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38:34.80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17180 3528 0,'-17'0'16,"17"-18"0,35 18-1,-17 0-15,17 18 16,-18-18-16,1 35 16,-18 0-16,0 36 15,0-53-15,-18 52 16,18-52-16,-17 35 15,34-36-15,1 1 16,0-18-16,35-18 16,-36 1-1</inkml:trace>
  <inkml:trace contextRef="#ctx0" brushRef="#br0" timeOffset="349.866">17551 3598 0,'-18'18'0,"36"-36"0,-36 54 16,36-1-1,-1 0-15,-17 0 16,36 1-16,-19-19 0,19 54 16,-19-36-16,18 0 15,-35-17-15,0 0 16,-17-18-1,-18 0-15,17 0 16,0-36-16,1 1 16,-1-18-1,18 18-15,0 0 0,0 17 16,18-52-16,-1 34 16,-17-17-16,0 36 15,0-1-15,-17 0 16,-1 1-16,0 34 15,1-17 1,17 18-16</inkml:trace>
  <inkml:trace contextRef="#ctx0" brushRef="#br0" timeOffset="527.161">17939 3722 0,'0'0'16,"17"17"-16,1 1 0,0 0 16,-1-1-16,1-17 15,0 18-15,17-18 16</inkml:trace>
  <inkml:trace contextRef="#ctx0" brushRef="#br0" timeOffset="677.059">18062 3651 0,'0'0'0,"0"18"0,-17 35 15,-1-36-15,0 36 16,18-35-16,0 0 16,0-1-16,18 1 0,0-18 15</inkml:trace>
  <inkml:trace contextRef="#ctx0" brushRef="#br0" timeOffset="923.215">18168 3528 0,'35'0'16,"-17"0"-1,0 0 1,-18 17-16,0 19 15,0-19-15,-36 36 16,36-17-16,-17 16 16,17-34-16,0 0 0,17 17 15,1-35-15,17 18 16,1-18 0,-19 0-16,1 0 15,17 0-15</inkml:trace>
  <inkml:trace contextRef="#ctx0" brushRef="#br0" timeOffset="1306.705">18415 3634 0,'0'0'0,"-18"0"16,36 17-1,0 19 1,-1-19-16,1 18 15,17-17-15,0 35 16,1-18-16,-19 18 16,1-35-16,-18 17 15,-18-17-15,-17-18 16,17 0 0,-17-36-1,35 19-15,-17-54 16,17 36-16,17 0 0,-17 17 15,35-35-15,-17 18 16,0 0 0,-18 17-16,-18 0 15,0 18 1,1 0-16,-1 0 16,1 18-16,17 0 15</inkml:trace>
  <inkml:trace contextRef="#ctx0" brushRef="#br0" timeOffset="1511.766">18750 3669 0,'18'0'15,"-1"18"-15,-17-1 16,18-17-16,17 35 15,-17-17-15,0 0 0,17-1 16,-17-17-16,17 18 16,-35 0-16,17-18 15</inkml:trace>
  <inkml:trace contextRef="#ctx0" brushRef="#br0" timeOffset="1677.59">18962 3581 0,'-35'88'15,"70"-176"-15,-88 229 0,18-71 16,17-34-16,0 34 16,18-35-16,0-17 0,36 0 15</inkml:trace>
  <inkml:trace contextRef="#ctx0" brushRef="#br0" timeOffset="1979.581">19315 3475 0,'0'35'15,"-18"-17"-15,0 35 16,-17 35-16,17-35 15,18 0-15,0 17 16,18-34-16,17 16 16,-17-52-16,35 0 15,-35 0-15,34-35 16,-52 18-16,0-19 16,0 19-16,0-1 0,-35 0 15,-18-17-15,18 35 16,-18 0-1,18 0-15,35 18 0</inkml:trace>
  <inkml:trace contextRef="#ctx0" brushRef="#br0" timeOffset="2201.511">19650 3545 0,'0'0'0,"-18"18"16,0 17 0,1 1-16,-1 17 15,18-18-15,18 0 16,-1-17-16,36-1 16,-35 1-16,35-18 15,-35 0-15,-1-18 16,18 18-16,-35-17 0</inkml:trace>
  <inkml:trace contextRef="#ctx0" brushRef="#br0" timeOffset="2345.036">19808 3687 0,'0'0'15,"0"105"-15,0-52 0,0 35 16,0-52-1,0-19-15,0 19 16,-17-19-16</inkml:trace>
  <inkml:trace contextRef="#ctx0" brushRef="#br0" timeOffset="14214.231">16298 6668 0,'18'0'31,"0"0"-31,17 17 15,18 1 1,-36-1-16,19 1 0,-1 17 16,-17 1-1,-18-19-15,0 36 16,-18-35-16,18 17 16,-18-17-16,18-1 0,18 1 15,0 0-15,-1-18 16,36 0-1,-35-18-15,-1 18 16</inkml:trace>
  <inkml:trace contextRef="#ctx0" brushRef="#br0" timeOffset="14554.075">16757 6773 0,'-18'0'15,"18"18"-15,0 0 16,18 35-16,-18-36 15,18 1-15,17 35 16,0 0 0,-17-36-16,-1 19 0,1-19 15,-18 1-15,0-1 16,0 1-16,-35-18 16,17 0-16,1-18 15,-1 18-15,0-17 16,1 17-16,-1-35 15,36 17-15,-18 0 0,17-17 16,1 17-16,35-52 16,-36 52-16,-17-17 0,18 0 15,-18 17-15,-18-17 16,1 35-16,-1 0 0,1 0 16,-1 17-1,0 1-15</inkml:trace>
  <inkml:trace contextRef="#ctx0" brushRef="#br0" timeOffset="14958.724">17145 6862 0,'0'17'16,"0"1"-1,35 35-15,-35-36 16,36 19-16,-19-19 16,18 19-16,-17-19 15,0-17-15,-1 0 16,1 0-16,0 0 15,-18-17-15</inkml:trace>
  <inkml:trace contextRef="#ctx0" brushRef="#br0" timeOffset="15099.529">17233 6950 0,'-17'88'0,"34"-176"0,-52 211 16,35-70-16,0-18 15,18-17-15</inkml:trace>
  <inkml:trace contextRef="#ctx0" brushRef="#br0" timeOffset="15431.508">17445 6809 0,'0'0'16,"18"17"-16,-1 1 0,1 0 15,-1-18-15,-17 17 0,18 18 16,-18-17-16,0 0 15,0-1-15,-18 1 0,18 0 16,-17-1 0,17 1-16,17 17 15,1-17-15,17-18 16,-17 17-16,0-17 16,-1 0-16,1 0 0,0-17 15</inkml:trace>
  <inkml:trace contextRef="#ctx0" brushRef="#br0" timeOffset="15837.54">17780 6826 0,'0'0'0,"-18"0"0,18 18 15,-17-18-15,17 18 16,0-1-16,0 18 16,0-17-16,17 17 0,1 18 15,-18-35-15,18 35 16,-1-36-16,1 19 16,-18-19-1,0 1-15,-18-18 16,1 0-1,-19-35-15,1-1 16,35 19-16,-18-1 16,18-35-16,0 36 15,18-19-15,0 19 16,17-19-16,-35 19 16,35-1-16,-35 36 31,-17-1-16</inkml:trace>
  <inkml:trace contextRef="#ctx0" brushRef="#br0" timeOffset="16098.897">17992 6985 0,'35'35'16,"-17"-35"-16,-1 18 0,36 0 15,-35-1-15,-1-17 16,1 18-16,0-18 15</inkml:trace>
  <inkml:trace contextRef="#ctx0" brushRef="#br0" timeOffset="16255.344">18133 6914 0,'0'18'0,"0"17"16,0-17-16,-35 35 15,35-18-15,-18 0 16,0-17-16,18 17 16,18-35-1</inkml:trace>
  <inkml:trace contextRef="#ctx0" brushRef="#br0" timeOffset="16449.847">18292 6914 0,'0'36'0,"0"-72"0,17 89 0,-17-17 16,0-1-16,0 35 16,0-34-16,18 17 15,-18-36-15,17-17 16</inkml:trace>
  <inkml:trace contextRef="#ctx0" brushRef="#br0" timeOffset="16693.22">18503 6914 0,'18'18'16,"-36"-36"-16,53 36 0,-17-18 0,0 0 15,-1 18-15,-17-1 16,0 1-16,-17 35 16,-1-35-16,18-1 15,-18 1-15,18-1 16,0 1-16,18 0 16,0-18-1,17-18-15,-17 0 16,-1 18-16</inkml:trace>
  <inkml:trace contextRef="#ctx0" brushRef="#br0" timeOffset="16967.048">18803 6950 0,'-18'17'0,"18"1"16,0 0-1,18-1-15,0-17 16,-1-17 0,1 17-16,0-18 15,-18 0-15,0 1 16,0 34 0,17 19-1,1-1-15,0 18 16,-18-36-16,35 36 15,0-53-15</inkml:trace>
  <inkml:trace contextRef="#ctx0" brushRef="#br0" timeOffset="17800.481">27023 9966 0,'0'18'0,"53"52"15,-18 1-15,53 70 16,-35-71-16,0 1 15,0 17-15,0-17 16,0-1-16,0 1 0,0-18 0,17 0 16,18 35-1,-35-71-15,-35 1 0,17 0 16,-17-18-16,-18-18 16,-53-35-1</inkml:trace>
  <inkml:trace contextRef="#ctx0" brushRef="#br0" timeOffset="18107.07">26935 10566 0,'-36'-18'0,"36"0"16,-17-17-16,17-35 15,0 17-15,0 0 0,0 0 16,0 0-16,0-18 16,0 18-16,0 1 0,0 16 15,0 1-15,0 17 0,0 1 16,17 17-16,36 0 16,-17 17-16,34 1 0,71 53 15,-70-54 1,17 1-16,-18-1 15,1 1-15,0 0 0,-18-18 0,35 17 16</inkml:trace>
  <inkml:trace contextRef="#ctx0" brushRef="#br0" timeOffset="19197.886">28416 8573 0,'0'17'16,"36"36"-1,-1-18-15,35 54 16,-17-37-16,0 1 16,53 53-16,0 0 15,-53-71-15,53 18 16,-71-35-16,0 0 16,0-18-16,-17 0 15,-18-18-15,-35-17 16</inkml:trace>
  <inkml:trace contextRef="#ctx0" brushRef="#br0" timeOffset="19491.605">28416 9013 0,'-17'-17'16,"34"34"-16,-34-52 0,17 0 0,0-36 16,0 18-16,0 1 15,-18 16-15,0-17 0,18 0 16,-17-17-16,17 52 16,-18 1-16,18-1 0,18 0 15,-1 18-15,54 18 16,-1 0-16,72-1 15,-54 1-15,0-18 16,0 0-16,-17 0 0,52-18 16</inkml:trace>
  <inkml:trace contextRef="#ctx0" brushRef="#br0" timeOffset="24542.313">13600 7885 0,'0'-36'16,"-18"36"-16,0-17 15,1-1-15,-36 0 16,35 18-16,-35 18 16,18-18-16,17 18 0,1 17 15,17-17-15,-18-1 16,36 36-16,-1-35 16,36 17-16,-18-17 15,1-1-15,17 19 16,-36-19-16,1 1 0,0 17 15,-18-17 1,0-1-16,0 1 0,-18-18 16,-17 18-16,17-18 15,-17 17-15,-1-17 0,-34 18 16,52-18-16,1 18 16</inkml:trace>
  <inkml:trace contextRef="#ctx0" brushRef="#br0" timeOffset="25446.903">13811 8008 0,'0'-18'16,"-17"18"-16,-1 18 16,0 0-16,1-1 15,-1 1-15,18 17 16,-18 1-16,18-1 0,18 18 15,0-36-15,-1 1 16,1 0-16,0-18 0,17 0 16,-17 0-16,52-36 15,-52 19-15,-1-19 0,-17 19 16,0-18-16,0-1 0,-17 19 16,17-19-16,-18 19 0,0 17 15,1-18-15,-1 36 16,18-1-1,0 19-15,0-19 0,18 19 16,-1-19-16,19 18 0,17 1 16,-18-19-16,18-17 15,-36 18 1,-17-36 0,-17 18-1,-1 0 1,36-17 31,-18-1-32,17 0-15,-17 1 16,18-1-16,-18 1 0,18-19 16,-1 19-1,1 17-15,-18 17 16,18-17-16,17 18 15,-35 0-15,18-1 0,-1-17 16,-17 18-16,18-18 16,-36 0 15,18-18-15,18 18-16,0-17 15,-1 17 1,1 35-1,-1-18-15,1-17 0,0 18 16,17 0-16,-17-18 0,17 0 16,0 0-16,18-36 15,-18 19-15,-17-1 0,17-17 16,1-18 0,-36 35-16,0 1 0,0-1 15,0 0-15,-36 18 16,19 0-16,-1 18 15,0 0-15,18 35 16,0-18-16,0-17 16,18 17-16,0-18 0,52 19 15,-17-19-15,35-17 16,-52-17-16,-1 17 16,0-18-16,-17 18 0,-1-18 15,-34 18 1</inkml:trace>
  <inkml:trace contextRef="#ctx0" brushRef="#br0" timeOffset="30981.682">2681 13212 0,'0'0'0,"18"0"0,17 17 15,71-17 1,-36 0-16,124 0 16,-70 0-16,17-17 0,0 17 15,18 0-15,158-18 16,-140 18-16,176-18 16,-159 18-16,158 0 15,-193 18-15,-35 0 0,87 17 16,-123 0-1,-35-17-15,0-1 0,-17 1 16,-1-18-16,-18 0 16</inkml:trace>
  <inkml:trace contextRef="#ctx0" brushRef="#br0" timeOffset="36848.542">18891 6826 0,'-35'0'16,"17"0"-16,-17 0 16,17 0-16,1 0 15,-1 18 1,18 0-16,0 17 16,18-18-16,-18 1 15,17 0-15,1-1 0,17 19 16,1-19-1,17-17-15,-18 0 16,-18 0-16,36-17 16,-35-1-16,-18 0 0,18-35 15,-18 36 1,0-1-16,-36-35 16,19 36-16,-19-1 15,1 18-15,0 0 16,0 18-16,17-18 15,18 17-15,-18-17 0,18 18 16,18-18-16</inkml:trace>
  <inkml:trace contextRef="#ctx0" brushRef="#br0" timeOffset="37387.395">18962 7073 0,'0'0'0,"0"-17"16,0-1-1,0 0 17,-18 18-17,1 0-15,-1 18 0,0 0 16,1-1-16,17 1 15,-18 35-15,18-36 16,18 36-16,17-35 16,-17 0-16,52-1 15,-35-17-15,1 0 0,52 0 16,-71-17 0,19-19-16,-19 19 15,-17-1-15,0 0 16,-17 1-16,-1-19 0,-17 19 0,-36-18 15,36 17-15,-36 18 16,54-18 0,-18 18-16,-1 0 15,36 18-15,-17 0 16</inkml:trace>
  <inkml:trace contextRef="#ctx0" brushRef="#br0" timeOffset="47442.195">16457 9843 0,'18'-18'31,"17"0"-31,0 18 16,18 18-16,-35 0 15,-1 17-15,1-18 0,-18 19 16,0 34-16,0-34 16,-35 16-1,35-16-15,-18-1 16,18-17-16,18-18 0,-1 17 16,1-17-16,53 0 15,-18 0-15,17-17 16</inkml:trace>
  <inkml:trace contextRef="#ctx0" brushRef="#br0" timeOffset="47796.756">16916 9878 0,'0'0'16,"-18"0"-16,0 0 15,18 17-15,18 1 0,17 35 16,-17-35-16,70 52 15,-53-52 1,1-1-16,-1 36 0,-17-35 16,-18 35-1,-18-53-15,-35 18 16,18-1-16,-18-34 16,18 17-16,-1-36 15,36 19-15,0-1 0,18-35 16,0 18-1,35-36-15,-36 36 16,18 0-16,-17 17 0,17-17 16,-35-18-1,0 35-15,-17 1 16,-1 34 0,0-17-16,18 18 0</inkml:trace>
  <inkml:trace contextRef="#ctx0" brushRef="#br0" timeOffset="48153.171">17410 9984 0,'17'0'15,"1"0"1,17 35-16,-17-17 16,35 17-1,-36-18-15,1 1 16,0 0-16,-1-18 16</inkml:trace>
  <inkml:trace contextRef="#ctx0" brushRef="#br0" timeOffset="48313.789">17586 9966 0,'-35'71'16,"70"-142"-16,-88 159 0,35-53 0,18 1 16,0-19-16,0 1 15,18-18-15,0 0 16</inkml:trace>
  <inkml:trace contextRef="#ctx0" brushRef="#br0" timeOffset="48542.182">17674 9860 0,'0'0'0,"18"-17"0,17 17 16,0 0-16,-17 0 15,17 17 1,-17 1-16,-18 35 15,0-36-15,0 19 0,0-19 16,-18 1-16,1 35 16,17-36-16,0 19 15,0-19-15,0 1 0,17 0 16,36-18 0,-18 0-16,-17-18 0</inkml:trace>
  <inkml:trace contextRef="#ctx0" brushRef="#br0" timeOffset="48904.645">17992 9843 0,'0'17'16,"35"36"0,-35-35-16,35 52 15,-17-34 1,0-1-16,-1-18 0,1 36 15,-18-17-15,0-19 16,0 1-16,-35-18 16,17 0-16,-17-18 15,17-17 1,0 17-16,36-17 16,-18 0-16,18 17 0,-1-17 15,19 17-15,-19-17 0,36-18 16,-35 35-16,-18 1 15,0-18 1,0 17-16,-18 0 16,0 1-16,1 17 15,-1 0-15,1 17 0,-1 1 16,18 0-16,18-18 16</inkml:trace>
  <inkml:trace contextRef="#ctx0" brushRef="#br0" timeOffset="49154.653">18380 9984 0,'17'35'0,"-34"-70"0,52 70 0,-35-17 16,35-18 0,-17 17-16,0-17 0,17 18 15,-18-18-15,19 0 16</inkml:trace>
  <inkml:trace contextRef="#ctx0" brushRef="#br0" timeOffset="49371.431">18591 9878 0,'-17'0'15,"34"0"-15,-52 0 0,17 35 16,18 0-1,-17 1-15,17-1 0,0 18 16,0-18-16,0 0 0,0 18 16,0-17-16</inkml:trace>
  <inkml:trace contextRef="#ctx0" brushRef="#br0" timeOffset="51190.429">18874 9684 0,'-18'-18'15,"36"36"-15,-36-54 0,18 19 16,18 17-16,-1-18 15,1 18-15,0 0 0,17 0 16,0 18 0,-35-1-16,0 19 0,0-1 15,0 0-15,-18 36 16,1-53-16,-1 17 16,1-18-16,-1 19 0,18-19 15,0 1-15,18 0 0,70 35 16,-53-36-1,18 1-15,-18-1 16,-17 1-16,-18 0 16,0-1-16,-53 1 15,18 0-15,-18-1 16,0 1-16,18 0 0,-18-1 16,17-17-16,1 0 0,0 0 15,35-17 1</inkml:trace>
  <inkml:trace contextRef="#ctx0" brushRef="#br0" timeOffset="51462.482">19156 9843 0,'0'0'0,"53"0"0,-36 17 15,36 1-15,-35 17 16,0 0-16,-18 1 16,0-1-16,0 0 15,-18 0-15,0 1 0,-17 17 16,17-53-16,18 35 16,0-17-16,18-18 15,35 17-15,-18 1 16,1-18-16,34 0 15,-52 0-15</inkml:trace>
  <inkml:trace contextRef="#ctx0" brushRef="#br0" timeOffset="52864.369">13600 10601 0,'-53'-53'16,"35"35"-16,-17 18 0,-53-17 15,35 34-15,17 1 16,1 0-16,0 17 15,35-17-15,0-1 16,17 1-16,1 17 0,53 0 16,-18-17-16,35 17 15,-35-17 1,-18 0-16,-17-1 0,-1-17 16,1 18-16,-36 17 15,-17-35-15,0 18 0,-54-1 16,19 1-1,35-18-15,-1 0 16,36-18-16,36 18 16</inkml:trace>
  <inkml:trace contextRef="#ctx0" brushRef="#br0" timeOffset="53710.605">13776 10724 0,'0'-17'15,"-18"17"-15,1 0 0,-1 17 16,0 1-16,-17 17 16,35 1-16,0-1 15,0-17-15,18 17 0,-1-18 16,36 19 0,-35-36-16,53 0 15,-36-18-15,0-17 16,-17 0-16,-18 17 0,0-17 15,0-1-15,0-17 16,-18 36-16,0-1 16,18 1-16,0 34 15,0 1-15,18 52 16,17 1 0,-17-53-16,0 17 0,17 0 15,-17 0 1,-18-52-1,0-1 1,-18-17-16,18 17 16,0 1-16,18 17 0,-18-18 15,17 18 1,1 0-16,17 18 16,-35-1-16,35 1 15,-35-1-15,-17-17 31,-1-17-15,18-1-16,0 1 0,0-1 16,18 0-16,-1 1 15,1-1-15,17 18 16,-17 0-16,-18 18 0,18-18 16,-18 17-16,17 1 0,-17 0 15,18-1-15,0 1 16,-1-18-1,18 0-15,-17 0 16,17 0-16,1 0 0,17 0 16,-36 0-16,18-18 15,-17 1-15,17-1 16,-17 0-16,17-17 16,-35 17-16,0-17 0,0 17 15,-17-17-15,-1 18 16,0 17-16,1 0 15,-1 0-15,0 17 0,1 36 16,-1-18-16,18-17 0,35 53 16,-17-36-1,17-18-15,71 36 16,-53-35-16,35 0 16,-35-18-16,-17 0 0,-19 0 15,18 0-15,-35-18 0,0 0 16,-35 1-1</inkml:trace>
  <inkml:trace contextRef="#ctx0" brushRef="#br0" timeOffset="66956.012">17268 12806 0,'-17'0'15,"34"0"16,36 35-31,-17-35 16,-19 18-16,19-1 0,-19 1 16,1 17-16,-18-17 15,-18 35-15,18-18 16,-17 0-16,-1-17 16,0 0-16,18-1 0,0 19 15,18-36-15,35 17 16,-35-17-16,17 0 15</inkml:trace>
  <inkml:trace contextRef="#ctx0" brushRef="#br0" timeOffset="68268.911">17833 12859 0,'0'0'0,"0"-18"0,0 0 15,-18 1 1,18-1-16,-17 18 31,17 18-31,0-1 16,0 19-16,17 17 15,-17-36-15,18 19 0,17 17 16,-17-36 0,17 1-16,-17 17 0,-1 0 15,1-17 1,-18 0-16,-18-18 15,-17 0 1,17 0-16,1-18 16,-1 18-16,1-18 0,-1 18 15,18-35-15,0 17 16,18-17-16,-1 18 16,1-1-16,35-35 15,-36 18-15,19-18 16,-36 17-16,0 19 0,0-1 15,-18 1 1,18-1-16,-18 18 0,1-18 16,-1 18-16,18 18 15</inkml:trace>
  <inkml:trace contextRef="#ctx0" brushRef="#br0" timeOffset="68702.805">18221 12965 0,'18'17'15,"-1"1"-15,19 0 16,-19-1-16,18 18 16,-17-17-16,0 0 15,-1-1-15,1 1 16</inkml:trace>
  <inkml:trace contextRef="#ctx0" brushRef="#br0" timeOffset="68857.975">18380 12876 0,'-36'71'0,"72"-142"0,-89 177 16,35-35-16,1-36 15,17-17-15,0 35 16,17-36-16</inkml:trace>
  <inkml:trace contextRef="#ctx0" brushRef="#br0" timeOffset="69113.728">18450 12753 0,'36'-18'0,"-72"36"0,107-36 16,-36 18-16,-17 0 0,-1 0 15,1 18-15,0 0 0,-18 17 16,-18 18 0,18-36-16,-18 19 0,18-1 15,-17-17-15,17 35 16,0-36-16,17 1 15,1-18-15,17 0 16,1 0 0,-19-18-16</inkml:trace>
  <inkml:trace contextRef="#ctx0" brushRef="#br0" timeOffset="69503.821">18838 12823 0,'0'0'15,"0"-17"-15,-17 17 0,17-18 16,-18 18 0,18 18-16,0-1 15,35 36-15,-17-17 16,17 34-16,-17-34 16,17 16-1,-17-34-15,-18 0 16,0-1-16,0 1 0,0 0 15,-18-18-15,1-18 16,-1-17 0,0 17-16,18-35 15,0 36-15,0-19 0,18 19 16,0-36-16,-1 35 16,18 0-16,-17-35 15,0 18-15,-18 18 16,-18-19-1,0 36-15,1 0 16,-1 0-16,-17 0 16,17 0-16,-17 18 15</inkml:trace>
  <inkml:trace contextRef="#ctx0" brushRef="#br0" timeOffset="70092.145">19191 12912 0,'18'0'15,"-18"17"-15,35 1 16,0 0 0,-17-1-16,0 1 15,17 0-15,-17-18 0,17 35 16,-18-35-16,-17 17 15,0-34-15</inkml:trace>
  <inkml:trace contextRef="#ctx0" brushRef="#br0" timeOffset="70253.629">19385 12876 0,'-17'71'15,"34"-142"-15,-52 160 0,0-19 16,35-52 0,0-1-16,0 19 0</inkml:trace>
  <inkml:trace contextRef="#ctx0" brushRef="#br0" timeOffset="70648.847">19614 12700 0,'0'0'16,"53"0"-16,-35 0 0,17 35 15,-17-17-15,-18 0 16,0 17-16,0-18 0,-18 19 15,1-19-15,17 1 16,0 0 0,17-18-16,1 17 15,17-17 1,0 0-16,1 18 16,-1-18-16,-17 18 15,-18-1-15,0 1 16,0 0-16,-53 17 0,35-18 15,-17 1-15,17-18 0,-35 18 16,36-1 0,34-34-1,1 17 1,-18-18-16</inkml:trace>
  <inkml:trace contextRef="#ctx0" brushRef="#br0" timeOffset="70980.839">20038 12647 0,'0'0'16,"35"18"-16,-17-18 0,35 35 15,-36-17-15,1 35 16,0-36-16,-18 18 16,-18 1-16,18-1 15,-35 0-15,35-17 16,-18-18-16,18 18 0,0-1 16,35 1-1,-17-18-15,52 0 16,-17 18-16,18-18 15,-36 0-15,-17 17 16,-1-17-16</inkml:trace>
  <inkml:trace contextRef="#ctx0" brushRef="#br0" timeOffset="103354.369">4374 11853 0,'36'0'16,"-19"0"-16,1 0 0,0-17 16,-1 17-16,-34-18 140,-19 18-140,19 0 16,-19 0-16,1 0 0,-53 0 16,35 18-16,0-18 15,-70 0 1,52 0-16,1 0 0,-1 0 15,0 0-15,-17 0 0,-70 0 16,87 0-16,-17 0 16,0 0-16,17 0 0,-88 0 15,89 0 1,17 0-16,0 0 0,0 0 16,0 0-16,18 0 0,-53 0 15,52 0-15,1 0 16,0 0-16,-1 0 15,19 0-15,-1 17 16,1 1-16,-1 0 16,0-18-16,18 35 15,0-17-15,0-1 16,0 18-16,0 1 16,0-1-16,0 53 15,0-35-15,0 18 0,0-1 16,0 1-16,0 52 15,0-52-15,0-1 16,0-17-16,0 0 0,0 53 16,0-53-16,18-18 15,-18 1-15,0-19 0,18 1 16,-1 17 0,-17-17-16,35-1 15,-17-17-15,35 0 16,-18 0-16,36 0 15,-36-17-15,18 17 0,35 0 16,-35 0 0,0 0-16,0 17 0,0 1 15,17-18-15,54 35 16,-54-35-16,72 18 16,-54-18-16,0 18 0,-17-18 15,17 0-15,-18 17 16,107-17-16,-107 0 15,107 18-15,-107-18 16,18 17-16,71-17 16,-88 0-16,17 0 15,-18 0-15,-17 0 0,88-17 16,-88 17-16,0 0 16,53 0-16,-53 0 15,-18 0-15,1 0 16,17-18-16,-18 18 0,35-17 15,-34 17-15,-1 0 0,0-18 16,0 18-16,18 0 16,-35 0-16,0 0 15,17 0-15,0 18 16,-17-1-16,-1 1 16,1-18-1,-36 0 16,1 0-15,-1 0 0,18-18-1,0 1-15,0-19 16,0 19-16,0-1 16,0-35-16,0 18 15,0 0-15,0-18 0,0-36 16,18-34-1,-18 70-15,0-18 16,0 19-16,17-54 16,1 53-16,-18 18 0,35-71 15,-35 53-15,18-18 16,-18 18-16,0 18 16,0-18-16,0 0 15,0 36-15,0-1 16,-18 0-16,18 1 15,-17-1-15,17 0 16,-18 1 0,18-1-16,-18 18 0,-17-18 15,0 1 1,0 17-16,-18 0 0,0 0 16,-35 0-16,-106 35 15,70-35-15,-140 35 16,122-35-16,-140 36 15,141-36-15,0 0 16,0 0-16,17 17 0</inkml:trace>
  <inkml:trace contextRef="#ctx0" brushRef="#br0" timeOffset="110067.18">17357 13458 0,'17'0'47,"19"0"-32,-1 0-15,35 0 16,-17 0-16,0 18 0,0-18 16,18 0-16,17 18 0,88-18 15,-87 0-15,105 0 16,-89 0 0,-16 0-16,105 0 15,-106 0-15,-18-18 16,1 18-16,-18 0 0,-18 0 15,0-18-15,1 18 0,-19 0 16,-34 0 15,-1-17-31,0 17 16,1 0-16,-1-18 16,0 1-16,18-19 15,0 19-15,36-19 16,-36 1-16,17 17 0,1-17 15,0 0-15,-1 0 0,1-18 16,0 0-16,-1 0 16,18-53-16,-35 35 15,18-34-15,-18 69 16,0-52-16,0 71 16,0-36-1,-18 35-15,18 0 16,0 1-16,-17 17 15,17-18 1,-18 18-16,1 0 16,-1-18-1,-17 18-15,17 0 16,0 0-16,-52 0 16,35 0-16,-18 0 0,0 0 15,-88 0 1,70 18-16,-17-18 0,0 0 15,-1 0-15,-140 0 16,123 0-16,-17 0 0,-106 0 16,123 0-16,18 0 15,17 0-15,0 18 0,18-18 16,1 35 0,34-17-16,0 17 15,18-17-15,18-1 0,-18 1 16,18 17-16,-1-17 15,-17-1 1,0 1 0,-17 0-16,17-1 15,-18 36-15,18-35 16,0 17-16,0 18 0,0-18 16,18 18-16,-1 53 15,-17-53-15,0 0 0,18 0 16</inkml:trace>
  <inkml:trace contextRef="#ctx0" brushRef="#br0" timeOffset="112924.705">13635 13406 0,'-53'0'0,"35"0"16,1 0-16,-19 17 15,19 1-15,-1-1 0,18 19 16,0-1 0,0 0-16,35 18 15,-17-17-15,17-19 0,36 54 16,-36-54-16,0 1 15,-17 17-15,0-17 0,-1-18 16,-17 35-16,-17-35 16,-36 18-1,35-1-15,-52 1 16,52-18-16,-17 0 16,17 0-16,0 18 0</inkml:trace>
  <inkml:trace contextRef="#ctx0" brushRef="#br0" timeOffset="113793.88">13952 13564 0,'0'0'15,"-35"18"-15,17-18 0,1 18 16,-18 35-16,35-18 15,0 35-15,17-52 16,1 17-16,17-17 16,-17 0-16,52-1 15,-52-17-15,35 0 16,-36-17-16,1-19 16,-18 19-16,0-19 15,0 19-15,0-19 0,-18-16 16,1 16-16,-18 1 15,35 17-15,0 36 16,0 0-16,0-1 16,17 36-16,18 35 15,-35-52-15,18-1 0,0 0 16,-1 18 0,1-35-16,0-1 0,-18-34 15,17-19 1,-17 1-16,0 18 15,0-54-15,0 36 16,18-1 0,0 36-16,-1 18 15,-17 0 1,18 17-16,-18-17 16,18 17-16,-1-35 15,1 0 1,-1-18-1,1-17-15,-18 17 16,18-17-16,-18 17 16,17 1-16,-17-1 0,18 18 15,-18 35 1,18-17-16,-18 0 16,17 17-16,1 18 15,17-35-15,18 17 16,-18-18-16,-17-17 0,53 0 15,-36 0 1,-18-17-16,19 17 0,-1-18 16,-17 1-16,17-36 15,-17 35-15,-1-17 16,-17 17-16,-17 0 16,-1 1-16,0 17 15,1 0-15,-19 0 0,1 35 16,17-17-16,18-1 15,0 1-15,18 17 16,17-17-16,54 17 16,-54-35-16,53 18 15,-35-18-15,-18 17 16,18-17 0,-35 0-16</inkml:trace>
  <inkml:trace contextRef="#ctx0" brushRef="#br0" timeOffset="114877.588">13776 14376 0,'0'0'0,"-18"0"16,1 0-16,-36 17 15,35 1-15,-35 17 16,53 1-16,-17-19 0,17 18 16,35 36-1,0-36-15,36 1 16,-36-1-16,0-18 0,18 19 16,-35-36-16,-1 17 15,-17 1-15,-17-18 0,-1 18 16,-35-1-16,18-17 15,-36 0 1,36 18-16,0-18 16,35-18-16,18 18 15</inkml:trace>
  <inkml:trace contextRef="#ctx0" brushRef="#br0" timeOffset="115072.584">14146 14482 0,'0'0'0,"-17"0"0,34 0 16,1 17-16,35-17 15,-35 18 1,17-18-16</inkml:trace>
  <inkml:trace contextRef="#ctx0" brushRef="#br0" timeOffset="115188.355">14182 14676 0,'35'17'0,"-70"-34"16,105 34-16,-17-17 15,0 0-15,18 0 16</inkml:trace>
  <inkml:trace contextRef="#ctx0" brushRef="#br0" timeOffset="115422.849">14799 14323 0,'0'17'16,"0"36"-16,0-17 16,0 52-16,18-35 15,-1 53-15,1-54 16,0 1-16,-1-17 16,1-1-16,-18 0 0,18 1 15</inkml:trace>
  <inkml:trace contextRef="#ctx0" brushRef="#br0" timeOffset="116027.374">14199 14482 0,'0'17'16,"18"-17"-16,17 18 16,1-18-1,16 0-15,-34 17 16,35-34-16</inkml:trace>
  <inkml:trace contextRef="#ctx0" brushRef="#br0" timeOffset="145346.809">2611 13776 0,'-18'18'15,"18"-1"1,18-17-1,-1 18-15,1-18 16,17 18-16,0-18 0,1 0 16,70 17-1,-54-17-15,125 0 16,-71 0-16,17 0 16,18-17-16,18 17 0,-18 0 0,35 0 15,-17 0-15,176 17 16,-158-17-16,193 35 15,-193-35-15,211 18 16,-194 0-16,17-18 16,1 17-16,176-17 15,-194 0-15,-18 0 0,-17 0 16,0 0-16,106 18 16,-177 0-16,0-18 15,-18 17-15,1 1 0,0 17 16,-36-17-16,-35-1 15,-35 36-15,-1-35 16</inkml:trace>
  <inkml:trace contextRef="#ctx0" brushRef="#br0" timeOffset="148056.947">26688 12682 0,'0'-17'31,"35"-19"-16,0 1-15,0 0 16,54-53-16,-36 35 16,17-18-16,89-52 15,-71 35-15,18-1 0,141-105 16,-124 71-16,195-124 16,-142 123-1,-17-17-15,17 0 0,1-18 16,-18 18-16,140-158 15,-140 157-15,-18 1 0,0 18 16,89-89-16,-142 124 16,-18 17-16,-17 18 15,18-52-15,-53 69 16,-18-17-16,0 36 16,0-18-16,-18 17 15,18 0-15</inkml:trace>
  <inkml:trace contextRef="#ctx0" brushRef="#br0" timeOffset="148316.637">29951 9208 0,'0'0'0,"53"-18"0,106-35 15,-89 35-15,18 1 0,-17 17 16,52-18-16,-87 18 16,-1 35-1,-53 1-15,-35 52 16,0-18-16,0-17 0,1 18 16,-19-18-16,18 17 0,18 1 15,-18-18-15,18 17 0,17 1 16</inkml:trace>
  <inkml:trace contextRef="#ctx0" brushRef="#br0" timeOffset="148844.768">26793 12171 0,'-17'17'31,"-18"36"-15,17-17-16,-35 70 16,35-54-16,1 19 15,-1-18-15,0 0 0,18-18 16,18 0-16,17 1 0,1-19 16,52 1-16,-35-18 15,70-18 1,-70 18-16,35 0 15,-52 0-15,-19 0 16</inkml:trace>
  <inkml:trace contextRef="#ctx0" brushRef="#br0" timeOffset="149895.216">24395 11483 0,'17'0'15,"1"0"-15,35 18 16,0-18-16,53 0 15,-54 0-15,19 0 16,-18 0-16,17-18 0,19 18 16,-54 0-16,18 0 15,-35 0-15</inkml:trace>
  <inkml:trace contextRef="#ctx0" brushRef="#br0" timeOffset="150369.179">25224 11042 0,'-18'0'15,"36"0"1,17 0 0,-17 0-1,52 0-15,-35 0 16,1 0-16,17 0 0,-18 0 15,53 0-15,-70 0 16,17 0-16,-35 18 0,18-18 16</inkml:trace>
  <inkml:trace contextRef="#ctx0" brushRef="#br0" timeOffset="150960.471">26158 9843 0,'0'-18'16,"53"18"0,-17 0-16,52 0 15,-35 0-15,70 0 16,-52-18-16,70 18 16,-88-17-16,70 17 15,-87-18-15,17 18 16,-36 0-16,-17-18 15</inkml:trace>
  <inkml:trace contextRef="#ctx0" brushRef="#br0" timeOffset="151474.902">27446 8431 0,'-18'0'15,"36"0"-15,-53 0 0,52 0 16,19 0 0,17 18-16,53-18 15,-36 18-15,18-18 16,-17 0-16,52 0 15,-87 17-15,-1-17 16,-18 0-16</inkml:trace>
  <inkml:trace contextRef="#ctx0" brushRef="#br0" timeOffset="152565.392">29333 11201 0,'0'-18'16,"0"36"-16,18-36 15,-18 36 1,0-1-1,0 72-15,0-54 16,0 18-16,0 0 0,18 0 16,-18 35-16,17-53 15,1 18 1,0-35-16,-18 17 16,17-35-16,-17-18 15,0 1 1</inkml:trace>
  <inkml:trace contextRef="#ctx0" brushRef="#br0" timeOffset="153321.925">29087 11201 0,'0'0'15,"0"-18"17,17 0-17,18 18 1,-17 0-1,35 0 1,-35 18-16,17 0 0,-17-1 16,17 19-16,0-19 0,0 19 15,18 34 1,-35-52-16,0 35 0,-18 17 16,0-35-16,-18 18 0,0-17 15,-52 34 1,52-34-16,-17-19 0,-18 18 15,18-17-15,17-18 16,36 0 0,-1 0-16,1 0 15,17-18-15,18 18 0,35 0 16,-35 0-16,-17 18 16,-1-18-16,0 0 0,-17 18 15,17-1-15</inkml:trace>
  <inkml:trace contextRef="#ctx0" brushRef="#br0" timeOffset="153650.218">29863 11236 0,'17'0'0,"19"0"15,-1-18-15,53 18 16,-53 0-16,1 0 16,-1 0-16,18-17 15,-71 17 1</inkml:trace>
  <inkml:trace contextRef="#ctx0" brushRef="#br0" timeOffset="153974.2">29916 11236 0,'-18'35'16,"36"-70"-16,-36 106 0,0-19 16,1-16-16,17 17 15,0-36-15,35 36 16,0-35-16,18 17 15,-18-35-15,36 35 16,-53-17-16,17 0 16,0-1-16,-17 19 15,-1-19-15,-34 1 16,-18 0 0,-1-18-16,1 0 15,-36-18-15,36 18 16,0-18-16,17 1 15,1-1 1</inkml:trace>
  <inkml:trace contextRef="#ctx0" brushRef="#br0" timeOffset="154656.295">30762 11218 0,'0'0'0,"0"-17"15,-17 17 1,-19 35 0,19-17-16,-19 70 15,19-35-15,-19 17 16,36-17-16,-17 18 0,34 52 16,1-70-16,17-18 15,1 18-15,-1-35 16,18 0-16,17-1 15,-34-17-15,-1 0 0,-17-17 16,-1-1-16,1-35 16,-36 35-16,1-17 15,-19 18-15,1-19 0,-18 19 0,18-1 16,-18 18-16,0-18 0</inkml:trace>
  <inkml:trace contextRef="#ctx0" brushRef="#br0" timeOffset="163321.735">22842 13935 0,'18'0'16,"35"-18"-16,-18 0 15,53 18 1,-35 0-16,-17 0 0,17 18 15,-18 17-15,-18 36 16,-34-53-16,-1 34 16,1-16-16,-54 34 15,36-34-15,17-1 16,0-17-16,1 17 0,17-18 16,17 19-16,19-19 0,-1 1 15,18 0-15,0-1 0,17-17 16,1 0-16</inkml:trace>
  <inkml:trace contextRef="#ctx0" brushRef="#br0" timeOffset="163721.946">23724 13952 0,'0'0'0,"-17"-17"0,-1 17 16,36 35-1,-1 36 1,1-36-16,35 53 16,-18-53-16,-17 18 0,17-17 15,0 34 1,-17-35-16,-18-17 0,-53 35 16,0-35-1,18-18 1,0-18-16,-1-17 0,1-36 15,35 36-15,35-53 16,-17 35 0,35-53-16,-18 71 15,0-1-15,-17 1 0,0 0 16,-18 17-16,0 0 16,-18 1-16,-17-1 15,17 18-15,1 0 16,-1 0-16,0 18 15,18 17-15,18 18 16</inkml:trace>
  <inkml:trace contextRef="#ctx0" brushRef="#br0" timeOffset="163932.505">24253 14023 0,'18'18'16,"17"17"-16,-17-18 16,17 19-16,54 17 15,-19-18 1,-35 0-16,18 1 0,-35-19 16,-18 1-16,0-36 15</inkml:trace>
  <inkml:trace contextRef="#ctx0" brushRef="#br0" timeOffset="164075.937">24518 13988 0,'0'0'16,"-18"53"-16,18-18 0,-17 53 16,-1-53-16,18 54 15,0-54 1,0 0-16,0-17 0,18-1 15</inkml:trace>
  <inkml:trace contextRef="#ctx0" brushRef="#br0" timeOffset="164438.522">24730 13847 0,'0'0'16,"17"17"-16,1-17 0,17 18 0,36-1 15,-18 1-15,35 17 16,-70-17-1,-1 0-15,1 17 0,-18 0 16,0 0-16,-53 36 16,35-36-16,-52 18 15,52-17-15,-17-1 16,35-18-16,0 1 16,35 0-16,-17-18 0,35 17 15,35-17-15,-35-17 16</inkml:trace>
  <inkml:trace contextRef="#ctx0" brushRef="#br0" timeOffset="164833.173">25453 13970 0,'0'0'0,"-18"-18"0,-35 1 15,18 17-15,17 0 16,18 17-16,-17 54 15,34-36-15,36 71 16,-35-53-16,17-18 16,1 18-16,-1 0 0,18 18 15,-36-54-15,1 1 16,-18 0-16,0 17 16,-18-35-16,-35 0 15,18-18-15,0 1 0,17-1 16,-35-53-16,53 36 15,0 0-15,18-18 16,17 18-16,1-1 0,-19 1 16,18 0-16,18-36 15,-17 54-15,-36-1 16,17 0-16,-17-17 16,-17 35-1,-1 0-15,-17 0 0,17 18 16,0-1-1,18 1-15</inkml:trace>
  <inkml:trace contextRef="#ctx0" brushRef="#br0" timeOffset="165028.549">25912 14111 0,'35'35'15,"-18"-17"-15,36 35 16,-17-35-16,52 35 16,-71-36-16,19 1 15,-1-1-15,0 19 16,-17-36-16</inkml:trace>
  <inkml:trace contextRef="#ctx0" brushRef="#br0" timeOffset="165194.863">26229 14076 0,'-18'53'15,"36"-106"-15,-53 141 0,17-53 16,-17 36 0,35-36-16,-18 36 15,1-36-15,17 0 16,0-17-16</inkml:trace>
  <inkml:trace contextRef="#ctx0" brushRef="#br0" timeOffset="165522.731">26529 13864 0,'0'0'16,"18"0"-16,17 18 16,0 17-16,0-17 15,1 17-15,34 18 16,-52-35-16,-1 17 0,-17 18 16,0-18-1,-17-17-15,-18-1 0,-18 36 16,17-35-16,1 17 15,17-17-15,18-1 16,0 1-16,36-18 16,-1 18-1,0-18-15,36-18 16,-36 0-16</inkml:trace>
  <inkml:trace contextRef="#ctx0" brushRef="#br0" timeOffset="165728.777">27164 13917 0,'0'0'16,"35"-18"-16,0 18 0,36 0 15,-36 0-15,36 0 16,-36-17-16,0 17 0,-17 0 15,-18-18 1,-18 18 0</inkml:trace>
  <inkml:trace contextRef="#ctx0" brushRef="#br0" timeOffset="166041.256">27217 13864 0,'0'0'16,"0"71"-16,-18-36 0,18 0 15,0 1-15,0-19 16,0 18-16,0 1 0,0-1 16,0-17-16,18-1 15,17-17 1,0 0-16,54 0 16,-54 18-16,35 17 15,-34 1-15,-1 16 16,-35-34-16,0 17 15,-18-17-15,-35 0 16,18-18 0,-35 0-16,34 0 15,1-18-15,17 0 16,1-17-16,17 17 16,17 1-16,-17-1 0</inkml:trace>
  <inkml:trace contextRef="#ctx0" brushRef="#br0" timeOffset="166358.164">28046 13864 0,'0'0'15,"-18"18"1,1 52-16,-1-17 15,18 53 1,0-53-16,0 0 0,18 0 16,17 0-16,-18-18 0,54 18 15,-36-35-15,1-18 16,-1 0-16,-17 0 0,-1-18 16,1-35-16,-18 35 15,-18-52 1,-17 35-16,-36-18 15,36 35-15,-18 0 16,18 18-16,0 18 0,-18-18 16</inkml:trace>
  <inkml:trace contextRef="#ctx0" brushRef="#br0" timeOffset="166991.963">23248 14887 0,'0'0'15,"-53"0"-15,36 18 0,-1-18 16,36 0 0,34 18-1,-16-18-15,17 0 16,52 0-16,-16 0 15,-1 0-15,35 0 16,1 0-16,35 0 0,229 0 16,-177-18-16,336 18 15,-247-18-15,0 1 16,352 17-16,-316 0 16,299 0-16,-336 0 15,-16 0-15,-36 0 0,0 17 16,-36-17-16,-17 0 0,-53 18 15,-35-18-15,-18-35 16,-88 17-16,-88-17 16</inkml:trace>
  <inkml:trace contextRef="#ctx0" brushRef="#br0" timeOffset="-197417.347">2540 17745 0,'0'17'16,"18"-34"15,17-36-15,0 35-16,36-35 15,-18 0-15,53-52 16,-36 34-16,18 0 15,89-105 1,-72 88-16,72-124 16,-107 124-16,1 17 0,-18 18 15,35-17 1,-70 35-16,-1 17 0,1 0 16,-36 36-1,1-18 1,-1 18-16,0-1 15,1-17-15</inkml:trace>
  <inkml:trace contextRef="#ctx0" brushRef="#br0" timeOffset="-196855.252">2558 17233 0,'0'18'16,"-18"-1"0,0 1-16,18 17 15,-17 1-15,-1-1 0,-17 18 16,0 35 0,17-53-16,0 54 15,1-37-15,-1 19 16,18-53-16,18-1 0,-1 1 15,71-18-15,-35 0 16,53-35 0,-35 17-16,-18 0 0,0 18 15,0 0-15,17 0 16</inkml:trace>
  <inkml:trace contextRef="#ctx0" brushRef="#br1" timeOffset="-160646.527">14870 3669 0,'17'0'0,"-17"-18"31,0-17-15,0 17-1,-35 1-15,0-1 16,-36 0-16,36 1 15,-18-1-15,-18 18 0,-70-17 16,71-1 0,-18 18-16,-1 0 0,-122 0 15,122 35-15,-16-17 16,16 17-16,1 0 0,0 18 16,-71 35-16,89-52 15,17 17-15,18-18 0,-1 18 16,19 70-1,-1-52-15,18-1 0,18 19 16,-1-36-16,54 88 16,-18-88-16,0-1 0,17 1 15,18 0-15,124 36 16,-106-37-16,17-16 16,1-1-16,17-17 0,124 17 15,-124-35-15,123-18 16,-140 1-16,123-36 15,-142 17-15,1-16 16,88-37 0,-123 36-16,-18-17 0,0-71 15,-53 70-15,0-35 16,-36 18-16,-16 0 16,-1 0-16,-18 35 0,-35-18 0,-141-17 15,89 53 1,-19 17-16,18 1 0,1 17 15,17 17-15,-71 36 16,124-18-16</inkml:trace>
  <inkml:trace contextRef="#ctx0" brushRef="#br1" timeOffset="-159895.819">14446 6085 0,'-88'-35'0,"176"70"0,-246-70 16,87 18-16,-141 17 15,106 0-15,-123 0 16,106 17-16,17 18 15,-123 54-15,123-19 16,0 1-16,18 17 0,-1-18 16,37 36-16,16 71 15,54-89-15,52 88 16,1-88-16,0 1 0,34-19 16,1 1-16,35-18 15,0 0-15,212 17 16,18-35-1,-177-35-15,17-17 0,-17-18 0,159-71 16,-194 35 0,-18 1-16,0-1 0,-35 0 15,35-123-15,-123 71 16,-1 0-16,-34-1 0,-19 1 16,-122-71-1,34 123-15,1 36 0,-18-1 16,-177 19-16,177 17 15,18 17-15,17 36 0,18 0 16,17 0-16</inkml:trace>
  <inkml:trace contextRef="#ctx0" brushRef="#br1" timeOffset="-159212.103">14923 9119 0,'0'0'15,"-18"-35"-15,0 17 0,-17-17 16,0 17-16,-1 1 15,-17-18-15,1 17 0,-19 18 0,-105 0 16,87 0 0,-34 18-16,17 17 0,-17-18 15,-1 19-15,-123 34 16,124-34-16,-18-1 0,17 0 16,-87 71-1,122-71-15,19 18 0,-1 0 16,36 0-16,-18 53 15,53-53-15,35 0 0,1 17 16,52-17-16,0 18 0,141 35 16,-88-71-16,36 0 15,-18 0-15,229-35 16,-194 0-16,0-17 16,0-19-16,158-34 15,-210 17-15,-19 0 0,53-88 16,-105 70-1,-36 1-15,-35-18 0,0-1 16,-35 1-16,0-18 0,-124-70 16,53 88-16,0 35 15,-158 18-15,140 35 16,1 17-16,17 19 16,0-1-16</inkml:trace>
  <inkml:trace contextRef="#ctx0" brushRef="#br1" timeOffset="-158222.564">15558 11624 0,'-36'-35'16,"1"35"-1,0-18-15,-71-17 16,35 17-16,-17 1 0,0 17 15,-18-18-15,-123-17 16,88 35-16,0-18 0,-1 0 16,-175 18-1,17 18-15,141 17 16,18-17-16,0 35 0,-123 35 16,158-35-16,-88 35 15,123-35 1,1 0-16,-1-18 0,18 18 15,18-18-15,0 18 0,17 0 16,18 53-16,18-53 16,17 0-16,71 53 15,-36-53-15,18-18 16,18 0-16,0 18 0,18-18 0,-1 1 16,177 34-1,-124-34-15,1-1 0,17 0 16,0-17-16,229 35 15,-211-18-15,-1-17 0,19-18 16,158 17 0,-194 1-16,-53-18 0,0 0 15,-18 0-15,1-18 0,70-35 16,-106 18-16,18-53 16,-71 17-16,-35-17 15,0-18-15,-35 0 0,-18 1 16,-123-160-1,70 159-15,-176-105 16,140 140-16,-193-35 16,159 88-16,0 1 15,-1 17-15,1 17 0,17 19 0,-158 52 16</inkml:trace>
  <inkml:trace contextRef="#ctx0" brushRef="#br1" timeOffset="-153289.885">27446 1799 0,'-18'0'16,"1"0"-16,17 18 0,-35 35 15,17 0-15,0-18 16,1 35-16,-19-17 0,-17 124 15,-35 52 1,35-105-16,-17 17 0,17-18 16,0 1-16,0-19 15,0-16-15,0 34 16,36-70-16,-1 0 0,0 0 16,-17 17-16,35-52 15,-18 17 1,1-17-16,-1-18 0,0 0 15</inkml:trace>
  <inkml:trace contextRef="#ctx0" brushRef="#br1" timeOffset="-152965.975">26423 3104 0,'0'0'15,"-18"53"-15,18-17 0,0-1 16,0 0-16,18 53 16,0-52-16,-1 34 15,19-52-15,-1 17 16,0-35-16,36 18 15,-18-18-15,70-35 16,-52 17-16,87-53 16,-69 36-16,-1 0 0,-18-1 15,1 1-15,17 0 16,-53 0-16,1 17 0</inkml:trace>
  <inkml:trace contextRef="#ctx0" brushRef="#br2" timeOffset="-112384.185">15593 8855 0,'17'0'15,"1"0"-15,-18-18 16,18 18-16,-36 0 31,0 0 32,1-18-48,-1 18-15,1 0 0,-36-17 16,17 17-16,-34-18 16,17 1-16,18 17 15,-18-18-15,0 18 16,0 0-16,0-18 0,-18 18 0,18 0 16,-88 0-1,53 18-15,-71 0 16,71-18-16,0 17 15,0-17-15,0 18 0,-1-18 0,-87 35 16,105-35 0,-17 0-16,18 0 0,-1 0 15,1 0-15,-89 0 16,88 0-16,-52 0 16,70 0-16,18 0 0,-18 0 15,17 0-15,19 0 0,-18 0 16,17 0-16,-17 18 15,17-18-15,0-18 16,1 18 0,-1-18-1,0 18-15,-17 0 16,17 0 0,1 0-16,-1 0 15,1 0-15,17 18 31,0 0 1,17-1-32,-17 19 15,0-19 1,0 36-16,0-18 16,0 1-16,0 34 15,0-34-15,0-1 16,0 18-16,0-18 0,18 18 15,-18 35-15,0-35 16,0 53-16,0-71 16,0 18-16,0 35 15,0-35-15,-18-17 16,18 16-16,0-16 0,0 34 16,0-52-16,0 17 15,0 18-15,0-35 16,0-1-16,18 19 15,-18-19-15,0 1 0,17 17 16,-17-17-16,18-18 0,-18 35 16,18-17-1,-18-1-15,17 1 16,1 0 0,-18-1-1,18-17 1,-1 0-16,1 0 15,-18 18-15,35-18 16,-17 0 0,0 0-16,17 0 15,0 0 1,36 0 0,-18 0-1,-36-18-15,18 18 16,-17 0-16,53 0 15,-36 0-15,0 0 0,36 0 16,-36 0-16,0-17 0,36 17 16,-18 0-1,-18 0-15,0 0 0,1 0 16,17 0-16,17 17 16,-35-17-16,54 0 15,-54 18-15,18-18 16,0 0-16,-18 0 0,18 0 15,0 0-15,35 0 16,-35 0-16,0 18 0,35-18 16,-35 0-1,0 0-15,0 0 0,0 0 16,0 17-16,0-17 0,35 18 16,-53-18-16,18 0 15,35 18-15,-53-18 16,18 0-16,-17 0 15,-1 17-15,0-17 0,18 0 0,0 0 16,0 0 0,-18 0-16,-17 0 15,-1 0-15,19 0 16,-19 0 0,1 0 30,0 0-14,-18-17-17,17 17 1,-17-18-16,0 0 16,0 1-16,18-1 15,-18 0-15,0 1 16,0-19-16,0 19 0,0-54 15,0 36-15,0-18 0,18-53 16,-18 36 0,0-1-16,0-88 15,-18 89-15,18-1 0,18 18 16,-18 0-16,17 18 0,-17-53 16,18 35-16,-1-18 15,1 19 1,0 16-16,-18-17 0,17 18 15,1-18-15,0-35 16,-18 53-16,17-1 0,-17-34 16,0 52-1,0-17-15,0 17 0,-17 1 16,17-1-16,-18 18 16,18-18-1,-18 18-15,18-17 16,-17 17-16,-1 0 15,-17 0-15,0 0 0,-18 0 16,-53 35-16,35-17 16</inkml:trace>
  <inkml:trace contextRef="#ctx0" brushRef="#br2" timeOffset="-107536.486">21220 5450 0,'0'0'0,"0"-17"0,17-1 16,-17 1 0,0-1-1,0 36 1,-17-1 0,-19 71-1,19-35-15,-36 71 16,35-71-16,-35 70 15,36-52-15,-1-1 16,18-17-16,-35 71 16,35-71-16,-18-1 0,0 72 15,18-54 1,-17-17-16,17 71 16,0-71-16,-18 0 0,18 0 15,0 52-15,0-69 16,18 17-16,-18-18 0,17-17 15,-17 17-15,36 0 16,-36-17-16,17-1 16,1-17-16,0 18 0,-1-18 15,-17 18-15,18-18 16,-18 17 0,-18-34 30,1 17-46</inkml:trace>
  <inkml:trace contextRef="#ctx0" brushRef="#br2" timeOffset="-107226.662">20743 6985 0,'0'0'15,"18"18"1,17 35 0,-17-18-16,17 0 15,0-17-15,-17 17 0,17 0 16,1-17-16,-1 17 0,35-17 16,-34 0-1,-19-18-15,19 0 16,-1-18-16,-17 0 0,35-35 15,-36 18-15,18-53 16,-17 53-16,0-36 16,-1 53-16,1 1 15,-18-1-15,18 0 0,-18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6:0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5410,'0'0'849,"0"0"-737,0 0 752,0 0 401,0 0-817,0 0-448,0-6-448,0 8-1025,0 15-832,-4 0-1601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6:0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10 311 896,'0'0'681,"0"0"-481,0 0-112,0 0 29,-10 7 758,14-4-774,-1 0-1,1 0 0,0 0 0,0-1 1,0 1-1,0-1 0,1 0 0,-1 0 0,1 0 1,-1-1-1,1 0 0,3 1-100,6 3 91,49 14 129,-48-16-587,-1 1 0,1 0 0,-1 1 0,0 1 0,-1 0 0,1 1 0,-1 0 0,11 10 367,-17-11-1435</inkml:trace>
  <inkml:trace contextRef="#ctx0" brushRef="#br0" timeOffset="341.942">170 267 1857,'0'0'832,"0"0"-752,0 0 48,0 0 561,0 0-97,-53 102-208,46-75-240,3-2-112,4 3-32,0-1 0,0 2-256,0 0-400,0-2-625,11-6-384</inkml:trace>
  <inkml:trace contextRef="#ctx0" brushRef="#br0" timeOffset="-2106.908">575 37 1505,'0'0'1187,"4"24"-323,19 77 62,4 0 0,35 83-926,-50-156-106,-7-12-201,1-1 0,0-1 0,1 1 0,1-1 0,0 0 0,1-1 1,1 0-1,0 0 0,3 2 307,-4-10-1419</inkml:trace>
  <inkml:trace contextRef="#ctx0" brushRef="#br0" timeOffset="-1752.43">802 434 1249,'0'0'1139,"0"0"-608,0 0 2,0 0 313,0 0-51,-13 1-419,2-1-332,7-1-38,0 1 1,0 0-1,0 0 0,0 0 0,0 1 1,0-1-1,0 1 0,0 0 0,0 0 1,1 0-1,-1 1 0,0-1 0,0 1 1,1 0-1,-1 0 0,1 1 0,0-1 1,0 0-1,-2 3-6,-15 15 49,1 1 0,1 1 0,-13 20-49,26-33-252,-1 0 0,2 1 0,-1-1 1,1 1-1,1 0 0,0 0 0,0 0 0,1 0 0,0 0 0,1 1 0,0-1 0,1 1 252,0 3-1267</inkml:trace>
  <inkml:trace contextRef="#ctx0" brushRef="#br0" timeOffset="-1421.327">920 689 160,'0'0'3954,"0"0"-3746,0 0-144,0 0 128,0 0 352,0 0-464,0 33 0,0-6-64,0 1-16,0 1-208,0-4-688,0-4-337,0-4-816</inkml:trace>
  <inkml:trace contextRef="#ctx0" brushRef="#br0" timeOffset="2277.841">866 3 1105,'0'0'261,"0"0"70,0 0 413,0 0-58,0 0-350,-28-2 406,20 8-553,0 1 0,0 0 0,1 0 0,0 1 0,0 0 0,0 0 0,1 0 0,-1 4-189,-2 1 184,-55 71 617,-60 87-271,102-137-664,1 2 0,2 0 0,1 1 0,2 2 134,11-25-462,0 1-1,2-1 1,-1 1-1,2-1 0,-1 9 463,2 18-1966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6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23 1217,'0'0'2153,"0"0"-1697,0 0-342,0 0 359,0 0 90,0-4-385,-1 3-182,1 1 0,0-1-1,0 0 1,0 1 0,0-1 0,0 0-1,0 0 1,0 1 0,0-1-1,0 0 1,0 1 0,0-1 0,0 0-1,1 0 1,-1 1 0,0-1-1,0 0 1,1 1 0,-1-1 0,0 1-1,1-1 1,-1 0 0,1 1-1,-1-1 1,1 1 0,-1-1 0,1 1-1,0-1 5,14 12 174,13 34 434,-4 13-302,-2-2 154,23 36-460,-36-75-266,1-1 0,1 0 0,1 0 0,0-1 0,1 0 0,1-2-1,5 5 267,-16-15-282,1 0 0,0 0-1,-1-1 1,1 0-1,0 1 1,0-1-1,0-1 1,2 1 282,11 3-1259</inkml:trace>
  <inkml:trace contextRef="#ctx0" brushRef="#br0" timeOffset="343.574">294 40 2081,'0'0'2017,"0"0"-1857,0 0 64,0 0 576,-115 71-159,83-23-225,0 11-192,0 5-80,3 3-128,3-2-16,9-4-288,8-3-544,7-8-641,2-16-1040</inkml:trace>
  <inkml:trace contextRef="#ctx0" brushRef="#br0" timeOffset="2924.259">448 295 80,'0'0'302,"0"0"-20,0 0-39,0 0-35,0 0-26,0 0-6,13 0 3928,45 0-4172,-57 0 79,1 0 0,-1 0 0,0-1 0,0 1 0,0 0 0,0 1 0,1-1 0,-1 0-1,0 0 1,0 0 0,0 1 0,0-1 0,0 0 0,0 1 0,0-1 0,0 1 0,0 0 0,0-1 0,0 1-1,0 0 1,0-1 0,0 1 0,0 0 0,-1 0 0,1 0 0,0 0 0,-1 0 0,1 0 0,0 0 0,-1 0-11,0 1 19,0-1 0,0 1 0,0 0 0,0 0 0,-1-1 0,1 1 0,0 0 0,-1-1 0,0 1 1,1-1-1,-1 1 0,0-1 0,0 1 0,0-1 0,0 1 0,0-1 0,0 0 0,0 1 0,0-1 0,0 0 1,-1 0-20,-103 85-558,105-85 485,0-1 0,0 0 1,0 1-1,0-1 0,0 0 0,-1 1 1,1-1-1,0 1 0,0-1 0,0 0 0,0 1 1,1-1-1,-1 1 0,0-1 0,0 0 1,0 1-1,0-1 0,0 0 0,0 1 0,1-1 1,-1 0-1,0 1 0,0-1 0,0 0 1,1 1-1,-1-1 0,0 0 0,1 1 1,-1-1-1,0 0 0,0 0 0,1 0 0,-1 1 1,0-1-1,1 0 0,-1 0 0,1 0 1,-1 0-1,0 0 0,1 1 0,-1-1 0,0 0 1,1 0-1,-1 0 0,1 0 0,-1 0 1,0 0-1,1 0 0,-1 0 0,1-1 1,-1 1 72,23 5-24,32 5 984,-53-9-873,0-1 0,0 1 0,0 0 0,-1-1-1,1 1 1,0 0 0,-1 0 0,1 0 0,-1 0-1,1 1 1,-1-1 0,1 0 0,-1 1 0,0-1-1,0 1 1,0-1 0,0 1 0,0-1 0,0 1-1,0 0 1,0-1 0,0 1 0,-1 0 0,1 0-1,-1 0 1,0 0 0,1-1 0,-1 3-87,0-3 44,-1 0 0,1 0 0,-1 0 0,1 0 0,-1 1 0,1-1 0,-1 0 0,0 0 1,1 0-1,-1 0 0,0-1 0,0 1 0,0 0 0,0 0 0,0 0 0,0-1 0,0 1 0,0 0 0,0-1 0,0 1 1,0-1-1,0 1-44,-33 12 149,22-8-73,-44 17-2082,-38 9 2006,93-31-2076</inkml:trace>
  <inkml:trace contextRef="#ctx0" brushRef="#br0" timeOffset="3540.469">773 295 2481,'0'0'366,"0"0"-244,0 0 6,0 0-154,24 2-527,-19 0 575,-1-1 0,0 1 0,0 0 0,1 1-1,-1-1 1,-1 0 0,1 1 0,0 0 0,-1 0-1,1 0 1,-1 1 0,0-1 0,0 1-1,0 0 1,1 2-22,-3-4 37,0 0-1,-1 0 1,1 0-1,0 0 1,-1 0-1,1 1 1,-1-1-1,0 0 1,0 0-1,0 0 0,0 1 1,0-1-1,0 0 1,-1 0-1,1 1 1,-1-1-1,1 0 1,-1 0-1,0 0 1,0 0-1,0 0 1,0 0-1,0 0 1,0 0-1,-1 0 1,1 0-1,-1-1 1,1 1-1,-1-1 1,1 1-1,-1-1 1,-1 1-37,-10 9 110,4-4-132,-1 1-1,1 0 1,1 1 0,0 0 0,0 0-1,-1 3 23,8-11-40,0 1 0,0-1 0,0 1 0,0 0 0,1-1-1,-1 1 1,0 0 0,1 0 0,-1 0 0,1 0 0,0-1-1,-1 1 1,1 0 0,0 0 0,0 0 0,0 0 0,1 0-1,-1 0 1,0-1 0,1 1 0,-1 0 0,1 0-1,0 0 1,-1-1 0,1 1 0,0 0 0,0-1 0,0 1-1,0-1 1,0 1 0,1-1 0,-1 1 0,0-1 0,1 0-1,-1 0 1,1 0 0,-1 0 0,1 0 0,0 0 0,-1 0-1,2 0 41,26 14-478,-23-13 559,0 1 0,0-1 0,0 1 0,-1 0 0,0 0 0,1 1 0,-1 0-1,0 0 1,-1 0 0,1 0 0,-1 1 0,0 0 0,3 4-81,-6-7 111,0-1 1,-1 1-1,1 0 0,-1 0 1,0 0-1,0-1 0,0 1 1,0 0-1,0 0 0,0 0 1,0-1-1,0 1 0,-1 0 0,1 0 1,-1-1-1,1 1 0,-1 0 1,0 0-1,1-1 0,-1 1 1,0-1-1,0 1 0,0-1 1,-1 1-1,1-1 0,0 0 1,0 1-1,-1-1 0,1 0-111,-7 5 85,0 0 0,-1 0-1,0-1 1,-8 5-85,3-3 149,-89 46-3305,-63 21 3156,97-45-3476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6:2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6 576,'0'0'665,"0"0"-463,0 0 41,0 0 307,0 0-174,-1-1-388,1 1 0,-1-1 0,0 1-1,1-1 1,-1 1 0,0-1 0,1 1 0,-1 0 0,0-1 0,1 1 0,-1 0 0,0 0-1,0-1 1,1 1 0,-1 0 0,0 0 0,0 0 0,1 0 0,-1 0 0,0 0 0,0 0-1,1 0 1,-1 0 0,0 1 0,0-1 0,0 0 12,-5 14-1385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6:3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1681,'0'0'1198,"0"0"-852,17-1 39,-1 1-285,-1 2 1,0 0-1,-1 0 1,1 1-1,0 1 0,-1 1 1,3 1-101,2 0 56,1 0 1,0-1-1,16 1-56,1-3-50,-22-3-320,-1 1 0,1 1 0,-1 0 0,0 1 1,12 3 369,-19-3-1462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6:3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2049,'0'0'421,"0"0"-292,0 0 87,0 0 485,0 0-239,60 0 1173,17-2-1213,-27 1-1141,1 1 0,25 5 719,-56-1-1588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6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71 603 48,'0'0'301,"0"0"129,0 0 66,0 0-26,0 0-89,0 0-63,6-18 2766,17-3-3395,1 1 0,1 1 0,13-6 311,50-41-340,-65 45 166,-2-1 1,0-1-1,-1-1 0,-2 0 0,0-1 0,-2-1 1,-1-1-1,-1 0 0,-1-1 0,-1-1 0,-2 0 0,-1 0 1,5-27 173,-13 51-23,1-21 366,-2 25-328,0 1 1,-1-1 0,1 0 0,0 1-1,-1-1 1,1 0 0,0 1 0,-1-1 0,1 1-1,-1-1 1,1 1 0,-1-1 0,1 1-1,-1-1 1,1 1 0,-1-1 0,1 1-1,-1 0 1,0-1 0,1 1 0,-1 0 0,0 0-1,1-1 1,-1 1 0,0 0 0,1 0-1,-1 0 1,0 0 0,0 0 0,1 0-1,-1 0 1,0 0 0,0 0-16,-12 1 112,0 1 1,0 0-1,0 1 1,1 0-1,-1 1 1,1 0-1,0 1 0,0 1 1,0 0-1,1 0 1,0 1-1,0 1 1,1 0-1,0 0 0,0 1 1,1 0-1,-6 7-112,-7 9 180,2 1-1,0 1 1,1 1-1,2 0 1,1 2-1,-5 12-179,5-3 21,1 0 0,2 0-1,1 1 1,2 1 0,3 0 0,0 0 0,3 1-1,2-1 1,1 1 0,3 8-21,-2-43-16,0 0-1,1 0 0,0 0 1,1 0-1,-1-1 1,1 1-1,1 0 1,-1-1-1,1 1 1,0-1-1,1 0 0,2 4 17,-4-7-66,1 0-1,-1-1 0,1 1 0,0-1 0,0 1 0,0-1 0,0 0 1,0 0-1,0-1 0,1 1 0,-1-1 0,1 1 0,-1-1 0,1 0 0,-1 0 1,1-1-1,0 1 0,-1-1 0,1 0 0,0 0 0,-1 0 0,1 0 0,0 0 1,1-1 66,-2 0-25,0 0 1,1-1 0,-1 1 0,0 0 0,0-1 0,0 0 0,0 0-1,0 0 1,-1 0 0,1 0 0,-1 0 0,1-1 0,-1 1 0,0-1-1,0 0 1,0 1 0,0-1 0,0 0 0,-1 0 0,1 0 0,-1-1-1,0 1 1,0 0 0,0 0 0,0-1 0,-1 1 0,1-1-1,-1 1 26,3-17 22,-1 1 1,0-1-1,-2 1 1,-1-7-24,1 19 50,-1 0 1,-1 0-1,0 0 0,0 0 1,0 1-1,-1-1 0,1 0 1,-2 1-1,1 0 1,-1 0-1,0 0 0,0 0 1,0 0-1,-1 1 0,0 0 1,0 0-1,-1 0 0,1 1 1,-1 0-1,0 0 0,0 0 1,0 1-1,-1-1 1,1 2-1,-1-1 0,0 1 1,0 0-1,0 0 0,0 1 1,0 0-1,0 0 0,-5 0-50,10 2-68,0-1 0,-1 1-1,1-1 1,0 1 0,0 0-1,-1 0 1,1 0 0,0 0-1,0 0 1,0 1 0,0-1-1,0 1 1,0-1 0,1 1-1,-1 0 1,1-1 0,-1 1-1,1 0 1,-1 0 0,1 0-1,0 0 1,0 0-1,0 1 1,0-1 68,0-1-70,-20 36-2502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0:0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4157 64,'0'0'144,"0"0"67,0 0 10,0 0-74,0 0-75,0 0-43,0 5 1500,2 139-1337,-1 11 577,-9 49-769,-3-122 63,5-52 97,2 0 1,0 29-161,4-7 1166,-2-52-1114,-1-1 1,1 1-1,-1-1 0,1 0 1,-1 1-1,1-1 1,0 0-1,0 0 1,-1 0-1,1-1 1,0 1-1,0-1-52,-94-46 662,84 44-643,0 0-1,0 0 1,-1 1 0,0 0 0,0 1-1,0 1 1,-3 0-19,-98 2-146,47 1 153,-173 8 62,239-10-53,1 0-37,0 3-924,0-2-1696</inkml:trace>
  <inkml:trace contextRef="#ctx0" brushRef="#br0" timeOffset="3501.816">827 4161 64,'0'0'165,"0"0"118,0 0-107,0 0-82,0 0 31,0 0-13,-7-33 643,10 27-754,1 1 1,0-1-1,0 1 0,0 0 1,1 1-1,-1-1 0,1 1 0,0 0 1,1 0-1,-1 0 0,1 1 1,0-1-2,23-17 3,-16 9-3,-1 0 0,0-1 0,-1-1 0,6-8 0,-1 1-13,2 1 0,0 1 0,2 0 0,7-5 13,-8 8-12,-1 0 0,-1-2 0,0 0 0,-1-1 0,4-8 12,48-66-9,5 3 1,3 3-1,64-56 9,-55 58-9,148-175-159,-181 209 43,34-25 125,-42 39-51,-1-2 0,-3-2 1,1-3 50,200-250 82,-3-11 254,-107 134 95,-78 96-155,45-46-276,-12 31 15,4 4 0,71-51-15,-71 79-4,-10 7 5,-42 24 5,-16 13 4,-1-2 1,-1-1 0,-1 0-1,6-8-10,66-63 107,-63 63-52,-1-1 0,0-1 0,18-27-55,-20 24 159,1 0 0,2 2-1,0 1 1,10-4-159,0-3 145,-1-1 1,4-7-146,0 3 64,-33 32-46,0 0 0,0 0 0,-1-1 0,0 0 0,0-1 0,-1 1 1,0-1-1,0 0 0,3-8-18,0-3 53,1 1 1,1 0-1,0 1 0,1 0 1,1 1-1,15-15-53,-23 25 19,6-6 55,-6 6-86,0 1 0,0-1 1,0 1-1,1 0 1,6-4 11,-11 8 13,-1 2 3,0 0 3,0 0 7,0 0-4,0 0 4,0 0-7,0-2-531,0 2-1537</inkml:trace>
  <inkml:trace contextRef="#ctx0" brushRef="#br0" timeOffset="4318.675">122 3658 176,'0'0'496,"0"0"-192,0 0-63,0 0 47,0 0-144,0 0 128,-12-5-48,7 5-192,5 0-16,0 0 0,0 0-16,0 0-32,0 0-48,0 0-144,0 0-64,-2 0-144,-2 0-241</inkml:trace>
  <inkml:trace contextRef="#ctx0" brushRef="#br0" timeOffset="4650.833">122 3658 0</inkml:trace>
  <inkml:trace contextRef="#ctx0" brushRef="#br0" timeOffset="4999.676">122 3658 0,'-114'-16'376,"114"16"-366,0 0 0,-1 0 0,1 0 0,0 0 1,0 0-1,-1 0 0,1 0 0,0 0 0,0 0 0,0 0 0,-1 0 0,1 0 0,0 0 0,0 0 0,-1 0 0,1 0 0,0 0 0,0 0 0,0 1 1,-1-1-1,1 0 0,0 0 0,0 0 0,0 0 0,-1 0 0,1 1 0,0-1 0,0 0 0,0 0 0,0 0 0,0 1 0,-1-1 0,1 0 1,0 0-1,0 0 0,0 1 0,0-1 0,0 0 0,0 0 0,0 1 0,0-1 0,0 0 0,0 0 0,0 0 0,0 1 0,0-1 0,0 0 0,0 0 1,0 1-1,0-1 0,0 0 0,0 0 0,0 1 0,1-1-10,10 19 395,28 25 204,-34-39-461,14 15-91,2-1 1,0 0-1,1-2 1,1-1-1,1 0 1,0-2-1,1-1 1,0-1-1,1-1 0,3 0-47,-6-7-1213,-16-4 220</inkml:trace>
  <inkml:trace contextRef="#ctx0" brushRef="#br0" timeOffset="5337.237">295 3561 848,'0'0'59,"0"0"173,0 0 275,0 0-69,-4 4-284,-4 7-87,0 0-1,1 0 1,0 0-1,1 0 1,0 1-1,-3 12-66,-27 87 821,19-52-584,9-29-566,2 0-1,1 0 1,2 1-1,1-1 1,1 1-1,2 6 330,-1-31-1238</inkml:trace>
  <inkml:trace contextRef="#ctx0" brushRef="#br0" timeOffset="5670.244">472 3814 1008,'0'0'56,"0"0"-5,0 0 128,0 0 109,0 0-123,1-6-76,5-17 33,-5 17 33,-1 6 2,0 0-7,0 0-11,0 0-86,0 0-74,9 35 1000,-1 24-695,-9-53-328,1 0 0,0 0 0,1 0 0,-1 0 0,1 0 1,0 0-1,1 0 0,-1 0 0,1-1 0,0 1 0,1 0 0,-1-1 0,1 0 0,0 1 0,1-1 0,0 0 44,3-1-1302,1-3-547</inkml:trace>
  <inkml:trace contextRef="#ctx0" brushRef="#br0" timeOffset="7841.977">597 3520 112,'0'0'478,"0"0"-73,0 0-13,0 0-42,0 0-102,0 0-27,0 0-13,0 0-31,0 0-71,0 0 1,1 28 408,13 106-1385,-9-106-635</inkml:trace>
  <inkml:trace contextRef="#ctx0" brushRef="#br0" timeOffset="8201.852">657 3168 96,'0'0'624,"0"0"-544,0 0-80,0 0 96,0 0-48,0 0 80,21 44 209,1-19-225,-3 2-16,-2-1-32,6 1-48,-1 0-16,-1-2-48,0-4-336,-4-6-625</inkml:trace>
  <inkml:trace contextRef="#ctx0" brushRef="#br0" timeOffset="8538.354">753 3124 1121,'0'0'144,"0"0"64,0 0 208,0 0 176,0 0-416,0 0-144,-43 88 48,39-42-48,-2 2 16,3-2-48,1 0-80,2-8-400,0-3-560</inkml:trace>
  <inkml:trace contextRef="#ctx0" brushRef="#br0" timeOffset="8873.336">921 3198 96,'0'0'723,"0"0"-395,32 0-170,-30 1-148,-1 0 1,1 1-1,-1-1 1,0 1-1,0 0 1,1-1 0,-1 1-1,-1 0 1,1 0-1,0 0 1,0-1-1,-1 1 1,1 0 0,-1 0-1,1 0 1,-1 0-1,0 0 1,0 0-1,0 0 1,0 1-11,0 50 588,-1-35-470,1-17-116,-1 1-1,1 0 1,0 0-1,0-1 1,0 1-1,0 0 0,1 0 1,-1-1-1,0 1 1,1 0-1,-1-1 1,1 1-1,0 0 0,-1-1 1,1 1-1,0-1 1,0 1-1,0-1 1,0 1-1,0-1 0,1 1-1,1-1-24,0 0-1,0 0 0,0 0 0,0-1 0,0 1 0,0-1 0,0 0 0,0 1 0,0-2 0,0 1 0,1 0 25,4 0-6,7 1-79,-11-1-43,0 1 0,1-1 0,-1 0 0,0 0 1,1-1-1,-1 1 0,1-1 0,-1 0 0,3-1 128,2-5-736</inkml:trace>
  <inkml:trace contextRef="#ctx0" brushRef="#br0" timeOffset="9455.343">1613 2342 4626,'0'0'576,"0"0"-544,0 0-32,0 0 0,0 0-96,0 0-2593</inkml:trace>
  <inkml:trace contextRef="#ctx0" brushRef="#br0" timeOffset="9792.381">2046 1901 3714,'0'0'0</inkml:trace>
  <inkml:trace contextRef="#ctx0" brushRef="#br0" timeOffset="10125.509">2755 1234 208,'0'0'0</inkml:trace>
  <inkml:trace contextRef="#ctx0" brushRef="#br0" timeOffset="10452.74">3055 996 1008,'0'0'1057,"0"0"-737,0 0 480,0 0-159,0 0-641,0 0-817,-6-46-2192</inkml:trace>
  <inkml:trace contextRef="#ctx0" brushRef="#br0" timeOffset="10808.542">3038 164 16,'0'0'221,"0"0"-125,0 0 43,0 0 139,0 0 103,9 3-103,24 8-39,0 1 0,-2 3 1,1 0-1,-2 2 0,0 1 1,-1 1-1,-1 2 0,-1 1 0,0 1 1,2 6-240,7 10-221,-26-27-346,1 0 1,1 0 0,0-1-1,5 4 567,-8-10-915</inkml:trace>
  <inkml:trace contextRef="#ctx0" brushRef="#br0" timeOffset="11221.102">3394 176 512,'0'0'336,"0"0"121,0 0-39,0 0-180,0 0-134,-2 5-16,-21 184 1774,13-97-840,-17 75-1022,20-133-555,1-1 0,2 2 0,1-1 0,2 12 555,1-35-1536</inkml:trace>
  <inkml:trace contextRef="#ctx0" brushRef="#br0" timeOffset="12391.688">3562 281 192,'0'0'392,"0"0"11,0 0-77,0 0-22,0 0-8,3 3-53,1 0-138,0 1 0,0 1 0,-1-1 0,0 0 0,0 1 0,0 0 0,0 0 1,-1 0-1,0 0 0,0 0 0,0 1-105,19 72 922,-5-18-751,13 16 78,10 30-2179,-39-104 745,0-2-242</inkml:trace>
  <inkml:trace contextRef="#ctx0" brushRef="#br0" timeOffset="13087.732">3690 185 704,'0'0'646,"0"0"-238,0 0 11,0 0 291,0 0-105,0 0-606,0 0-1,-1-1 0,1 1 1,0 0-1,0-1 1,0 1-1,-1 0 0,1 0 1,0-1-1,0 1 1,-1 0-1,1 0 0,0 0 1,0 0-1,-1-1 1,1 1-1,0 0 0,-1 0 1,1 0-1,0 0 1,-1 0-1,1 0 0,0 0 1,-1 0-1,1 0 1,0 0-1,-1 0 0,1 0 1,0 0-1,-1 0 1,1 0-1,0 0 0,-1 0 1,1 0-1,0 0 1,0 1-1,-1-1 0,1 0 1,0 0-1,-1 0 1,1 0-1,0 1 0,0-1 1,-1 0-1,1 1 2,0 20-2,-1-11 11,1 0 1,0 0 0,1-1 0,0 1 0,0 0-1,1 0 1,2 4-10,-3-11-3,0-1 0,0 1 0,0-1-1,1 0 1,-1 1 0,1-1 0,0 0 0,0 0-1,0 0 1,0 0 0,0 0 0,0 0 0,0-1-1,1 1 1,-1-1 0,1 1 0,-1-1 0,1 0-1,-1 0 1,1 0 0,0-1 0,-1 1 0,1 0 0,0-1-1,0 0 1,-1 0 0,1 0 0,0 0 0,1 0 3,-1 0 7,-1 0 1,1 0-1,-1 0 1,1-1-1,-1 1 1,1 0-1,-1-1 1,1 0-1,-1 0 1,0 0-1,1 0 1,-1 0-1,0 0 1,0 0-1,0-1 1,0 1-1,0-1 1,0 1 0,0-1-1,0 0 1,-1 0-1,1 0 1,-1 0-1,1-1-7,1-2 7,-1-1 0,0 1-1,0 0 1,-1-1 0,0 0 0,0 1-1,0-1 1,0 0 0,-1 1 0,0-6-7,0 9-8,0-1 0,0 0 1,0 0-1,-1 1 0,1-1 1,-1 0-1,1 0 1,-1 1-1,0-1 0,0 1 1,0-1-1,0 1 0,-1-1 1,1 1-1,-1 0 0,1 0 1,-1-1-1,0 1 1,-1-1 7,0 1-42,-1 0 0,1 0 1,0 0-1,-1 1 0,1-1 1,-1 1-1,0 0 0,1 0 1,-1 0-1,0 1 0,1-1 1,-1 1-1,0 0 0,-3 0 42,-15 4-717,22-4 697,0 0 1,0 1 0,-1-1-1,1 0 1,0 0 0,0 1-1,-1-1 1,1 0-1,0 1 1,0-1 0,0 0-1,0 1 1,-1-1 0,1 0-1,0 1 1,0-1-1,0 0 1,0 1 0,0-1-1,0 1 1,0-1 0,0 0-1,0 1 1,0-1-1,0 0 1,0 1 0,0-1-1,0 0 1,0 1 0,1-1-1,-1 1 20,25 28-325,-9-15 550,0 1 0,-2 0 1,1 1-1,6 11-225,-16-19 125,-1-1 0,0 1 1,0-1-1,-1 1 0,0 0 0,0 0 1,-1 1-1,0-1 0,0 0 0,-1 1 1,0-1-1,-1 1 0,0 0-125,0-3 5,1-2-52,-1 0-1,1 0 0,-1 0 0,-1 0 1,1 0-1,0 1 0,-1-1 0,0 0 1,0 0-1,0 0 0,0-1 0,-1 1 1,0 0-1,0 0 0,0-1 0,0 1 1,0-1-1,0 0 0,-1 1 0,-2 1 48,-3-1-1857</inkml:trace>
  <inkml:trace contextRef="#ctx0" brushRef="#br0" timeOffset="13694.491">3905 61 896,'0'0'174,"0"0"325,0 0-155,0 0-342,-1 0 0,1 0 0,-1 0 0,1 0 1,-1 0-1,1 0 0,0 0 0,-1 0 0,1-1 0,-1 1 1,1 0-1,-1 0 0,1 0 0,0 0 0,-1 0 0,1-1 1,-1 1-1,1 0 0,0 0 0,-1-1 0,1 1 0,0 0 0,-1-1 1,1 1-1,0 0 0,-1-1-2,2-2-14,0 0 0,0 0 0,0 1 0,0-1 0,0 0 0,0 1 1,1-1-1,-1 1 0,1-1 0,-1 1 0,1-1 0,0 1 0,0 0 0,0 0 0,1 0 0,-1 0 1,0 1-1,1-1 0,-1 0 0,1 1 0,0 0 0,-1 0 0,1 0 0,0 0 0,0 0 0,-1 0 0,1 1 1,0-1-1,0 1 0,0 0 0,0 0 0,0 0 0,2 0 14,-4 1-4,0-1 1,0 1-1,0-1 1,0 1-1,-1-1 1,1 1-1,0 0 1,-1 0-1,1-1 1,0 1-1,-1 0 0,1 0 1,-1 0-1,1 0 1,-1-1-1,1 1 1,-1 0-1,0 0 1,1 0-1,-1 0 1,0 0-1,0 0 0,0 0 1,0 0-1,0 0 1,0 0-1,0 0 1,0 0-1,0 0 4,0 42 99,0-34-12,-7 155 401,8-163-492,-1 1-1,1-1 1,0 0-1,-1 1 1,1-1 0,0 0-1,0 0 1,0 0-1,-1 0 1,1 0 0,0 0-1,1 0 1,-1 0 0,0 0-1,0 0 1,0 0-1,1-1 1,-1 1 0,0 0-1,0-1 1,1 1-1,-1-1 1,1 0 0,-1 1-1,0-1 1,1 0 0,-1 0-1,1 0 1,-1 0-1,1 0 1,0 0 4,59-1-212,-51 0 181,-5 1 15,-1 0 0,1-1 0,-1 0 0,0 0 0,1 0 0,-1 0 0,0-1 0,0 1 0,0-1 0,0 0 0,1-1 16,-5 1-277</inkml:trace>
  <inkml:trace contextRef="#ctx0" brushRef="#br0" timeOffset="91584.693">148 4784 144,'0'0'125,"0"0"-15,0 0-25,0 0-7,0 0-9,0 0 16,0 0 38,0 0 16,0 0-9,0 0 4,0 0 15,0 0-18,38-2 715,-16 2-599,8-1-47,1 1 0,-1 2 1,1 1-1,-1 1 0,29 8-200,-33-6 71,1-1-1,-1-1 0,1-1 1,6-2-71,43 5 28,11-3 37,-53-3-50,-33-1-13,0 0-1,1 0 1,-1-1 0,0 1 0,0 0 0,0 0-1,0-1 1,-1 1 0,1 0 0,0-1 0,0 1-1,-1-1 1,1 1 0,-1-1 0,1 1 0,-1-2-2,2-1 6,5-10-9,0-1 0,-1-1 0,-1 1 0,0-1 1,-1 1-1,-1-1 0,0-1 0,-1-4 3,1-33-38,-3-48 38,-1 35-6,-8-66-21,9 56-37,0 77 75,0 0 5,0 0-6,0 0-20,0 0-12,0 0-15,0 0 13,0 0-13,0 0-27,0 0 21,0 0-2,0 0-3,0 0 5,0 0 16,0 40 3,-10 87 147,1-26-6,-14 147 271,19-207-314,0 1-37,3-22-7,-1 0 1,-1 0 0,-1 0 0,-1 2-31,4 7 51,1-29-35,0 0 13,0 0 0,0 0-7,0 0 10,0 0 8,0 0-14,0 0 22,0 0 19,0 0-24,0 0 8,0 0 18,-7-1-48,-1-1 0,1 0 1,0 0-1,0-1 0,0 0 0,0 0 0,0 0 1,1-1-1,0 0 0,-6-5-21,-30-15-63,23 16 23,-1 1-1,1 1 1,-1 1-1,0 1 1,-1 1-1,1 0 0,0 2 1,-1 0-1,0 1 1,1 2-1,0 0 1,-1 1-1,1 1 1,0 0-1,-13 6 41,27-9-79,-12 3 295,18-4-238,0 0 0,0 0 0,0 0 0,-1 0 0,1 0 0,0 0 0,0 0 0,0 0 0,-1 0 0,1 0 0,0 0 0,0 0 0,0 0 0,-1 1 0,1-1 0,0 0 0,0 0 0,0 0 0,-1 0 0,1 0 0,0 1 0,0-1-1,0 0 1,0 0 0,0 0 0,-1 0 0,1 1 0,0-1 0,0 0 0,0 0 0,0 0 0,0 1 0,0-1 0,0 0 0,0 0 0,0 0 0,0 1 0,0-1 0,0 0 0,0 0 0,0 0 0,0 1 0,0-1 0,0 0 0,0 0 0,0 1 0,0-1 0,0 0 0,0 0 0,0 0 0,1 0 0,-1 1 22,7 2-3074</inkml:trace>
  <inkml:trace contextRef="#ctx0" brushRef="#br0" timeOffset="99497.564">423 4383 272,'0'0'83,"0"0"-54,0 0 3,0 0 72,0 0 54,0 0 15,-11 52 697,5-28-782,3-10-5,0 0 0,-1-1 1,-1 0-1,0 1 0,-1 0-83,9-69-240,2 39 146,0 0-1,1 1 1,1-1 0,0 1 0,1 0-1,2-2 95,-10 17 0,0 0 1,0 0-1,0 0 0,0 0 0,0 1 0,0-1 0,0 0 1,0 0-1,0 0 0,0 0 0,0 0 0,0 0 0,1 0 1,-1 0-1,0 0 0,0 1 0,0-1 0,0 0 0,0 0 1,0 0-1,0 0 0,0 0 0,0 0 0,0 0 0,0 0 0,0 0 1,1 0-1,-1 0 0,0 0 0,0 0 0,0 0 0,0 0 1,0 0-1,0 0 0,0 0 0,0 0 0,1 0 0,-1 0 1,0 0-1,0 0 0,0 0 0,0 0 0,0 0 0,0 0 1,0 0-1,0 0 0,0 0 0,1 0 0,-1 0 0,0 0 0,0 0 1,0 0-1,0 0 0,0 0 0,0 0 0,0 0 0,0 0 1,0-1-1,0 1 0,0 0 0,0 0 0,0 0 0,1 0 1,-1 0-1,0 0 0,0 0 0,0 0 0,0 14 32,-6 20 43,-62 119 965,66-148-1036,-4 12 56,3-15-55,2-10-52,1-4-37,0 0 0,1 0 0,0 0 1,1 1-1,0-1 0,1 1 1,0-1-1,1 1 0,0 0 1,1 0-1,4-8 84,-9 28 4,0 0 0,0 0 0,-1 0 0,-1 0 0,1 0 0,-4 7-4,-7 36 171,10-41-123,0-1 0,-1 1 0,0-1 0,-1 0 0,-4 9-48,11-71-227,12 6-17,3 0 0,12-23 244,-40 134 171,-9-14-56,1-4 148,2 0-1,-1 13-262,18-97-891,6 20 37</inkml:trace>
  <inkml:trace contextRef="#ctx0" brushRef="#br0" timeOffset="201003.279">4427 294 48,'0'0'147,"0"0"146,0 0 49,0 0-81,0 0-71,-1-4-1,0 3-164,1-1-1,-1 1 1,0 0 0,0-1-1,0 1 1,0 0 0,0-1-1,0 1 1,0 0 0,0 0-1,0 0 1,0 0 0,-1 0-1,1 0 1,0 0 0,-1 1-1,1-1 1,0 0 0,-1 1-1,1-1 1,-1 1 0,0 0-1,1-1 1,-1 1 0,1 0-1,-1 0 1,1 0 0,-1 0-1,1 0 1,-1 0 0,0 0-1,1 1 1,-1-1 0,1 1-1,-1-1 1,1 1-1,-1-1 1,1 1 0,0 0-1,-1 0 1,1 0-25,-16 8 29,0 1 0,1 1-1,0 1 1,1 0 0,-8 10-29,-43 32 118,-57 22 245,65-42-254,-46 36-109,103-70-69,1 1 0,-1-1 0,0 0 0,1 1 0,-1-1 0,0 1 0,1 0 0,-1-1 0,1 1-1,-1-1 1,1 1 0,-1 0 0,1-1 0,0 1 0,-1 0 0,1 0 0,0-1 0,-1 1 0,1 0 0,0 0 0,0-1 0,0 1 0,0 0 0,0 0 0,0 0 0,0-1 0,0 1 0,0 0 0,0 0 0,0 0 0,0-1 0,1 2 69,8 4-750</inkml:trace>
  <inkml:trace contextRef="#ctx0" brushRef="#br0" timeOffset="202213.098">4444 329 208,'0'0'179,"0"0"-64,0 0-62,0 0-37,-39 13-27,8 11 50,1 1 0,1 2 0,2 1 0,-15 19-39,20-21 32,-1-1 1,-1-1-1,-2-1 0,0-1 0,-1-2 1,-10 6-33,15-12 2,1 1 1,1 2-1,0 0 1,-3 5-3,-48 40 3,51-44 1,0 0-1,2 1 1,0 1-1,-11 18-3,-33 35 7,-113 103 9,-55 34-16,194-177-133,1 2 0,2 1-1,-8 14 134,14-17-560</inkml:trace>
  <inkml:trace contextRef="#ctx0" brushRef="#br0" timeOffset="306332.062">299 4260 480,'0'0'584,"0"0"-133,0 0-152,0 0 80,0 0 133,0 0-58,0-46 50,0 44-512,0 1 14,1 1 0,-1-1 0,0 0 0,0 0 0,0 0 0,0 0 0,0 0 1,0 0-1,0 0 0,0 1 0,0-1 0,0 0 0,-1 0 0,1 0 0,0 0 1,-1 0-1,1 1 0,0-1 0,-1 0 0,1 0 0,-1 0 0,0 1 0,1-1 1,-1 0-1,1 1 0,-1-1 0,0 1 0,0-1 0,1 1 0,-1-1 0,0 0-6,1 1 257,0 0-55,0 0-92,0 0-38,0 17 106,1-6-59,0-1 0,1 0 0,0 1-1,1-1 1,0 0 0,1-1-1,0 1 1,1-1 0,1 4-119,54 84 527,-54-88-487,33 57 162,-2 1 0,-2 6-202,-13-30-52,-22-42-22,0-1-1,0 1 1,1 0-1,-1-1 1,1 1-1,-1-1 1,1 1 0,-1-1-1,1 1 1,-1-1-1,1 1 1,-1-1-1,1 1 1,0-1 0,-1 0-1,1 1 1,-1-1-1,1 0 1,0 1-1,0-1 1,-1 0-1,1 0 1,0 0 0,-1 0-1,1 0 1,0 1-1,0-1 1,-1-1-1,1 1 1,0 0 0,0 0-1,-1 0 1,1 0-1,0 0 1,-1-1-1,1 1 1,0 0 0,-1-1-1,1 1 1,0 0-1,-1-1 1,1 1-1,-1-1 1,1 1 0,-1-1-1,1 1 1,-1-1-1,1 1 1,-1-1-1,1 0 1,-1 1-1,0-1 1,1 0 0,-1 1-1,0-1 1,0 0-1,0 1 1,1-1-1,-1 0 1,0 0 74,12-28-792</inkml:trace>
  <inkml:trace contextRef="#ctx0" brushRef="#br0" timeOffset="306672.564">580 4105 896,'0'0'988,"0"0"-578,0 0 207,0 0 186,0 0-67,-11-1-173,-37 1-192,47 1-360,-1-1 1,0 1 0,0 0-1,0-1 1,1 1 0,-1 0-1,0 0 1,1 0 0,-1 0-1,1 0 1,-1 0 0,1 1-1,0-1 1,-1 0 0,1 1-1,0-1 1,0 1 0,0 0-1,0-1 1,0 1 0,0 0-1,1-1 1,-1 1 0,0 0-1,1 0 1,0 0-12,-4 6 60,-34 80 288,3 2 0,4 1 0,5 1 0,0 17-348,25-107-136,1-1 1,-1 0-1,1 1 0,0-1 0,0 0 1,0 1-1,0-1 0,0 0 0,0 1 0,0-1 1,0 0-1,0 0 0,1 1 0,-1-1 0,0 0 1,1 1-1,0-1 136,-1 0-169,1-1 0,0 1 0,0-1 0,0 1 0,0-1 0,0 1 0,0-1 0,0 0 1,0 0-1,0 1 0,0-1 0,0 0 0,0 0 0,0 0 0,1 0 0,-1 0 0,0 0 0,0 0 169,12 0-1470</inkml:trace>
  <inkml:trace contextRef="#ctx0" brushRef="#br0" timeOffset="307137.126">580 4521 288,'0'0'579,"0"0"-51,0 0 17,0 0 57,0 0-81,0 0-126,0 0-30,0 0-18,0 0-43,0 3-21,2 78 1026,0-23-958,-3 1 0,-4 21-351,-4-45-291,8-31-3166,1-17 1349</inkml:trace>
  <inkml:trace contextRef="#ctx0" brushRef="#br0" timeOffset="392109.198">853 4874 304,'0'0'427,"0"0"-206,0 0-15,0 0 34,0 0 32,0 0 30,0-4 10,0 3-280,0 0 1,0 0 0,0 0 0,0 0 0,0 0-1,0 0 1,0 0 0,0 0 0,0 0-1,-1 0 1,1 1 0,0-1 0,-1 0-1,1 0 1,0 0 0,-1 0 0,1 0 0,-1 1-1,0-1 1,1 0 0,-1 0 0,0 1-1,1-1 1,-1 0 0,0 1 0,0-1-1,1 1 1,-1-1-33,-33-2 234,29 3-369,4 0 149,0 0-1,90 15-88,-69-15 86,88 1 408,52 8-419,-128-6-47,101 15-384,-104-12 218,1-2-1,-1-1 1,8-1 213,-37-2 40,0 0 56,0 0 83,0 0 151,0 0 103,0 0-95,0 0-124,0 0-102,0 0-69,0 0 23,0 0-2,0 0 6,3-26 59,1-1-1,1 1 1,1 0 0,2 0 0,0 0 0,2 1 0,11-21-129,17-51 85,-21 60-111,-14 32 23,0-1-1,-1 1 1,1 0 0,-1-1 0,0 0-1,0 0 1,-1 0 0,0 1-1,0-1 1,0-3 3,8-89-227,-9 26-728,0 71 902,0 1-91,0 0-94,0 0-76,0 0-84,0 0-208,0 1-223,0 0 12</inkml:trace>
  <inkml:trace contextRef="#ctx0" brushRef="#br0" timeOffset="392821.461">957 4486 352,'0'0'219,"0"0"0,0 0 74,0 0 3,0 0-8,1-5-53,3-34 1422,10 63-1916,-2 1 302,0-2 0,1 0-1,1 0 1,1-1 0,1-1-1,1-1 1,1 0 0,1-1-1,18 13-42,-37-31-47,0-1-1,1 1 0,-1-1 1,0 0-1,1 1 0,-1-1 1,0 0-1,1 0 1,-1 1-1,1-1 0,-1 0 1,1 0-1,-1 0 0,1 1 1,-1-1-1,1 0 0,-1 0 1,0 0-1,1 0 0,-1 0 1,1 0-1,-1 0 0,1 0 1,-1 0-1,1 0 1,-1 0-1,1 0 0,-1-1 1,1 1-1,-1 0 0,1 0 1,-1 0-1,1-1 0,-1 1 1,0 0-1,1-1 0,-1 1 1,0 0-1,1 0 0,-1-1 1,0 1-1,1-1 1,-1 1-1,0 0 0,1-1 1,-1 1-1,0-1 0,0 1 1,0-1-1,0 1 0,1-1 1,-1 1-1,0-1 0,0 1 1,0-1-1,0 1 0,0-1 1,0 1-1,0 0 1,0-1-1,0 1 0,0-1 1,-1 1-1,1-1 48,2-12-475</inkml:trace>
  <inkml:trace contextRef="#ctx0" brushRef="#br0" timeOffset="393155.661">1185 4479 496,'0'0'528,"0"0"41,0 0-60,0 0 65,0 0-14,-28-2 318,22 5-792,1 0 1,0 1 0,0 0-1,0 0 1,1 0-1,-1 1 1,1-1 0,0 1-1,-2 4-86,-36 53 647,26-35-328,3-8-183,1 0 1,1 1-1,1 0 1,1 1-1,1 0 0,-6 21-136,11-28-912,0 0 0,2 0-1,-1 1 1,2 5 912,0-17-1747</inkml:trace>
  <inkml:trace contextRef="#ctx0" brushRef="#br0" timeOffset="393772.328">1192 4659 288,'0'0'102,"0"0"26,0 0 320,0 0 251,0 0-94,-1-4-122,0 2-463,1 1-1,-1 0 0,1-1 1,0 1-1,0-1 0,-1 1 1,1 0-1,0-1 1,0 1-1,0-1 0,1 1 1,-1 0-1,0-1 0,1 1 1,-1 0-1,0-1 1,1 1-1,0 0 0,-1-1 1,1 1-1,0 0 0,-1 0 1,1 0-1,0 0 0,1-1-19,0 0 20,1 1-1,0 0 0,0-1 0,0 1 0,-1 0 0,1 0 1,0 1-1,0-1 0,0 0 0,1 1 0,-1 0 0,0 0 0,0 0 1,1 0-20,-2 1 17,-1-1 0,1 0 1,0 1-1,-1 0 0,1-1 0,-1 1 1,1 0-1,-1 0 0,1 0 1,-1 0-1,1 0 0,-1 0 1,0 0-1,0 0 0,0 1 0,0-1 1,0 0-1,0 1 0,0-1 1,0 1-1,0-1 0,0 1 1,-1-1-1,1 1 0,-1 0 0,1-1 1,-1 1-1,0 0 0,0-1 1,1 1-1,-1 0 0,0 0 1,-1 1-18,0 77 854,0-52-721,1-27-179,0 0 0,1 1 1,0-1-1,-1 0 0,1 1 0,0-1 1,0 0-1,-1 0 0,1 1 1,0-1-1,0 0 0,0 0 0,0 0 1,1 0-1,-1-1 0,0 1 1,0 0-1,1 0 0,-1-1 0,0 1 1,1-1-1,-1 1 0,0-1 1,1 1-1,-1-1 0,1 0 0,-1 0 1,1 0-1,-1 0 0,1 0 1,0 0 45,63 1-300,-47-1 1139,-18 1-2603,0-1 238</inkml:trace>
  <inkml:trace contextRef="#ctx0" brushRef="#br0" timeOffset="397140.937">1607 4199 64,'0'0'531,"0"0"-78,0 0-124,0 0-95,0 0-26,0 0 62,0 0 103,0 0-4,0 0-79,0 0-28,0 0-62,0 0-88,0 0-29,11-18 127,103-61-176,-70 50-11,-1-2 1,20-19-24,-20 13 28,2 3 0,1 1 0,2 3 1,1 1-1,35-13-28,-11 2 20,-2-3 1,-1-4-1,21-20-20,-14 11 6,1 5-41,-51 35 27,-1-1 0,-1-1 0,-1-1 0,17-17 8,-5-1 5,142-156 131,-149 158-94,-2-1 0,-1-2 0,-2-1 0,13-28-42,-2-14 690,6-32-690,13-31 335,-7 20-187,-23 54-107,23-42-41,-36 92-1,0 0 1,0 0-1,2 1 0,1 0 0,0 1 1,1 1-1,7-5 1,73-65-70,-40 40 77,-3-2 0,-1-3-1,-3-1 1,21-33-7,56-114 14,-57 88-30,35-39 16,-65 104-15,29-25 15,-39 43 11,0-1 0,-2-2 0,-1-1 0,12-22-11,-19 19 8,-1-1 0,6-21-8,-8 19 52,1 0 1,4 0-53,-13 26 0,0 0-1,2 1 1,0 0-1,0 0 0,1 1 1,0 0-1,9-7 1,40-30-288,25-14 288,-68 44-49,-15 16-87,0 0 0,0 1 0,0-1 0,0 1 0,1-1 0,-1 1 0,0-1 0,1 1 0,-1 0 0,1 0 0,-1-1 0,1 1 0,0 0 0,-1 1 0,1-1 0,0 0 0,0 0 0,-1 1 0,1-1 0,1 1 136,1 0-1892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7:0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437 149 144,'0'0'307,"0"0"10,0 0 3,0 0-13,0 0-56,0 0-24,0-35 2147,0 32-2419,0 3 21,0 0 5,0 0-7,0 0 7,0 0 0,0 0-10,0 0-6,0 0-16,0 0-18,0 36 192,-1 1 0,-1-1 0,-2 1 0,-2-1 0,-1-1 0,-1 1 1,-3-1-1,-12 30-123,16-49-7,2 0 1,0 1-1,-2 10 7,1 0-501,29-19-1286,-27-8-449</inkml:trace>
  <inkml:trace contextRef="#ctx0" brushRef="#br0" timeOffset="1080.898">460 103 16,'0'0'211,"0"0"16,0 0 26,0 0 3,0 0-66,2 0-9,-2 0-731</inkml:trace>
  <inkml:trace contextRef="#ctx0" brushRef="#br0" timeOffset="2669.396">23 481 144,'0'0'235,"0"0"-11,0 0 72,0 0 136,0 0-40,0 0-95,-4 0-28,-12 5 50,14 1-135,24 7-71,45 7 157,41-8 2,0-4 1,1-5 0,35-7-273,13 2 73,-33 7 10,55 11-83,71 5 290,353-19-337,-307-4-1088,-190-2 531,51-11 604,40-3-364,-140 13-110,0-3 0,12-4 474,-12 1-518,0 2-1,10 3 519,140-7 1006,-148 13-287,19 1-672,0-4 1,39-7-48,-104 7-323,0-3-373</inkml:trace>
  <inkml:trace contextRef="#ctx0" brushRef="#br0" timeOffset="3793.978">1020 40 160,'0'0'286,"0"0"-89,0 0-85,0 0-61,0 0-1,0 0-26,0 15 417,-2 14-75,-2 1 0,-1-1 0,-1 0 0,-1 0 0,-2 0 0,-1-1 0,-1-1 0,-13 24-366,-18 49-357,29-61-643,6-6-579</inkml:trace>
  <inkml:trace contextRef="#ctx0" brushRef="#br0" timeOffset="4318.911">1623 82 464,'0'0'336,"0"0"-31,0 0 191,0 0 416,-62 128-240,45-85-63,-4 3-225,-3 2-144,-1-1-128,1-1-80,5-1-32,2-5-384,2-4-673,9-7-479,4-8-49</inkml:trace>
  <inkml:trace contextRef="#ctx0" brushRef="#br0" timeOffset="4873.781">2411 105 224,'0'0'672,"0"0"17,0 0 31,2 102 128,-4-72-351,-11 3-49,-6 1-128,-4 7-240,-7 1-80,-13 6-400,-6-2-1601</inkml:trace>
  <inkml:trace contextRef="#ctx0" brushRef="#br0" timeOffset="6870.248">260 42 448,'0'0'227,"0"0"-120,0 0-30,0 0 43,0 0 8,0 0-56,0 0-32,0 0 0,0 0-24,0 0-26,0 0-1,-13 27 38,9-23 131,-1 0 1,1 0-1,-1 0 1,1 0 0,-1-1-1,0 0 1,0 0-1,-1 0 1,-4 1-159,-12 3 800,21-9-1252,15-5 187,-12 6 269,1-1 0,-1 1 1,1 0-1,-1 0 0,1 1 1,0-1-1,-1 0 0,1 1 1,0-1-1,0 1 0,-1 0 1,1 0-1,0 0 0,0 1 1,-1-1-1,1 0 0,0 1 1,0 0-1,-1 0 0,1 0 0,-1 0 1,1 0-1,-1 0 0,1 1 1,-1-1-1,0 1 0,0-1 1,1 1-1,-1 0 0,0 0 1,-1 0-1,1 0 0,0 0 1,-1 1-1,1-1 0,-1 0 1,0 1-1,1-1 0,-1 1 1,0 0-1,-1-1 0,1 1 1,0 0-1,-1-1 0,0 1-4,4 17 228,-1 0 0,-1 0 0,0 0 0,-2 0 0,-2 14-228,2-30 32,-1 3 69,0 1 1,-1-1-1,0 1 0,-1-1 1,0 0-1,0 0 1,0-1-1,-1 1 1,0 0-1,0-1 1,0 0-1,-1 0 1,0 0-1,0-1 1,-1 0-1,0 0 0,-4 3-101,-4 4 128,-1-2 0,0 0 0,-1 0 0,0-1 0,-1-1-1,-14 4-127,23-9-230,1 0 1,-1-1-1,0 0 0,0 0 0,0-1 0,-7 0 230,32-16-1278,-12 13 1310,1 0 0,0 1 0,0 0 0,0 0 0,0 0-1,0 1 1,0 0 0,0 0 0,0 1 0,0-1 0,4 2-32,68 20 527,-27-7-266,-15-9-153,-27-5-89,0 0-1,1 1 1,-1 0-1,0 1 0,5 1-18,-14-2 90,0-1-2415,-4-1-514</inkml:trace>
  <inkml:trace contextRef="#ctx0" brushRef="#br0" timeOffset="8028.371">607 1 0,'0'0'600,"0"0"115,0 0-165,0 0-155,0 0-80,0 0-25,-35 0 1962,-6 8-2136,29-4-102,0-2 1,0 0-1,0 0 0,-9 0-14,21-2-53,0 0-8,0 0-51,0 0-80,16 0-451,10-1 626,-18 0 40,1 1 0,-1 0 0,0 0 0,0 1 0,0 0 0,1 1-1,2 0-22,-8-1 16,-1 1 0,1-1 0,-1 0 0,1 1 0,-1 0 0,0-1 0,1 1 0,-1 0 0,0 0-1,0 0 1,0 1 0,-1-1 0,1 0 0,0 1 0,-1-1 0,0 1 0,1-1 0,-1 1 0,0 0-1,0-1 1,-1 1 0,1 0 0,0 1-16,0 1 45,0 0-1,0 0 1,0 0 0,-1 0-1,0 0 1,0 0 0,0 0-1,0 0 1,-1 0 0,0-1-1,0 1 1,0 0 0,0 0-1,-1 0 1,0-1 0,0 1-1,0-1 1,-1 0-1,1 1 1,-1-1 0,0 0-1,0-1 1,-1 1 0,1 0-1,-4 2-44,-7 4 107,0 0-1,-1-1 1,-1-1 0,1 0-1,-1-1 1,-13 4-107,-8 1 227,10-3-2786,59-11 1932,-22 1 607,-1 0 0,1 1 0,0 0 1,0 0-1,0 1 0,-1 0 0,7 2 20,-14-2 42,0 1-1,0-1 1,0 0-1,-1 1 1,1 0 0,0-1-1,-1 1 1,1 0-1,-1 0 1,0 0-1,1 0 1,-1 0-1,0 0 1,0 0-1,0 0 1,0 0 0,-1 0-1,1 1 1,-1-1-1,1 0 1,-1 1-1,0-1 1,0 1-42,1 63 1128,-1-45-410,-1-20-668,1 0 0,-1 0 1,1 0-1,-1 0 0,0 0 1,0 0-1,1 0 0,-1 0 1,0 0-1,0 0 1,0 0-1,0-1 0,0 1 1,0 0-1,0-1 0,0 1 1,0 0-1,-1-1 1,1 0-1,-1 1-50,-30 11 447,28-11-346,-22 7 188,1-2 0,-1-1 0,0-1 0,0-1 0,-1-1 0,-9-1-289,35-1-49,1-1 0,-1 1-1,0 0 1,0-1 0,0 1 0,1 0 0,-1-1-1,0 1 1,0-1 0,1 1 0,-1-1 0,0 0 0,1 1-1,-1-1 1,0 1 0,1-1 0,-1 0 0,1 0-1,0 1 1,-1-1 0,1 0 0,-1 0 0,1 0-1,0 0 1,0 1 0,-1-1 0,1 0 0,0 0 0,0 0-1,0 0 1,0 0 0,0 0 0,0 0 0,0 1-1,1-1 1,-1 0 0,0 0 0,0 0 0,1 0 49,-1-4-1516,0 1-1063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0:4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2744 1221 208,'0'0'368,"0"0"-160,0 0-32,0 0-64,0 0-79,0 0-17,0 0 16,0-2-32,0 2 0,0 0-32,0 0 32,0 0-65,0 0-111,0 0-160,0 0-144</inkml:trace>
  <inkml:trace contextRef="#ctx0" brushRef="#br0" timeOffset="1066.342">2695 1005 448,'0'0'256,"0"0"-77,0 0-72,0 0-19,0 0 29,0-1-105,0 1-1,-1 0 0,1 0 0,0 0 1,0 0-1,0 0 0,-1-1 1,1 1-1,0 0 0,0 0 1,0 0-1,-1 0 0,1 0 1,0 0-1,0 0 0,-1 0 0,1 0 1,0 0-1,0 0 0,-1 0 1,1 0-1,0 0 0,0 0 1,0 0-1,-1 0 0,1 0 1,0 0-1,0 0 0,-1 1 0,1-1 1,0 0-1,0 0 0,0 0 1,-1 0-1,1 0 0,0 0 1,0 1-1,0-1 0,0 0 1,-1 0-1,1 0 0,0 1 0,0-1 1,0 0-1,0 0 0,0 0 1,0 1-1,0-1 0,0 0 1,0 0-1,0 1 0,0-1 1,0 0-1,0 0 0,0 1 0,0-1 1,0 0-1,0 0 0,0 1 1,0-1-1,0 0 0,0 0 1,0 0-1,0 1 0,0-1 1,0 0-1,0 0-11,-24 150 955,6 1 0,5 21-955,-6 69 155,-123 671 221,131-854-269,11-54-102,-5 18-65,2-1-1,1 1 1,1 1 60,-1-21-1601,2-2 238</inkml:trace>
  <inkml:trace contextRef="#ctx0" brushRef="#br0" timeOffset="3104.167">2676 1005 80,'0'0'507,"0"0"-168,0 0-115,0 0-32,0 0-13,71 0 1253,55 10-1146,121 5 31,789-14-2443,-1029 0 2108,-1 0 1,1 1-1,0-1 0,-1 1 0,0 0 1,1 1-1,-1-1 0,0 2 18,2-1-22,-1 0 0,0 0 0,0-1 0,1 0-1,0 0 1,3 0 22,5-1-31,-10-2-4,0 1 0,0 1 0,0-1 1,0 1-1,-1 0 0,1 0 0,0 1 35,-5-1-1,0 1-1,1 0 0,-1-1 0,0 1 0,0 0 1,0-1-1,0 1 0,0 0 0,-1 0 1,1 0-1,-1 0 0,1-1 0,-1 1 0,1 0 1,-1 0-1,0 0 0,0 2 2,2 36 24,-2-40-23,-3 39 259,-1-1 1,-2 0-1,-2 0 0,-5 14-260,-4 21 525,-71 363 601,46-269-816,17-73-245,4 2 0,-1 37-65,-13 69-747,2-7 368,25-133 386,1-21-649,3 0-1,1 16 643,3-57-1603</inkml:trace>
  <inkml:trace contextRef="#ctx0" brushRef="#br0" timeOffset="4688.828">2505 2285 0,'0'0'147,"0"0"256,0 0 208,0 0-217,0 0-239,0 0-29,0 0 111,0 0 51,0 0-29,0 0-40,0 0-46,0 0-10,-6 41 290,-6 78 505,10-74-860,-3 0-1,-1 0 1,-2-1 0,-3 0-1,-5 12-97,16-55-10,0-1-1,0 1 0,0 0 0,-1-1 0,1 1 1,0-1-1,0 1 0,0 0 0,0-1 0,0 1 0,0 0 1,1-1-1,-1 1 0,0 0 0,0-1 0,0 1 1,0 0-1,1-1 0,-1 1 0,0-1 0,1 1 1,-1-1-1,0 1 0,1-1 0,-1 1 0,1-1 1,-1 1-1,1-1 0,-1 1 0,1-1 0,-1 0 1,1 1-1,0-1 11,29 10-61,44-4 190,-64-6-150,95 2 31,-28-2-12,1 4 1,-1 3-1,29 8 2,204 50-451,-265-59 178,0-2-1,-1-2 0,42-3 274,-30-1-472,0 3-1,9 3 473,31 15-2204,-88-17 1978,1-2 103</inkml:trace>
  <inkml:trace contextRef="#ctx0" brushRef="#br0" timeOffset="8258.934">2071 1718 272,'0'0'235,"0"0"34,0 0-21,0 0-21,0 0-59,0 0-45,-4 0-942,4 0 192</inkml:trace>
  <inkml:trace contextRef="#ctx0" brushRef="#br0" timeOffset="9141.971">2077 1672 160,'0'0'278,"0"0"-46,0 0-35,0 0-45,0 0 24,0 0-13,0 0-8,0 0 50,-32 0 438,27 1-611,1 0 0,-1 0-1,1 0 1,0 1 0,-1 0-1,1-1 1,0 2 0,0-1 0,1 0-1,-1 1 1,0 0 0,1 0-1,-1 0 1,1 0 0,0 0 0,0 1-1,0-1 1,1 1 0,-1 1-32,1-3 28,0 1 1,1-1-1,-1 1 0,1 0 1,0-1-1,0 1 1,0 0-1,0 0 1,0 0-1,1 0 0,-1-1 1,1 1-1,0 0 1,0 0-1,0 0 1,0 0-1,0 0 1,1 0-1,-1 0 0,1 0 1,0 0-1,0 0 1,0-1-1,0 1 1,0 0-1,1-1 1,-1 1-1,1-1 0,1 2-28,69 64 450,-58-57-293,1 1 0,-2 1 0,1 1 0,-2 0 0,0 0-1,0 1 1,-2 1 0,2 2-157,-12-16 18,1 0 0,-1 0-1,1 0 1,-1 0 0,0-1 0,1 1-1,-1 0 1,0 0 0,0 0-1,-1 0 1,1 0 0,0 0 0,0 0-1,-1 0 1,0 0 0,1 0 0,-1 0-1,0-1 1,0 1 0,0 0-1,0-1 1,0 1 0,0 0 0,0-1-1,-1 1 1,1-1 0,0 0 0,-1 1-1,1-1 1,-1 0 0,0 0-1,1 0 1,-1 0 0,0 0 0,-1 0-18,-8 5 20,0 0 0,-1-1 1,0 0-1,-11 2-20,-38 4 158,59-11-295,-1 0 0,0 0 0,0 1 0,1-2 0,-1 1 1,0 0-1,1 0 0,-1-1 0,0 0 0,1 1 0,-1-1 1,1 0-1,-1 0 0,1 0 0,-1-1 0,1 1 0,0-1 0,0 1 1,-1-1-1,1 0 0,0 0 137,-9-21-3479</inkml:trace>
  <inkml:trace contextRef="#ctx0" brushRef="#br0" timeOffset="9479.761">2018 1589 2289,'0'0'2481,"0"0"-2417,0 0 32,0 0-96,0 0 384,70-101-256,-23 72-128,6 6-128,2 2-272,-3 7-656,-10 5-801,-8 3-144</inkml:trace>
  <inkml:trace contextRef="#ctx0" brushRef="#br0" timeOffset="10447.947">3323 387 608,'0'0'192,"0"0"38,0 0 135,0 0-45,0 0-117,-4-1 3,-2 0-124,1 0 1,-1 1 0,0 0-1,0-1 1,0 2 0,0-1 0,0 1-1,0 0 1,0 0 0,0 0-1,-1 2-82,4-3 34,0 1-1,0 1 0,0-1 0,0 0 0,0 1 0,0 0 0,1 0 0,-1-1 0,0 2 0,1-1 1,-1 0-1,1 0 0,0 1 0,0-1 0,0 1 0,0 0 0,0 0 0,1 0 0,-1 0 1,1 0-1,0 0 0,-1 2-33,1-2-2,1 0 0,0 0-1,-1 0 1,1 0 0,0 1 0,1-1 0,-1 0 0,0 0 0,1 0 0,0 0 0,0 0 0,0 0 0,0 0 0,0 0-1,1 0 1,-1 0 0,1-1 0,0 1 0,-1 0 0,1-1 0,2 2 2,6 7 28,1-1 0,0-1-1,0 0 1,7 3-28,16 15 162,-20-15-6,0 2 1,-1 0-1,-1 0 0,6 9-156,-15-19 66,0 0 0,0 1 0,-1-1-1,1 1 1,-1 0 0,0 0 0,0 0-1,-1 0 1,1 0 0,-1 0 0,0 1-1,-1-1 1,1 0 0,-1 1 0,0-1-1,-1 0 1,1 0 0,-1 3-66,-1-4 21,0 0 0,0-1 0,0 1 0,-1-1 0,1 0 1,-1 1-1,0-1 0,0-1 0,0 1 0,0 0 0,0-1 0,-1 1 0,1-1 0,-1 0 1,0 0-1,1-1 0,-2 1-21,-67 24-2,24-18-116,45-7 40,1-1-1,-1 0 1,1 0 0,-1 0 0,1 0 0,-1-1 0,1 1 0,-1-1 0,1 1 0,0-1 0,-1 0 0,1 0 0,0 0 0,-1 0 0,1-1 0,0 1 0,0 0 0,0-1 78,-12-22-1673</inkml:trace>
  <inkml:trace contextRef="#ctx0" brushRef="#br0" timeOffset="10785.35">3391 247 1889,'0'0'1136,"0"0"-992,0 0-96,0 0 865,139-107-225,-107 88-576,2 0-48,0 2-64,-4 3 0,-3 3-224,1 1-416,-2 2-417,-5 6-207</inkml:trace>
  <inkml:trace contextRef="#ctx0" brushRef="#br0" timeOffset="13380.786">3986 2764 288,'0'0'467,"0"0"-104,0 0 34,0 0 70,0 0 64,0 0-5,0 0-91,0 0-91,0 0-61,0 0-67,0 0-43,0 0-40,0 0-12,0 0 12,0 0-18,0 0-19,0 0-14,0 0 6,0 0 27,0 0-11,0 0-13,0-1-93,1-1 1,0 1 0,0 0-1,0 0 1,0 0-1,0 0 1,0 0-1,0 0 1,0 0 0,0 0-1,0 0 1,0 0-1,1 1 1,-1-1-1,0 1 1,1-1-1,0 0 2,4-2 12,82-57-60,-3-4 0,43-44 48,17-13-262,-13 6-25,-81 69 105,1 2 0,2 2 1,28-14 181,-70 51-60,-10 4-35,1 0-1,0 0 1,-1 0-1,1 0 1,-1-1-1,1 1 1,-1 0-1,1-1 1,-1 0-1,0 0 1,2-1 95,-4 5-2471</inkml:trace>
  <inkml:trace contextRef="#ctx0" brushRef="#br0" timeOffset="14102.874">4450 2490 1008,'0'0'259,"0"0"-131,0 0 219,0 0 240,0 0-216,0 0-323,0 0 0,0 0 0,-1 0 0,1-1 0,0 1 0,0 0 0,0 0 1,-1 0-1,1 0 0,0 0 0,0 0 0,0 0 0,-1 0 0,1 0 0,0 0 0,0 0 0,0 0 0,-1 0 0,1 0 0,0 0 0,0 0 1,-1 0-1,1 0 0,0 0 0,0 0 0,0 0 0,-1 0 0,1 0 0,0 0 0,0 0 0,0 0 0,0 0 0,-1 1 0,1-1 1,0 0-1,0 0 0,0 0 0,0 0 0,-1 0 0,1 1 0,0-1 0,0 0 0,0 0 0,0 0 0,0 1 0,0-1 0,0 0 1,0 0-1,0 0 0,-1 1-48,-13 43 360,1 2 0,3 0 0,1 0 0,2 5-360,5 25-3025,3-72 1430,4-4-217</inkml:trace>
  <inkml:trace contextRef="#ctx0" brushRef="#br0" timeOffset="14768.3">4614 2479 2257,'0'0'245,"0"0"-170,0 0 37,0 0 278,0 0-110,-3 12-109,1-6-153,-10 43 158,11-45-165,0 0 0,0 1 0,1-1 0,0 0 1,0 0-1,0 1 0,0-1 0,0 0 0,1 0 0,0 0 1,0 1-1,0-1-11,0-3 0,1 0 1,-1 0 0,0 1 0,1-1-1,-1-1 1,0 1 0,1 0-1,-1 0 1,1 0 0,-1-1 0,1 1-1,-1-1 1,1 1 0,0-1-1,-1 0 1,1 0 0,0 1 0,-1-1-1,1 0 1,0-1 0,-1 1-1,1 0 1,1-1-1,2 1-24,-1-1-1,1 1 1,0-1 0,0-1-1,-1 1 1,1-1-1,-1 1 1,1-2 24,2-1-103,-1 0-1,0-1 1,-1 0 0,1 0 0,-1-1-1,0 0 1,0 0 0,-1 0-1,3-5 104,-4 7-144,-1 0 0,1 0 0,-1-1 0,-1 1 0,1-1-1,0 1 1,-1-1 0,0 1 0,0-1 0,-1 0 0,1 0 0,-1 1-1,0-1 1,0 0 0,-1 0 0,0-1 144,1 4-15,-1 1 1,0 0-1,1-1 0,-1 1 1,0 0-1,0-1 1,0 1-1,0 0 1,-1 0-1,1 0 0,0 0 1,0 0-1,0 0 1,-1 0-1,1 0 0,-1 1 1,1-1-1,-1 0 1,1 1-1,-1-1 0,1 1 1,-1 0-1,1-1 1,-1 1-1,1 0 0,-2 0 15,-49-1 919,38 1-436,13 1-496,1 0 0,0 0-1,1 0 1,-1 0 0,0 1 0,0-1 0,0 0 0,1 0 0,-1 0 0,0-1 0,1 1 0,-1 0 0,1 0 0,-1 0 0,1 0 0,-1 0 0,1 0 0,0-1 0,0 1 13,29 22-121,-25-20 250,1 0 0,-1 1 0,0 0 0,0 0 0,0 0 0,0 1 0,-1-1 0,0 1 0,0 0-1,0 1 1,0-1 0,-1 1 0,0-1 0,0 1 0,-1 0 0,1 0 0,-1 0 0,-1 1 0,1 0-129,0 3 230,0 0 0,-1 0 1,-1 1-1,1-1 0,-2 0 0,1 1 1,-1-1-1,-2 3-230,3-9-5,-1 0 0,0-1 0,0 1-1,-1 0 1,1-1 0,-1 1 0,0-1 0,1 0 0,-2 1-1,1-1 1,0 0 0,-1 0 0,1 0 0,-1-1-1,0 1 1,0-1 0,0 1 0,0-1 0,0 0 0,-1 0-1,1 0 1,-1-1 0,-2 2 5,-4-2-1806,3-1-1657</inkml:trace>
  <inkml:trace contextRef="#ctx0" brushRef="#br0" timeOffset="15287.039">4933 2367 880,'0'0'-394,"0"0"145,0 0 257,16-4 16,1-2-17,-11 3 7,1 1 1,-1 0-1,1 0 0,-1 0 0,1 1 0,0 0 0,0 0 0,0 1 0,2 0-14,-7 0 54,-1 1 0,0 0 0,0 0 0,0 0 0,0 0 0,1 0-1,-1 0 1,-1 0 0,1 0 0,0 0 0,0 0 0,0 1 0,0-1 0,-1 0 0,1 0 0,-1 1 0,1-1 0,-1 1 0,0-1 0,1 0 0,-1 1 0,0-1 0,0 1 0,0-1 0,0 1 0,0-1-1,0 1 1,0-1 0,-1 0 0,1 2-54,-6 48 1055,-27 26-403,27-66-570,0 1-1,0 0 1,1 1-1,1-1 1,0 1 0,1 0-1,0 0 1,-1 13-82,4-24 4,-1 0 0,1 1 0,0-1 0,0 0 0,0 1 0,1-1 0,-1 0 1,0 1-1,1-1 0,0 0 0,-1 0 0,1 0 0,0 1 0,0-1 0,0 0 1,0 0-1,1 0 0,-1 0 0,0 0 0,1-1 0,0 1 0,-1 0 0,1-1-4,2 1-9,0 0-1,1 0 1,-1 0-1,1-1 0,-1 0 1,1 0-1,-1 0 1,1 0-1,-1-1 1,1 0-1,1 0 10,4 1-25,12 1-159,0-1 1,0-1-1,21-4 184,-42 4-13,0 0 1,-1 0-1,1 0 1,0-1 0,-1 1-1,1 0 1,0 0-1,-1-1 1,1 1-1,-1-1 1,1 1 0,-1-1-1,1 1 1,-1-1-1,1 1 1,-1-1-1,1 1 1,-1-1 0,0 1-1,1-1 1,-1 0-1,0 1 1,1-1-1,-1 0 1,0 1 0,0-1-1,0 0 1,1 0-1,-1 1 1,0-1-1,0 0 1,0 1 0,0-1-1,0 0 1,-1 0-1,1 1 1,0-1-1,0 0 1,-1 0 12,1-5-1025,0-5-1179</inkml:trace>
  <inkml:trace contextRef="#ctx0" brushRef="#br0" timeOffset="17332.942">4791 2024 16,'0'0'253,"0"0"-7,0 0-19,25-15 15,101-59 433,11 1-675,-32 17 459,-101 55 869,-9 6-1231,-4 6-1556,7-9 79</inkml:trace>
  <inkml:trace contextRef="#ctx0" brushRef="#br0" timeOffset="17986.986">5217 1233 496,'0'0'929,"-17"109"-161,8-48-208,3 1-304,-1-3 33,1-5-129,2-6-96,2-6-64,-3-8-16,1-7-32,-2-8-321,-3-1-511,-1-7-609</inkml:trace>
  <inkml:trace contextRef="#ctx0" brushRef="#br0" timeOffset="19224.865">4201 1079 416,'0'0'550,"0"0"-62,0 0-96,24-11-69,149-71 235,116-72-212,-2-14-346,-203 117-241,3 3-1,2 5 0,69-24 242,-153 70-934,-8 10 674,-10 20 592,9-25-311,-6 26 207,2 0-1,1 0 1,2 1-1,2 0 1,1 0-1,1 6-227,-6 78 244,-55 371-916,51-400-427</inkml:trace>
  <inkml:trace contextRef="#ctx0" brushRef="#br0" timeOffset="24445.206">3125 1024 208,'0'0'238,"0"0"10,0 0 80,0 0-8,-8 19-77,8-17-237,-28 68 860,-3 23-866,1 30 1297,-11 116-1297,3-10 128,-32 72 148,50-232 19,-3-1-1,-3-1 1,-12 17-295,21-45 11,1 1 0,3 1-1,1-1 1,2 2 0,1 0-1,1 19-10,7-19-3636,1-38 2742</inkml:trace>
  <inkml:trace contextRef="#ctx0" brushRef="#br0" timeOffset="26414.657">1905 1150 1361,'0'0'499,"0"0"-331,0 0 74,0 0-2,-9 10-143,-42 45 287,39-37 723,25-18-799,14-2-344,-20 2 33,0 0 1,0 0-1,1 1 0,-1 0 0,0 1 1,-1-1-1,1 1 0,0 1 0,0-1 1,-1 1-1,1 0 0,1 2 3,-4-2 26,0 0 1,0 0-1,-1 0 0,1 1 1,-1 0-1,0 0 0,0 0 0,0 0 1,-1 0-1,1 0 0,-1 1 1,0-1-1,0 1 0,0-1 0,-1 1 1,0 0-1,0 0 0,0 2-26,1 4 32,-2 0 0,1-1 1,-1 1-1,-1 0 0,0-1 0,-1 1 0,0-1 0,0 1 0,-1-1 1,0 0-1,-1 0 0,0 0 0,-1-1 0,0 1 0,-1-1 0,-6 8-32,-4 5 71,-2-1-1,-1 0 1,0-2-1,-2 0 0,0-1 1,-1-1-71,121-22-801,-89 5 811,-1 0-1,1 1 1,-1 0 0,1 0-1,-1 1 1,0 1-1,0-1 1,0 1 0,0 1-1,7 3-9,-11-3 11,0-1-1,0 0 0,0 1 1,-1 0-1,0 0 0,1 1 1,-1-1-1,-1 1 1,1 0-1,-1 0 0,0 0 1,0 0-1,0 1 0,-1-1 1,1 1-1,-1 0 0,0 4-10,2 10 189,-1 0-1,0 0 1,-2 0 0,-1 1-1,0-1 1,-2 5-189,1-22 82,0 1 1,0 0 0,-1 0 0,1 0 0,-1-1 0,0 1 0,0-1 0,-1 1 0,1-1-1,0 0 1,-1 0 0,0 0 0,0 0 0,0 0 0,0-1 0,0 0 0,-1 1 0,-1 0-83,-69 38 737,69-39-736,-9 5 93,-1-2-1,1 1 1,-1-2-1,0 0 1,0-1 0,-1 0-1,1-1 1,0-1-1,-1-1 1,1 0 0,-1-1-1,-12-2-93,25 2 9,1-1 0,-1 1 0,0-1-1,0 0 1,1 1 0,-1-1 0,1 0 0,0-1-1,-1 1 1,1 0 0,0-1 0,0 1 0,0-3-9,-4-11-3658,7 14 1687,8-1-1033</inkml:trace>
  <inkml:trace contextRef="#ctx0" brushRef="#br0" timeOffset="27699.835">3198 192 1072,'0'0'153,"0"0"-4,0 0 387,0 0 195,0 0-213,-5-2-286,-98-21 1246,102 21-1446,0 0 0,1 0 0,-1 0 0,1 0 0,-1 0 0,1-1 0,0 1 0,0 0 0,0 0 0,0 0 0,1 0 0,-1 0 0,0 0 0,1 0 0,-1 0 0,1 0 0,0 0 0,0 0 0,1-2-32,5-6-3,2 1 0,-1 0 0,2 0 0,-1 0 0,1 1 0,0 1 1,1 0-1,-1 0 0,2 1 0,-1 0 0,0 1 0,1 1 0,0-1 0,0 2 0,1 0 0,-1 0 0,1 1 0,-1 1 0,11 0 3,-22 1 2,0 0 1,0 0-1,-1 1 1,1-1-1,0 0 0,0 1 1,0-1-1,-1 1 0,1-1 1,0 1-1,0-1 0,-1 1 1,1-1-1,-1 1 0,1 0 1,0-1-1,-1 1 0,1 0 1,-1 0-1,0-1 0,1 1 1,-1 0-1,1 0 0,-1 0 1,0-1-1,0 1 0,0 0 1,1 0-1,-1 0 0,0 0 1,0 0-1,0-1 1,0 2-3,0 38 475,-1-26-257,0 8-110,-1 0 0,-1 0-1,-2 0 1,0-1 0,-1 1 0,-1-1-1,0 0 1,-2-1 0,-1 0-1,0 0 1,-9 11-108,-4 3 187,-1-1 1,-1-1-1,-2-2 0,-1 0 0,-30 23-187,15-21 19,42-32-65,1 0-44,0 0-84,0 0-79,0-1 189,0 0 1,0 0 0,0-1-1,0 1 1,0 0-1,0 0 1,0-1-1,1 1 1,-1 0-1,0 0 1,1 0-1,-1 0 1,1-1-1,-1 1 1,1 0 0,0 0-1,0 0 1,-1 0-1,1 0 1,0 0-1,0 1 1,0-1-1,0 0 1,0 0-1,0 1 1,0-1 0,0 0 63,29-19-195,-22 16 194,0 0-1,0 1 0,0 0 0,0 1 0,1 0 0,-1 0 0,1 0 1,-1 1-1,1 1 0,0 0 0,-1 0 0,1 0 0,0 1 0,-1 0 1,1 1 1,-3-1 38,-1 1 0,0 0 0,1 0 0,-1 0 1,0 1-1,0 0 0,0 0 0,-1 0 1,1 1-1,-1-1 0,0 1 0,0 0 0,0 0 1,0 0-1,-1 1 0,1 0 0,-1-1 0,0 1 1,-1 0-1,1 0 0,-1 1 0,0-1 0,0 0-38,2 10 259,0 0-1,-1-1 1,0 1-1,-1 0 1,-1 0-1,0 1 1,-1-1-1,-2 7-258,2-19 41,-1-1-1,0 0 0,0 0 1,0 0-1,0 0 1,0 0-1,-1 0 1,1 0-1,-1 0 1,1 0-1,-1-1 1,0 1-1,1 0 1,-1-1-1,0 0 1,0 1-1,0-1 1,0 0-1,0 0 1,-1 0-1,1 0-40,-50 19 440,49-19-420,-37 8 128,0 0 1,-1-3-1,0-1 0,1-2 1,-38-3-149,77 0-35,1 0-53,0 0-96,0 0-128,0 0-121,0 0-212,0 0-441,16 0-3271,2 0 1145</inkml:trace>
  <inkml:trace contextRef="#ctx0" brushRef="#br0" timeOffset="29115.609">2735 1365 16,'0'0'336,"0"0"8,0 0 6,0 0-99,0 0-43,-10 2-75,-3 0-98,-32 4 218,304 14 2492,-179-19-2581,0-3-1,-1-4 1,1-4-1,0-3-163,37-12 33,258-46 31,-269 56-105,1 4 1,59 5 40,-165 6-24,-1 0-5,-1 1-63,1 1 0,0 0 0,0 0 1,0 0-1,-1 0 0,1 0 0,-1 0 1,0-1-1,1 1 0,-1 0 0,0 0 0,0-1 1,0 1-1,0-1 0,-1 1 0,1-1 1,0 1-1,0-1 0,-1 0 0,1 1 0,-1-1 1,0 0-1,1 0 0,-1 0 0,0 0 92,-34 22-1792</inkml:trace>
  <inkml:trace contextRef="#ctx0" brushRef="#br0" timeOffset="29848.999">2586 1769 368,'0'0'793,"0"0"-172,18-5-77,79-16 1423,82-7-1967,147-22 1501,123-43-1501,-365 74 33,21-5-341,2 5 0,1 4 1,104 0 307,-211 16-80,0-1 1,-1 1-1,1-1 1,0 1-1,0 0 1,0-1 0,-1 1-1,1 0 1,0 0-1,-1 0 1,1 0-1,-1-1 1,1 1-1,-1 0 1,1 0 0,-1 0-1,0 0 1,1 0-1,-1 0 1,0 0-1,0 0 1,0 1 0,0-1-1,0 0 1,0 0-1,0 0 1,0 0-1,0 0 1,0 0-1,0 0 1,-1 0 0,1 0 79,0 3-470,0 10-846</inkml:trace>
  <inkml:trace contextRef="#ctx0" brushRef="#br0" timeOffset="30766.357">2552 2065 416,'0'0'584,"0"0"-50,0 0-86,0 0-53,0 0-104,18 0 0,13 0-101,60 0 1034,86-10-1224,149-50 658,118-46-658,-344 81-2,13-1-22,2 5-1,0 5 1,5 5 24,83 4-2819,-195 7 1904,-5 0-307</inkml:trace>
  <inkml:trace contextRef="#ctx0" brushRef="#br0" timeOffset="31654.793">2542 2306 368,'0'0'667,"0"0"-315,0 0-218,0 0-28,0 0 46,19-5 1431,193-15-121,-1-8 0,62-23-1462,266-37-35,-307 52-415,-124 16-493,59 0 943,-91 12-2155,-75 8 1330,-1 0-10,0 0-48</inkml:trace>
  <inkml:trace contextRef="#ctx0" brushRef="#br0" timeOffset="32850.969">2486 2492 192,'0'0'214,"0"0"92,0 0 44,0 0-38,0 0-21,0 0 2,0 0 6,0 0-70,12-1 188,104-10 1400,58 4-1817,87-8 864,-48-16-401,0-9 0,134-46-463,-313 79-162,0 1 0,1 1-1,0 2 1,-1 2 0,33 3 162,-6-2-1278,-55-1-280,-4-7-841</inkml:trace>
  <inkml:trace contextRef="#ctx0" brushRef="#br0" timeOffset="176163.001">1788 1037 480,'0'0'275,"0"0"-139,0 0 136,0 0 51,0 0-150,0 0-114,-36 4 2219,-3 23-2088,73-24-283,-19-3 85,-1 1 0,1 0 0,0 1 0,-1 1 0,1 0 0,-1 1 0,0 0 0,0 1 0,10 6 8,-23-10-2,1 1 0,0 0 0,-1 0 0,1 0 0,-1 0 0,1 0 0,-1 0 0,0 0 0,0 0 0,0 1 0,0-1 0,0 0 0,0 1 0,-1-1 0,1 0 0,-1 1 0,0-1 0,0 2 2,1 51 343,-2-33-48,1-3-123,-1 0 0,0 0 0,-1 1-1,-1-1 1,-1-1 0,-1 1-1,-1 0 1,0-1 0,-1 0 0,-1-1-1,-3 4-171,5-13 127,0-1-1,-1 0 0,0 0 0,0-1 1,0 0-1,-1 0 0,0 0 1,0-1-1,0 0 0,-5 1-126,7-3 17,0 0 1,0-1-1,-1 1 0,1-1 0,-1 0 0,1-1 0,-1 0 1,0 0-1,1 0 0,-1-1 0,0 0 0,0 0 1,1-1-1,-1 1 0,-1-2-17,7 1-43,1 1-1,-1-1 1,1 0 0,-1 0-1,1 0 1,-1 0 0,1 0 0,0 0-1,0 0 1,-1 1 0,1-1-1,0 0 1,0 0 0,0 0-1,0 0 1,0 0 0,0 0-1,0 0 1,0 0 0,0 0 0,1 0-1,-1 0 1,0 0 0,1 0-1,-1 0 44,11-26-779,-5 22 728,1 1 0,0 0 1,0 0-1,0 1 0,1 0 0,-1 0 1,1 1-1,0-1 0,0 2 1,0-1-1,0 1 0,0 1 0,0-1 1,0 1-1,0 1 0,0-1 0,8 3 51,-4-2 25,1 2-1,-1-1 0,1 2 1,-1 0-1,0 0 0,0 1 1,-1 0-1,1 1 0,-1 0 1,0 1-1,0 1-24,3 5 157,0 0-1,-1 1 1,-1 0 0,-1 1 0,0 1 0,0-1-1,-2 2 1,0-1 0,-1 1 0,0 1-1,-2 0 1,0 0 0,-1 0 0,-1 0-1,0 1 1,-1 0 0,-2-1 0,0 1 0,-1 0-1,0 0 1,-3 11-157,1-24 80,1 0 0,-1 0-1,-1 0 1,1-1 0,-1 1 0,0-1-1,0 1 1,-1-1 0,0 0 0,0 0-1,0-1 1,0 1 0,-1-1 0,1 0-1,-1 0 1,0-1 0,0 1 0,-1-1-1,1 0 1,-1-1 0,0 1 0,-4 0-80,-7 4 113,-1-1 1,0 0-1,0-2 1,-1 0-1,1-2 1,-18 2-114,-4-2 86,0-2 1,1-2-1,-10-2-86,33 1 8,0 0 0,0-1 0,0 0 0,1-1 0,0-1 0,0-1 0,0 0 0,1-1 0,-3-2-8,7 4-1,1 1-68,0-1 0,0 0-1,1 0 1,0-1 0,0 0-1,0 0 1,1-1 0,1 0-1,-2-1 70,12 11-4754,1 1 3644,9 2-2019</inkml:trace>
  <inkml:trace contextRef="#ctx0" brushRef="#br0" timeOffset="177511.622">3076 144 288,'0'0'216,"0"0"136,0 0 201,0 0 34,0 0-299,-5-3-219,4 3-52,0-1 0,0 1 0,-1-1-1,1 1 1,0-1 0,0 1 0,0-1 0,0 0 0,0 0-1,0 1 1,0-1 0,0 0 0,0 0 0,0 0 0,0 0-1,1 0 1,-1 0 0,0 0 0,1-1 0,-1 1 0,1 0-1,-1 0 1,1 0 0,0-1 0,-1 1 0,1 0 0,0 0-1,0-1 1,0 1 0,0 0 0,0 0 0,0-1 0,0 1-1,0 0 1,1-1 0,-1 1 0,0 0 0,1 0 0,-1 0-1,1-1 1,-1 1 0,1 0 0,0 0 0,-1 0 0,1 0 0,0 0-1,0 0 1,0 0 0,0 0 0,0 0 0,0 1 0,0-1-1,0 0 1,0 1 0,0-1 0,0 0 0,1 1 0,-1 0-17,17-11-5,1 2 1,0 0-1,0 1 1,1 1 0,0 1-1,0 1 1,1 1 0,0 0-1,-1 2 1,1 0 0,19 1 4,-39 2 8,1-1 0,-1 1 0,1-1 0,-1 1 0,0-1 0,1 1 1,-1 0-1,0 0 0,0 0 0,1 0 0,-1 0 0,0 0 1,0 0-1,0 0 0,0 0 0,0 0 0,0 0 0,-1 1 1,1-1-1,0 0 0,0 1 0,-1-1 0,1 1 0,-1-1 1,0 1-1,1-1 0,-1 1 0,0-1 0,0 1 0,0-1 1,0 1-1,0-1 0,0 2-8,-2 54 870,-1-46-723,1 0 0,-1-1-1,-1 0 1,0 0 0,0 0 0,-1 0 0,-1 0 0,1-1 0,-1 0 0,-1 0 0,-1 1-147,-15 16 382,-1 0-1,-23 19-381,6-13 176,-1-2-1,-1-2 0,-1-2 0,-1-1 0,-2-3 0,0-1 0,-1-3 0,-6-1-175,179-105-3399,-112 82 3366,-1 0 0,1 0 0,0 2 0,0-1 0,1 2-1,-1 0 1,1 0 0,0 1 0,0 1 0,0 0 0,0 1 0,3 1 33,-12 0 18,1 0 0,-1 1 0,0-1-1,0 1 1,-1 0 0,1 0 0,0 1 0,-1-1 0,1 1 0,-1 0 0,0 0 0,4 4-18,50 50 652,-42-41-409,-9-8-95,1 0 0,-1 0 0,0 1 0,-1-1 0,0 1 0,0 1 0,-1-1 0,0 1 0,-1 0 0,0 0-1,-1 1 1,0-1 0,0 1 0,-1-1 0,-1 1 0,0 0 0,0 0 0,-1 0 0,-1 10-148,0-16 85,0 0 0,-1 0-1,1-1 1,-1 1 0,0 0-1,0-1 1,-1 1 0,1-1-1,-1 0 1,0 0 0,0 0-1,-1 0 1,1-1 0,-1 1-1,0-1 1,0 0-1,0 0 1,0 0 0,0 0-1,-3 0-84,-11 7 198,0 0 0,-1-2 0,0 0-1,-11 2-197,-8 0 195,1-2 0,-2-2 0,1-1-1,0-2 1,-1-2 0,0-1 0,-25-5-195,53 4 16,1 0 0,-1 0 0,0-2 0,0 1 0,1-1 0,-1-1 0,1 0 0,0-1 0,0 1 0,1-2 0,-5-2-16,67 4-6104,-17 7 3220</inkml:trace>
  <inkml:trace contextRef="#ctx0" brushRef="#br0" timeOffset="189826.786">6045 1398 144,'0'0'163,"0"0"234,0 0 398,0 0-24,0 0-202,0 0-223,0-4-81,-1 2-215,1 1 1,-1 0-1,1-1 1,-1 1-1,1 0 1,-1-1-1,1 1 1,-1 0-1,0 0 1,0 0-1,0 0 1,0-1-1,0 1 1,0 0-1,0 1 1,0-1 0,0 0-1,0 0 1,-1 0-1,1 1 1,0-1-1,0 1 1,-1-1-1,1 1 1,-1-1-1,1 1 1,0 0-1,-1-1 1,1 1-1,-1 0 1,1 0-1,0 0 1,-1 0-1,1 1 1,-1-1 0,1 0-1,0 0 1,-1 1-1,1-1 1,0 1-1,-1-1 1,1 1-1,0 0 1,0 0-1,-1-1 1,1 1-1,0 0 1,0 0-1,-1 1-50,-15 12 63,0 2 0,0 0 0,2 0-1,0 2 1,1 0 0,-3 5-63,-17 21 218,-52 61 134,5 4-1,4 3 0,-29 63-351,62-94-928,40-79-1332,4-12 1840,1 4 165,-1-17-703</inkml:trace>
  <inkml:trace contextRef="#ctx0" brushRef="#br0" timeOffset="190428.622">6052 1348 352,'0'0'203,"0"0"-86,0 0-15,0 0 28,0 0 38,0 0 14,0 0 29,0 0 50,-1 13 315,-5 33 70,-2 0-1,-3 0 1,-1-1-1,-6 11-645,3-7 393,-38 102 892,-46 90-1285,96-235 1,1-2-22,0 1 0,0-1 0,0 1 0,-1-1-1,1 0 1,-1 0 0,0 0 0,-1-1 0,1 1 0,-1-1 0,1 1 0,-1-1 0,0 0-1,-3 1 22,3-2-384,0 0-1,0-1 1,0 1-1,-1-1 1,1 0-1,-1 0 1,1 0-1,-1-1 1,1 0-1,-3 0 385,-2 0-1221</inkml:trace>
  <inkml:trace contextRef="#ctx0" brushRef="#br0" timeOffset="190808.082">5624 1743 464,'0'0'654,"0"0"-291,0 0 322,0 0 28,0 0-409,0 0-152,20 0 582,77-2 285,-33-1-822,0 4 1,24 5-198,-87-7-60,-1 1 0,1 0 1,0 0-1,0 0 1,-1 0-1,1 0 1,0 0-1,0 0 1,0 0-1,-1 0 1,1 1-1,0-1 1,0 0-1,-1 0 1,1 1-1,0-1 1,-1 0-1,1 1 1,0-1-1,-1 1 1,1-1-1,-1 1 1,1-1-1,0 1 1,-1-1-1,1 1 1,-1-1-1,0 1 1,1 0-1,-1-1 1,1 1-1,-1 0 1,0 0-1,0-1 1,1 1-1,-1 0 0,0 0 1,0-1-1,0 1 1,0 0-1,0 0 1,0-1-1,0 1 1,0 0-1,0 0 1,0 0-1,0-1 1,-1 1-1,1 0 1,0-1-1,0 1 1,-1 0 59,-10 12-2388</inkml:trace>
  <inkml:trace contextRef="#ctx0" brushRef="#br0" timeOffset="203886.019">3036 987 288,'0'0'240,"0"0"-64,0 0-21,0 0-22,0 0-10,0 0-24,0 0-22,0 0-37,47 0-955,-44-1 1143,1 0 0,0-1 0,-1 1 0,1-1 0,-1 0 0,0 0-1,0 0 1,0 0 0,0-1 0,1 0-228,14-10 861,58-25-1088,7 2 227,-28 13-70,-2-2 0,-1-2 0,17-14 70,59-38-22,20-14 14,-74 44 3,-39 28 319,-2-2-1,28-25-313,-33 26-15,0 2-1,1 0 1,1 2-1,3 1 16,60-39-31,-84 50 33,-2 2 3,-1 0 0,1-1 0,-1 0 0,0 0 0,0 0 0,4-5-5,-1 3-1871,-9 7 92</inkml:trace>
  <inkml:trace contextRef="#ctx0" brushRef="#br0" timeOffset="205995.376">2848 801 0,'0'0'256,"0"0"-48,0 0 51,0 0 18,0 0-47,-10 0-86,-82 0 467,88 2-611,0 0 0,0 0 0,0 0 0,1 0 0,-1 1 0,1-1 0,-1 1 0,1 0 0,0 0 0,0 0 0,0 1 0,0-1 0,1 1 0,0-1 0,-1 1 0,-16 18 0,17-20 1,0 0 5,0 0 0,0 0 0,0 0 0,0 0-1,-1 0 1,1-1 0,-1 1 0,1-1 0,-1 0-1,1 0 1,-1 0 0,0 0 0,1 0 0,-2 0-6,-7 0 694,13 2 260,0-2-908,0-1 1,0 0 0,0 0-1,0 0 1,0 0-1,1 0 1,-1 0 0,0-1-1,0 1 1,0-1 0,0 1-1,0-1 1,1-1-47,206-93 671,-3-10-671,-19 9 81,-100 47-230,-2-5-1,-3-3 1,36-35 149,-74 59-16,132-96-176,-158 118 185,0 1-1,1 1 1,0 1 0,1 0 0,16-3 7,27-12 33,-29 7 9,-1-1 0,4-4-42,10-5 132,-39 21-202,-4 2-118,-1 1-1,1 0 0,-1 0 1,1 0-1,0 1 0,-1-1 1,1 1-1,3-1 189,-7 2-3052</inkml:trace>
  <inkml:trace contextRef="#ctx0" brushRef="#br0" timeOffset="206948.549">4007 389 112,'0'0'614,"0"0"-195,0 0-139,0 0-22,0 0 9,0 0 0,8-3 34,278-87 1391,-283 89-1686,50-16 44,0-2-1,-2-2 1,4-4-50,-38 16 76,1 1 1,0 1-1,7-1-76,-22 7 0,-1 1 3,-2 0 18,0 0 30,0-1-22,0 0-50,0 1-67,0 0-59,0 0-202,0 0-601,0 0-784</inkml:trace>
  <inkml:trace contextRef="#ctx0" brushRef="#br0" timeOffset="285487.787">1530 3784 0,'0'0'384,"0"0"136,0 0 65,0 0 7,0 0-10,0 0-57,0 0-98,0 0-168,0 0-110,6 0 94,134-8 1552,7 1-4478,-143 8 1103,-3 3-218</inkml:trace>
  <inkml:trace contextRef="#ctx0" brushRef="#br0" timeOffset="285802.999">1662 3575 1921,'0'0'1296,"0"0"-1264,0 0 225,0 0 415,-15 136-352,15-94-192,0-1-64,0-3-64,0 0-96,0-1-368,0-3-1041,0-5-1120</inkml:trace>
  <inkml:trace contextRef="#ctx0" brushRef="#br0" timeOffset="183238.092">75 3652 544,'0'0'467,"0"0"-203,0 0-109,0 0 77,0 0 64,0 0-45,0 0-170,-1 0 1,0 0-1,1 0 1,-1 0-1,0 0 1,1 0-1,-1 0 1,0 0-1,1 1 1,-1-1-1,1 0 1,-1 0-1,0 1 0,1-1 1,-1 1-1,1-1 1,-1 0-1,1 1 1,-1-1-1,1 1 1,-1-1-1,1 1 1,0-1-1,-1 1 0,1-1 1,0 1-1,-1 0 1,1-1-1,0 1 1,0 0-82,8 19 228,1-1-1,1 1 1,1-1 0,3 3-228,11 20 39,42 83-265,1 1-4153,-65-122 3669</inkml:trace>
  <inkml:trace contextRef="#ctx0" brushRef="#br0" timeOffset="183736.233">295 3644 2193,'0'0'446,"0"0"-140,0 0 6,0 0 107,-1 0-208,0-1-179,0 0 3,1 1 0,-1 0 0,1 0 0,-1-1 0,1 1 0,-1 0 0,1 0 0,-1 0 0,0 0 0,1 0 0,-1 0 0,1 0 0,-1 0 0,1 0 0,-1 0 0,1 0 0,-1 1 0,0-1 0,1 0-1,-1 0 1,1 0 0,-1 1 0,1-1 0,-1 0 0,1 1 0,0-1 0,-1 0 0,1 1 0,-1-1 0,1 1 0,0-1 0,-1 1-35,-12 14 262,13-15-234,-192 245 756,169-210-1024,23-34 144,-1 0 0,0-1 0,1 1 0,-1 0 0,1 0 0,-1 0 0,1-1 0,0 1 0,-1 0 0,1 0 0,0 0 0,0 0 0,-1 0 0,1 0 0,0 0 0,0 0 0,0 0 0,0 0 0,0 0 0,0 0 0,1 0 0,-1 0 1,0 0-1,0-1 0,1 1 0,-1 0 0,1 0 0,-1 0 0,0 0 0,1 0 0,0-1 0,-1 1 0,1 0 0,-1 0 0,1-1 0,0 1 0,0 0 0,-1-1 0,1 1 0,0-1 96,13 2-1153</inkml:trace>
  <inkml:trace contextRef="#ctx0" brushRef="#br0" timeOffset="184305.148">388 3962 1169,'0'0'448,"0"0"-152,0 0 155,0 0 136,0 0-297,-2 32 863,-8 31-89,4-25-1160,1 0 0,1 29 96,22-71-2964,4-17 662</inkml:trace>
  <inkml:trace contextRef="#ctx0" brushRef="#br0" timeOffset="282118.733">548 3704 48,'0'0'955,"0"0"-592,0 0-75,0 0 200,0 0-71,0 0-244,0-4 950,0 17-1254,1 1 72,-1 0 0,-1 1 0,0-1 0,-1 0 0,-1 0 0,0 0 0,0 0 59,2-12-712,1-2-638</inkml:trace>
  <inkml:trace contextRef="#ctx0" brushRef="#br0" timeOffset="282638.438">863 3638 416,'0'0'243,"0"0"-46,0 0 297,0 0 264,3 18 122,-2-13-805,2 17 156,2-1-1,0 1 0,1-1 1,1 0-1,5 10-230,6 7 223,19 38 55,-34-71-339,0 0 0,0 0 1,1 0-1,-1-1 0,1 1 0,1-1 0,-1 0 1,0 0-1,1 0 0,0-1 0,4 3 61,17 0-1950,-13-5 621</inkml:trace>
  <inkml:trace contextRef="#ctx0" brushRef="#br0" timeOffset="282965.156">997 3642 1777,'0'0'448,"0"0"-272,0 0 512,0 0 145,0 0-417,0 0-256,-72 83 48,63-57 16,3 3-16,-2 2-96,3-2-112,1-1 0,2-3-64,2-2-400,0 0-304,0-9-561,0-7-224</inkml:trace>
  <inkml:trace contextRef="#ctx0" brushRef="#br0" timeOffset="283303.544">1102 3882 64,'0'0'2497,"0"0"-2049,0 0-127,0 0 431,0 0-144,0 0-416,-17 113-176,17-90-16,-2 0 0,2-2-384,0-6-832,0-9-1618</inkml:trace>
  <inkml:trace contextRef="#ctx0" brushRef="#br0" timeOffset="284753.783">1147 3882 352,'0'0'531,"0"0"-133,0 0-94,0 0-11,0 0 38,0 0 83,0 0 60,0 0-47,0 0-131,0 0-55,0 0-23,0 8 377,0 186-360,1-178-2185,8-10-1209</inkml:trace>
  <inkml:trace contextRef="#ctx0" brushRef="#br0" timeOffset="286823.787">2199 3412 1601,'0'0'325,"0"0"-231,0 0 34,0 0 288,0 0-131,10 13 305,11 24 316,-2 0-1,-1 1 1,-2 1-906,17 37 711,-17-43-741,-8-12-244,1-1 0,0 0 0,2-1 0,1 0 0,0-1 0,1 0 0,1-1 0,8 7 274,-4-12-1809,0-9-339</inkml:trace>
  <inkml:trace contextRef="#ctx0" brushRef="#br0" timeOffset="287161.16">2473 3539 2513,'0'0'672,"0"0"-527,0 0 239,0 0 240,0 0-16,0 0-160,-85 113 17,66-69 15,0 6-144,2-4-96,0-2-128,2-4-112,4-7 0,5-3-160,4-5-496,2-2-561,0-7-1024</inkml:trace>
  <inkml:trace contextRef="#ctx0" brushRef="#br0" timeOffset="289342.902">2648 3813 80,'0'0'640,"0"0"-63,0 0-268,0 0-90,0 0 66,0 0 75,0 0 35,0 0-5,0 0-41,0 0-13,0 0-61,0 0-59,0 0-13,0 0 13,-6 24 467,-2 13-643,3 1 0,0 0-1,3 0 1,1 0 0,2 5-40,0-11-1578,-1-17-863</inkml:trace>
  <inkml:trace contextRef="#ctx0" brushRef="#br0" timeOffset="289680.324">2972 3612 5218,'0'0'929,"0"0"-929,0 0 0,0 0 496,0 0-176,0 0-320,-11 49-432,11-29-673,0-7-1248</inkml:trace>
  <inkml:trace contextRef="#ctx0" brushRef="#br0" timeOffset="292514.703">3259 3479 160,'0'0'248,"0"0"-24,0 0 16,0 0-15,0 0 23,0 0 29,1-14 2300,18 52-2079,2-1 0,1 0 0,2-2-1,5 4-497,47 72-1158,-53-72-849,-12-25 455</inkml:trace>
  <inkml:trace contextRef="#ctx0" brushRef="#br0" timeOffset="292840.633">3487 3458 2609,'0'0'689,"0"0"-513,0 0 368,0 0 272,0 0-304,0 0-207,-98 88 111,79-44-128,-2 6-144,2 0-144,2 2 0,4-6-272,9-2-545,1-8-719,3-11-1266</inkml:trace>
  <inkml:trace contextRef="#ctx0" brushRef="#br0" timeOffset="295516.554">3577 3746 272,'0'0'256,"0"0"-66,0 0-36,0 0-39,0 0-30,0 0-10,0 0-21,0 0-9,0 0-5,0 0 27,0 0 39,0 0 14,0 0-21,0 0-19,0 0-10,0 0 7,0 0-5,0 0-29,0 0-3,0 0-19,0 0 6,0 0 47,0 0 30,0 0-5,0 0-8,0 0-27,0 0-29,0 0-22,0 0-18,0 0 15,0 0 6,0 0 3,0 0 8,0 0-9,0 0-7,0 0-22,0 0 1,0 0 15,0 0-10,0 0 15,0 0 9,0 0 10,0 0-7,0 0-33,0 0 30,0 0-1,0 0 6,0 0 32,0 0 11,0 0 8,0 0-9,0 0 4,0 0 20,0 0 9,0 0 16,0 0 21,0 0-8,0 0-13,0 0-9,0 0-28,0 0-33,0 0 9,0 0-9,0 0 30,0 0 21,0 0 13,0 0-2,0 0-17,0 20 247,-6 102 1343,-3-41-5148,7-67 1617</inkml:trace>
  <inkml:trace contextRef="#ctx0" brushRef="#br0" timeOffset="296199.71">3775 3728 1601,'0'0'669,"0"0"-509,0 0 30,0 0 378,0 0-186,0 0-257,-16 0 136,23 0-258,-3 0-7,0 0 0,0 0 0,1 0 0,-1 1 1,0-1-1,0 1 0,0 0 0,1 0 1,2 1 3,-6 0 4,1-1 1,0 0-1,-1 1 1,1-1-1,-1 1 1,0 0 0,1-1-1,-1 1 1,0 0-1,0 0 1,0 0-1,0 0 1,0 0 0,-1 0-1,1 0 1,-1 0-1,1 0 1,-1 0-1,0 0 1,1 1 0,-1 1-5,0 9 36,1 1 0,-2 0 1,0-1-1,0 1 1,-1-1-1,-1 1 0,0-1 1,-1 0-1,-3 7-36,-3 12-10,8-28-88,1 1 1,-1-1-1,1 1 0,1-1 1,-1 1-1,1 0 0,-1-1 1,1 1-1,1 0 1,-1 2 97,1-6-31,0 0 1,-1 1 0,1-1-1,0 1 1,0-1 0,-1 0-1,1 0 1,0 0 0,0 1-1,1-1 1,-1 0 0,0 0-1,0 0 1,0-1 0,1 1-1,-1 0 1,1 0 0,-1-1-1,0 1 1,1-1 0,-1 1-1,1-1 1,-1 1 0,1-1-1,-1 0 1,1 0 0,0 0-1,-1 0 1,1 0 0,0 0 30,82 1 1742,-84-1-1499,0 0-14,0 0-106,0 0-86,0 0-61,0 0-128,3 3-1334,1 0 371</inkml:trace>
  <inkml:trace contextRef="#ctx0" brushRef="#br0" timeOffset="297166.853">4109 3625 1745,'0'0'597,"0"0"-311,0 0 354,0 0 35,0 0-352,7-1-6,96-15 1405,-65 8-2353,1 2 0,1 2 1,10 1 630,-38 4-1740,-5 7-389</inkml:trace>
  <inkml:trace contextRef="#ctx0" brushRef="#br0" timeOffset="297503.69">4275 3404 656,'0'0'3522,"0"0"-3474,0 0 16,0 0 176,0 0 144,0 0-224,-32 106-48,26-52-112,2 3-48,-3-1-528,5-8-592,0-8-1154</inkml:trace>
  <inkml:trace contextRef="#ctx0" brushRef="#br0" timeOffset="301888.686">5875 3316 656,'0'0'430,"0"0"-278,0 0 155,0 0 112,0 0-161,0 0-180,0 0-54,0 0 5,0 0 16,0 0 49,0 0-27,0 0-86,0 0-40,0 0-2,0 0-19,0 0-134,0 0-111,0 0-33,0 0 84,0 0 100,0 0 86,0 0-19,0 0-61,0 0 38,0 0 92,0 0-18,0 0-160</inkml:trace>
  <inkml:trace contextRef="#ctx0" brushRef="#br0" timeOffset="303953.292">5832 3368 416,'0'0'726,"0"0"-235,0 0 221,0 0 163,0 0-253,-2 4 413,3 15-808,2-1 1,0 0 0,0 0-1,2 0 1,0 0-1,1-1 1,1 0-1,0 0 1,8 10-228,2 4-153,1-1 1,2-1-1,1-1 1,18 19 152,-35-43-113,0 1-138,-1 0 0,1 0 0,1 0 0,-1-1-1,1 0 1,0 0 0,0 0 0,0 0-1,0-1 1,0 0 0,1 0 0,0 0-1,-1-1 1,1 0 0,0 0 0,0 0 0,6 0 251,5-2-1532</inkml:trace>
  <inkml:trace contextRef="#ctx0" brushRef="#br0" timeOffset="304292.11">6107 3443 2417,'0'0'1201,"0"0"-897,0 0 80,0 0 496,0 0-255,0 0-321,-117 73-112,98-31-80,2 8-64,2 3-48,4-3 0,5-4-224,6-6-528,0-5-433,0-10-672</inkml:trace>
  <inkml:trace contextRef="#ctx0" brushRef="#br0" timeOffset="305760.002">6228 3650 48,'0'0'93,"0"0"225,0 0 181,0 0-110,0 0-63,-21 1 2078,24-2-2454,3-4 708,-5 10 302,0 4-1018,2 19 858,-1 0 0,-1 21-800,4 48-662,9-37-3334,-9-51 2235</inkml:trace>
  <inkml:trace contextRef="#ctx0" brushRef="#br0" timeOffset="306509.604">6510 3596 4002,'0'0'766,"0"0"-564,0 0 65,0 0 373,15-9-770,-10 8 133,0 1 1,0 0 0,-1 1-1,1-1 1,0 1 0,0 0-1,-1 0 1,1 0-1,0 1 1,-1 0 0,0 0-1,1 0 1,1 1-4,-4-1 7,0 0-1,-1 0 0,1 0 1,0 0-1,-1 1 1,0-1-1,1 0 1,-1 1-1,0-1 1,0 1-1,-1-1 1,1 1-1,0-1 1,-1 1-1,0-1 1,1 1-1,-1 0 1,0-1-1,0 1 1,-1 0-1,1-1 1,0 1-1,-1-1 1,0 1-1,1-1 1,-2 2-7,1 0 17,-1 0 1,0 0 0,0 0-1,0-1 1,0 1 0,0-1-1,-1 0 1,1 1 0,-1-1-1,0 0 1,0 0-1,0-1 1,-1 1 0,1-1-1,-4 2-17,3-1-118,0 0-1,-1 1 1,1-1 0,0 1-1,0 0 1,1 0-1,-1 0 1,-1 4 118,5-7-56,-1-1-1,1 1 1,0 0 0,0-1 0,0 1-1,-1 0 1,1-1 0,0 1 0,0 0-1,0 0 1,0-1 0,0 1 0,0 0 0,1-1-1,-1 1 1,0 0 0,0-1 0,0 1-1,1 0 1,-1-1 0,0 1 0,1 0-1,-1-1 1,0 1 0,1-1 0,-1 1 0,1-1-1,-1 1 1,1-1 0,-1 1 0,1-1-1,0 1 1,0-1 56,28 17 524,-6-3 496,-22-13-963,0 0-1,0 0 1,0 0 0,-1 0 0,1 0 0,0 0 0,0 0 0,-1 1 0,1-1 0,0 0 0,-1 1 0,0-1 0,1 0 0,-1 1-1,0-1 1,1 0 0,-1 1 0,0-1 0,0 0 0,0 1 0,0-1 0,-1 1 0,1-1 0,0 0 0,0 1 0,-1-1-1,0 1-56,0 1 89,-1 0-1,0 0 1,0-1-1,0 1 1,0-1-1,-1 1 0,1-1 1,-1 0-1,1 0 1,-1 0-1,-2 1-88,-7 4 119,1-1-1,-1 0 1,-1-1 0,1 0-1,-7 1-118,-22 0-62,0-2-1,-1-1 0,0-2 63,33-1-4723,24 2 2781</inkml:trace>
  <inkml:trace contextRef="#ctx0" brushRef="#br0" timeOffset="298131.924">4825 3431 1569,'0'0'1435,"0"0"-1040,0 0-147,0 0 347,0 0-104,-1-2 606,3 11-599,8 23-278,1-1-1,2 0 1,1-1 0,1 0-1,2-1 1,7 9-220,-4-4-24,-7-10-254,-9-16-49,-1-1 1,1 1-1,1-1 0,-1 0 1,1 0-1,1 0 1,-1 0-1,1-1 0,0 0 1,0 0-1,7 3 327,1-4-1942</inkml:trace>
  <inkml:trace contextRef="#ctx0" brushRef="#br0" timeOffset="298472.856">5012 3531 4370,'0'0'304,"0"0"-304,0 0 0,-74 111 96,59-67-64,4 2-32,1-4-112,5-3-384,3-9-224,2-7 143,0-3-175,0-7-96,0-5-257</inkml:trace>
  <inkml:trace contextRef="#ctx0" brushRef="#br0" timeOffset="298799.052">5144 3757 1281,'0'0'2001,"0"0"-1297,0 0 32,0 0 481,0 0-401,0 0-400,0 12-176,0 11 177,0 5-129,0 3-208,0 2-80,0-1-80,0 3-561,-2-3-975,-2-9-1122</inkml:trace>
  <inkml:trace contextRef="#ctx0" brushRef="#br0" timeOffset="299221.249">5249 3581 1777,'0'0'1889,"0"0"-1889,0 0 32,0 0 352,0 0 0,0 0-160,55-6-48,-25 6-16,2 0-96,-7 0-48,1 6 0,-5 0-16,1-1 0,-3 1-16,0-2-256,-2-2-240,-2-2-512,-5 0-913</inkml:trace>
  <inkml:trace contextRef="#ctx0" brushRef="#br0" timeOffset="299588.566">5394 3410 1024,'0'0'977,"0"0"-897,0 0 384,0 0 689,0 0-289,-22 102-384,16-52-176,-1 1-224,1 1-15,2-2-65,-3-2-97,3-6-783,0-9-1633</inkml:trace>
  <inkml:trace contextRef="#ctx0" brushRef="#br0" timeOffset="303435.955">5400 3671 1777,'0'0'621,"0"0"-287,0 0 146,-4-6-653,1 1 146,1 0 0,-1-1 1,1 1-1,0-1 0,1 1 1,-1-1-1,1 0 0,0 0 1,1 1-1,-1-1 0,1 0 1,1-5 26,-1 11 378,0 0-63,0 0-91,0 0-64,0 0-10,-30 40 391,30-40-578,0 0-118,0 0-248,1 0 315,1 0 0,0 0-1,-1-1 1,1 1 0,0 0 0,-1-1-1,1 1 1,-1-1 0,1 1-1,-1-1 1,1 0 0,-1 0-1,1 1 1,-1-1 0,0 0-1,1 0 1,-1-1 0,0 1-1,0 0 1,0 0 0,0-1-1,0 1 1,0 0 0,0-1-1,0 1 1,0-2 88,5-29 1291,-21 67-195,9 20-821,38-56-1422,-30 0 1087,1 0 0,-1-1 0,0 1 0,1-1 0,-1 0 0,0 1 0,0-1 0,-1 0 0,1 0-1,0 0 1,0-1 0,-1 1 0,0 0 0,1 0 0,-1-1 0,0 1 0,0-1 0,0 1 0,0-1 0,-1 0 0,1 1 0,-1-1 0,0 0 0,1 1 0,-1-1 0,0 0 0,-1 1 0,1-1 0,0 0 0,-1 0 60,1 3 33,0-1 0,-1 1 0,1-1 0,0 1 0,-1-1 0,1 1-1,0-1 1,-1 1 0,1-1 0,-1 1 0,1 0 0,-1-1 0,1 1 0,-1 0 0,1-1 0,-1 1 0,1 0 0,-1-1 0,0 1 0,1 0 0,-1 0-1,1 0 1,-1 0 0,0 0 0,1 0 0,-1 0 0,1 0 0,-1 0 0,0 0 0,1 0 0,-1 0 0,1 0 0,-1 0 0,0 0 0,1 0 0,-1 1-1,1-1 1,-1 0 0,1 1 0,-1-1 0,1 0 0,-1 1 0,0-1-33,-1 1 86,0 0 0,-1 0 0,1 0 0,0 0 0,0 0 1,0 1-1,0-1 0,0 1 0,0-1 0,0 1 0,0 0 0,-1 1-86,2-1 22,0 0 1,0-1-1,0 1 1,0 0-1,1 0 0,-1 0 1,0 0-1,1 0 1,-1 0-1,1 0 0,0 0 1,0 0-1,0 0 1,0 0-1,0 0 0,0 0 1,1 1-23,-1-2-13,1 0 0,0 0 0,0 0 1,0 0-1,0 0 0,0 0 0,0-1 1,1 1-1,-1 0 0,0-1 0,0 1 0,0-1 1,1 1-1,-1-1 0,0 1 0,0-1 1,1 0-1,-1 0 0,0 0 0,1 0 1,-1 0-1,0 0 0,1 0 0,-1 0 0,1 0 13,0 0-10,0 0 0,0 0 0,1-1 0,-1 1-1,0 0 1,0-1 0,0 0 0,0 1 0,0-1-1,0 0 1,0 0 0,0 0 0,0 0 0,0-1-1,0 1 1,0 0 0,-1-1 0,1 1-1,-1-1 1,1 0 0,-1 1 0,0-1 0,1 0-1,-1 0 1,0 0 0,0 0 0,0 0 0,0-2 10,1-1-3,-1 0 1,0 0 0,0-1 0,0 1 0,-1 0-1,0-1 1,0 1 0,0 0 0,-1-1 0,0 1-1,0 0 1,0-1 2,1 5 11,-1 0 0,1-1 0,0 1 0,-1 0 0,1 0 0,-1 0 0,1 1 0,-1-1 1,0 0-1,1 0 0,-1 0 0,0 0 0,0 0 0,1 1 0,-1-1 0,0 0 0,0 1 0,0-1 0,0 1 0,0-1 0,0 1 0,0-1 0,0 1 0,0 0 0,0-1 0,0 1 0,0 0 0,0 0 0,0 0 0,-1 0 0,1 0 0,0 0 0,0 0 0,0 0 0,0 0 0,0 0 0,0 1 0,0-1 0,0 1 0,0-1 0,0 0 0,0 1 0,-1 0-11,-1 0 55,-1 1-1,1 0 1,0-1 0,-1 1-1,1 1 1,0-1-1,0 0 1,0 1-1,1-1 1,-1 1-1,1 0 1,-1 0-55,-1 6 79,0 0-1,1 0 1,0 0 0,1 1 0,0-1 0,0 1 0,1-1-1,0 1 1,1 0 0,0-1 0,1 7-79,-1-11 3,0-4-7,1 1 1,0-1 0,0 0 0,0 0 0,0 0-1,0 0 1,0 0 0,0 0 0,0 0 0,0 0-1,0 0 1,1 0 0,-1-1 0,0 1 0,1 0 0,-1-1-1,0 1 1,1-1 0,-1 0 0,1 1 0,-1-1-1,1 0 1,-1 0 0,1 0 0,-1 0 0,1 0 0,-1 0-1,0 0 1,1-1 3,48-3-492,-46 2 416,0 0 0,1 0 0,-1-1 0,0 0 0,-1 0 0,1 0 0,0 0 0,-1 0 0,0-1 1,0 0-1,0 1 0,0-1 0,0 0 0,-1-1 0,0 1 0,0 0 0,0-1 0,0 1 0,-1-1 0,0 1 0,0-1 0,0 0 0,0-2 76,0 4 0,-1 1 0,0-1 0,1 1 0,-1-1 0,0 0-1,0 1 1,0-1 0,-1 0 0,1 1 0,-1-1 0,1 1 0,-1-1 0,0 1 0,0-1 0,0 1 0,0 0 0,-1-1 0,1 1 0,0 0 0,-1 0-1,0 0 1,1 0 0,-1 0 0,0 0 0,0 0 0,0 1 0,0-1 0,-1 1 0,1 0 0,0-1 0,-1 1 0,1 0 0,-1 0 0,1 0 0,-1 1 0,1-1-1,-1 1 1,1-1 0,-1 1 0,0 0 0,1 0 0,-2 0 0,0 0 67,0 0 0,0 0 1,0 1-1,1-1 0,-1 1 0,0 0 0,0 0 0,1 0 0,-1 1 0,1-1 1,-1 1-1,1 0 0,0 0 0,-1 0 0,1 0 0,0 1 0,-2 1-67,1 2 90,-1-1 0,1 1-1,0 0 1,1 0-1,-1 0 1,1 1 0,0-1-1,1 1 1,-2 3-90,4-7 48,-2 0-34,1 0 1,0 0-1,0 0 0,0 0 1,0 1-1,1-1 1,-1 0-1,1 1 0,0-1 1,0 0-1,0 1 1,0-1-1,1 1 0,-1-1 1,1 0-15,3-2-62,-1 0 0,1 0-1,0-1 1,0 1 0,-1-1 0,1 0 0,0 0 0,0-1 0,0 1 0,-1-1-1,1 0 1,0 0 0,-1 0 0,4-1 62,-4 0-44,1-1 0,-1 1 0,0-1 0,0 0 0,0 0 0,0 0 0,-1 0 0,1 0 0,-1 0 0,0-1 0,0 1 0,0-1 0,0 0 0,0 1 0,-1-1 0,0 0 0,0 0 0,0 0 0,0 0 0,0 0 0,-1 0 0,0-1 0,0 1 0,0-3 44,-2 7 34,1-1 0,-1 1 1,1-1-1,-1 1 0,1 0 1,-1 0-1,1 0 0,-1 0 1,1 0-1,-1 0 0,1 0 1,-1 1-1,1-1 0,-1 0 1,1 1-1,-1-1 0,1 1 1,-1 0-1,1-1 0,0 1 1,-1 0-1,1 0 0,-1 1-34,0 1-117,1 1-1,-1 0 1,1-1-1,0 1 0,0 0 1,0 0-1,1-1 1,-1 1-1,1 0 1,0 0-1,0 0 0,0 0 1,1 0-1,0 0 1,0 1 117,8 6-1684</inkml:trace>
  <inkml:trace contextRef="#ctx0" brushRef="#br0" timeOffset="334382.368">1 3395 48,'0'0'181,"0"0"113,0 0 125,0 0 8,0 0-59,0 0-117,0 0-97,0 0-87,0 0-24,0 0-22,0 0-2,0 0 26,0 0 72,0 0 46,0 0 29,0 0-26,0 0-20,0 0-10,0 0-39,0 0-39,22-7 422,31-38-511,-3-2 0,-1-2-1,30-39 32,-42 43-462,3 1-1,1 2 1,2 3-1,2 1 1,33-21 462,157-82-822,-224 133 350</inkml:trace>
  <inkml:trace contextRef="#ctx0" brushRef="#br0" timeOffset="335056.211">248 3414 464,'0'0'622,"0"0"-14,0 0-8,0 0-2,0 0-99,-1 0-440,1-1-1,0 1 1,0 0 0,0-1-1,0 1 1,-1-1 0,1 1-1,0 0 1,0-1 0,0 1 0,0-1-1,0 1 1,0-1 0,0 1-1,0 0 1,0-1 0,0 1-1,0-1 1,0 1 0,0-1-1,1 1 1,-1 0 0,0-1 0,0 1-1,0-1 1,0 1 0,1 0-1,-1-1-58,16-11 120,1 1 0,0 1-1,0 0 1,19-7-120,15-9 15,27-18-131,-2-4 1,6-9 115,-53 35-358,-1-2 0,-1 0-1,-1-2 1,-2 0 0,0-2 0,13-21 358,-37 49-21,1-2-81,-1 1 0,1 0 1,-1 0-1,1 0 0,0 0 0,0 0 1,-1 0-1,1 0 0,0 0 0,0 1 1,0-1-1,0 0 0,0 0 0,0 1 1,0-1-1,0 1 0,0-1 0,0 1 1,1-1-1,-1 1 0,0-1 0,0 1 102,4 0-888</inkml:trace>
  <inkml:trace contextRef="#ctx0" brushRef="#br0" timeOffset="336000.932">876 3458 48,'0'0'368,"0"0"-5,0 0-21,0 0-12,0 0-28,0 0-271,0 0 1,-1 0-1,1 0 1,0 0-1,0 0 1,-1 0-1,1 0 1,0 0-1,0 0 1,-1 0-1,1 0 1,0 0-1,0 0 1,0 0-1,-1 0 0,1 0 1,0 0-1,0 0 1,-1-1-1,1 1 1,0 0-1,0 0 1,0 0-1,0 0 1,-1 0-1,1-1 1,0 1-1,0 0 1,0 0-1,0 0 1,0-1-1,0 1 1,-1 0-1,1 0 1,0-1-1,0 1 1,0 0-1,0 0 1,0 0-1,0-1 1,0 1-1,0 0 0,0 0 1,0-1-1,0 1 1,0 0-1,0 0 1,0-1-1,0 1 1,0 0-1,1 0 1,-1 0-1,0-1 1,0 1-1,0 0 1,0 0-1,0 0 1,0-1-1,1 1 1,-1 0-1,0 0 1,0 0-1,0 0 1,0-1-1,1 1-31,22-31 62,2 1 1,1 1-1,30-24-62,29-33-24,-27 19 109,45-35-85,-79 81-290,1 0 0,1 2 0,1 1 0,0 1 1,2 1-1,5-1 290,0 2-1638,-33 15 1240</inkml:trace>
  <inkml:trace contextRef="#ctx0" brushRef="#br0" timeOffset="337004.933">1127 3435 368,'0'0'312,"0"0"-42,0 0-49,0 0 1,0 0 20,-18 27 1266,17 27-2549,2-57 1336,-1 0 0,1 1-1,0-1 1,0 1 0,0-1-1,1 1 1,-1 0 0,0-1 0,1 1-1,0 0 1,-1 0 0,1 0-1,0 0 1,0 0 0,1 0-295,39-33-700,-32 27 1085,327-240 805,-230 184-1875,-73 46-42,0-2-1,19-16 728,-41 28-2214,-12 16 419</inkml:trace>
  <inkml:trace contextRef="#ctx0" brushRef="#br0" timeOffset="397585.604">56 4286 192,'0'0'440,"0"0"-170,0 0-81,0 0-13,0 0-50,0 0-9,-2 0 120,-1 0 1,1 0-1,-1-1 1,1 1-1,0-1 1,-1 1-1,1-1 1,0 0-1,-1 0 0,0 0-237,4-1-4,0 0 0,1 0 0,-1 0 0,1 1 0,-1-1 0,1 1 0,-1-1 0,1 1 0,0-1 0,0 1 0,-1 0 0,1 0 0,0 0 0,0 0 0,0 0 0,0 1 0,1-1 4,44-13-22,-33 10 6,26-8-137,1 2-1,1 1 1,-1 3 0,1 1 0,14 1 153,-54 5-2,0-1 1,0 1-1,0-1 1,0 1-1,0 0 0,0 0 1,0-1-1,0 1 1,0 1-1,-1-1 1,1 0-1,0 0 0,-1 1 1,1-1-1,-1 1 1,1-1-1,0 2 2,26 37-19,-11-15 14,-7-14 6,1 0-1,-1-1 0,2 0 0,0-1 0,0 0 0,0-1 0,1 0 1,1-1-1,-1 0 0,1-1 0,0-1 0,0 0 0,7 1 0,15 1-2,1-1-1,0-1 1,0-2-1,34-2 3,-62-2-43,-1 1 0,1-1 0,-1-1 0,1 0 0,-1 0 0,0-1 0,0 1 0,0-2 0,0 1 0,-1-1 0,3-2 43,15-11-165,0-1 1,14-14 164,-22 18 101,0-1 0,1 2 1,1 1-1,0 0 0,2 0-101,-2 10 70,1 2-46,-12 10-478,-3-2-642</inkml:trace>
  <inkml:trace contextRef="#ctx0" brushRef="#br0" timeOffset="419320.534">2356 4022 1617,'0'0'691,"0"0"-430,0 0-53,0 0 67,0 0-131,-41 5 1446,24 2-1611,11-4-9,-1-1 0,1 1 0,0 0-1,0 0 1,1 1 0,-1-1 0,-2 4 30,8-7-35,0 0 6,0 0-38,0 0-66,0 0-75,50 0 85,1-2 0,-1-2 1,8-3 122,109-21-256,70 2 256,-188 20 15,-1-2 1,13-4-16,-22 3 20,0 1-1,1 3 1,38-1-20,366 4-976,-443 2 1016,31 0-1609,-30 0 574</inkml:trace>
  <inkml:trace contextRef="#ctx0" brushRef="#br0" timeOffset="425409.389">3219 1122 560,'0'0'440,"0"0"-50,0 0-81,0 0-10,0 0-29,0 0-100,-6 11-290,6 52-325,0-63 426,0 0-13,0 0-11,0 0 6,0 0-8,0 0-1,0 0 22,0 0 48,0 0 30,0 0 34,0 0 11,0 0 5,-3 1-77,1 0 1,-1 0-1,1 0 1,0 0 0,-1 0-1,1 0 1,0 1-1,0-1 1,0 1 0,0-1-1,0 1 1,0 0-1,1 0 1,-1 0 0,0 0-1,1 0 1,0 0 0,-1 0-1,1 1-27,-2 1-72,1 0 0,-1 1 0,1-1 0,0 1 1,0-1-1,1 1 0,0-1 0,-1 1 0,1 3 72,4-7-137,0-1 0,0 0 0,-1 0 0,1 0 0,0-1 0,0 1 0,0-1 0,0 1 0,-1-1 0,1 0 0,2-1 137,-4 1 24,-1 0 0,1 0 1,0 0-1,-1 0 1,1 0-1,-1 0 1,1 0-1,-1 0 1,0 0-1,1 0 1,-1-1-1,0 1 1,0 0-1,0 0 1,0 0-1,0-1 1,0 1-1,0 0 1,0 0-1,0 0 1,0 0-1,-1-1 1,1 1-1,0 0 1,-1-1-25,-1-2 415,2 4-960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1:5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80,'0'0'221,"0"0"70,0 0 67,0 0-41,0 0-66,0 0-40,-2 0-1404,2 0 657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44:50.4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18327 4216 0,'0'-18'32,"17"-17"-32,-17 0 15,36-89-15,-1 53 16,0-140 0,1 105-16,-1-123 15,-18 123-15,1 35 0,17-52 16,-17 88-1,-18 17 1,18 18-16,-18 35 16,0-17-16</inkml:trace>
  <inkml:trace contextRef="#ctx0" brushRef="#br0" timeOffset="343.913">18009 3739 0,'0'18'16,"18"0"-16,0 17 0,-1 0 15,1 1-15,0-1 0,34 53 16,-34-35 0,35 0-16,-35-18 15,17-17-15,35-18 16,-34 0-16,34-18 16,-34 1-16,-19-19 0,54-17 15,-36 18-15,18 0 16,-35 17-1,-1 0-15,1 18 16</inkml:trace>
  <inkml:trace contextRef="#ctx0" brushRef="#br0" timeOffset="13296.029">15240 11906 0,'-18'0'16,"36"0"15,17 0-16,1 0-15,34 18 16,-17-18-16,106 0 16,-53-18-16,158 1 15,-105-1-15,17 0 16,195 1-16,-160-1 16,1 0-16,0 18 0,211-17 15,-211 17-15,-18-18 16,17 18-16,-17 0 0,1 18 15,-1-18-15,176 17 16,-194-17-16,1 0 16,-19 0-16,125 0 15,-54 0 1,-141-17-16,-17 17 0,-18 0 16,-18-18-16,-17 18 0</inkml:trace>
  <inkml:trace contextRef="#ctx0" brushRef="#br0" timeOffset="20480.845">10425 11871 0,'17'0'15,"71"0"1,-35 0-16,124 0 16,-71-18-16,-1 1 15,19-1-15,-18 0 0,105-17 16,-122 35-16,34-17 15,-70 17-15,-18 0 16,-17 0-16</inkml:trace>
  <inkml:trace contextRef="#ctx0" brushRef="#br0" timeOffset="25225.269">10142 13511 0,'0'0'0,"0"-17"15,0-1 1,18 0-1,0 1 1,35-1-16,-36 18 16,36 0-16,-18 0 15,18 18-15,-35-18 16,0 17-16,-18 19 16,-18-1-1,0 0-15,1 18 16,17-35-16,0 17 15,0 0-15,17 1 16,36-1-16,-17 0 0,-1 1 16,-18-19-1,1 1-15,-18-1 16,-18 1-16,-17-18 16,18 18-16,-19-1 0,-34 1 15,52-18-15,-53 18 16,54-1-16,-1-17 15,36 0 1</inkml:trace>
  <inkml:trace contextRef="#ctx0" brushRef="#br0" timeOffset="25574.97">10707 13458 0,'-18'18'16,"36"-36"-16,-18 36 0,35 17 15,0-17 1,1 0-16,17 17 15,-36-17-15,1-1 0,-1 1 16,-17 17-16,0 0 16,-17-17-16,17 0 0,-18-1 15,1 1 1,17 0-16,0-1 16,35 1-16,18 0 15,-18-1-15,18-17 16</inkml:trace>
  <inkml:trace contextRef="#ctx0" brushRef="#br0" timeOffset="27170.567">12682 13423 0,'0'-17'16,"-17"-1"-16,-1-17 15,0-1-15,-17 1 16,18 17-16,-19 1 0,1 17 16,0 0-1,17 0-15,-35 53 16,18 0-16,17 0 15,18-1-15,0 1 0,0 0 0,0 0 16,0 53 0,0-53-16,18-18 0,-18 36 15,0-54-15,0 19 16,-18-36 0,1 0-16,17-18 15,-18-17 1,18 0-16,0 17 15,18-17-15,-1 17 16,19 18-16,-1 0 16,-18 0-16,19 0 15,-19 18-15,19-18 0,17 17 16,-18 1-16,18-18 16</inkml:trace>
  <inkml:trace contextRef="#ctx0" brushRef="#br0" timeOffset="27309.938">12788 13829 0,'0'53'0,"0"-18"16,0 0-16,18-17 15,-18 0-15</inkml:trace>
  <inkml:trace contextRef="#ctx0" brushRef="#br0" timeOffset="27437.778">12806 13564 0,'17'0'15,"-17"18"-15,18-18 16</inkml:trace>
  <inkml:trace contextRef="#ctx0" brushRef="#br0" timeOffset="27676.914">13000 13282 0,'0'0'0,"0"18"16,35-1-1,-35 19-15,18 34 16,-1-17-16,-17 71 16,0-71-16,0 52 15,0-52-15,0 18 16,0-54-16,0 1 16,18 0-16,-18-1 0</inkml:trace>
  <inkml:trace contextRef="#ctx0" brushRef="#br0" timeOffset="27865.916">13194 13688 0,'18'0'15,"-1"0"-15,54-18 16,-36 18-16,0 0 15,-17-17-15,17 17 16,-17 0-16,-1-18 0,-17 0 16</inkml:trace>
  <inkml:trace contextRef="#ctx0" brushRef="#br0" timeOffset="28044.245">13370 13494 0,'-17'88'16,"34"-176"-16,-52 264 0,35-123 15,0 0-15,-18 18 16,36-36-16,-18 0 0,18-17 16</inkml:trace>
  <inkml:trace contextRef="#ctx0" brushRef="#br0" timeOffset="28389.036">13494 13847 0,'0'0'16,"17"17"-16,1-17 0,17 0 15,-17 0-15,0 0 16,-1-17-16,-17-1 15,-17 0-15,-1 18 16,0 0 0,1 0-16,17 18 15,0 0-15,0 17 16,17-18-16,1 19 16,0-36-16,-1 17 15,1-17 1,-18-17-1,18-19 1,-1 19-16,1-1 0,17-17 16,-17 17-16,-1 18 15,-17-17-15</inkml:trace>
  <inkml:trace contextRef="#ctx0" brushRef="#br0" timeOffset="28640.203">13917 13705 0,'0'0'15,"-53"18"-15,36 0 0,-1-1 16,18 19 0,18-19-16,-18 1 0,17 0 15,36 17 1,-35-18-16,-1 1 15,1-18-15,-18 18 16,0-1-16,-18-17 16,1 0-16,-19 0 15,19 0-15</inkml:trace>
  <inkml:trace contextRef="#ctx0" brushRef="#br0" timeOffset="28755.51">14164 13952 0,'0'18'16,"0"-36"-16,-18 36 0,1-18 15</inkml:trace>
  <inkml:trace contextRef="#ctx0" brushRef="#br0" timeOffset="30302.319">17551 13229 0,'-18'-35'16,"18"17"-16,-18 1 15,1-19 1,-1 36-16,1 0 16,-1 36-16,0 52 15,18-35-15,0 17 0,0 1 16,18-1-16,0 19 16,-18-19-16,17 54 15,-17-89-15,0 35 16,0-52-16,-17 0 15,-1-18-15,0 0 0,-35-18 16,36-17-16,-19-36 16,19 54-16,-1-19 15,18 1-15,0 17 0,35-17 16,1 35-16,34 0 16,-34 0-16,16 0 15,-16 0-15,17 0 0,-18 0 16,-17 0-16,-1 0 15,1 0-15,-1 0 16,-17-17 0,18 17 15,0 35-15,-1-18-1</inkml:trace>
  <inkml:trace contextRef="#ctx0" brushRef="#br0" timeOffset="30351.95">17762 13758 0,'0'0'0,"-17"-17"16</inkml:trace>
  <inkml:trace contextRef="#ctx0" brushRef="#br0" timeOffset="30479.791">17762 13494 0,'0'-18'31,"18"18"-15</inkml:trace>
  <inkml:trace contextRef="#ctx0" brushRef="#br0" timeOffset="30797.142">17992 13194 0,'17'70'16,"-17"-34"-1,18 52-15,0-35 16,-1 17-16,-17-17 16,0 0-16,18 35 0,0-52 15,-18 17 1,0-36-16,17 19 16</inkml:trace>
  <inkml:trace contextRef="#ctx0" brushRef="#br0" timeOffset="31009.443">18186 13600 0,'0'0'0,"17"0"15,1 17 1,17-17-16,-17 0 0,17 0 15,0 0-15,1 0 0,-1 0 16,-17-17-16,17 17 0,-35-18 16,18 0-16,-36 1 15</inkml:trace>
  <inkml:trace contextRef="#ctx0" brushRef="#br0" timeOffset="31191.427">18344 13317 0,'0'89'0,"0"-178"0,0 230 15,0-88-15,0 0 0,0 0 16,-17 35-16,-1-35 16,18 18-1,0-36-15,0 0 0</inkml:trace>
  <inkml:trace contextRef="#ctx0" brushRef="#br0" timeOffset="31469.667">18486 13829 0,'0'0'0,"17"0"15,-17-18 1,18 18-16,-18-17 15,17 17-15,-17-18 16,0 0 0,-17 36-1,17 0 1,17-18 0,1 17-16,0-17 15,17 0 1,0-17-16,-17 17 15,17-36-15</inkml:trace>
  <inkml:trace contextRef="#ctx0" brushRef="#br0" timeOffset="31742.893">18962 13653 0,'-18'35'16,"18"-18"-16,-17 19 16,17-19-16,0 36 15,0-35-15,17 0 0,1-1 16,17 18-16,-17-35 16,-1 18-16,-17 0 31,-17-18-16,-1 0-15,-17 0 16,17 0-16</inkml:trace>
  <inkml:trace contextRef="#ctx0" brushRef="#br0" timeOffset="32644.129">20479 13670 0,'0'0'15,"17"-35"-15,1 17 16,-18-17-16,-18 35 16,18-18-16,-17 18 0,-19-17 15,1 34-15,0 36 16,17-17-16,1 52 16,17-53-1,17 36-15,19-54 16,16 1-16,-16-18 15,-1 0-15,0-18 0,18-17 16,-35 17-16,0-35 16,-18 18-16,0 0 15,-18 17 1,18 1-16,0 34 16,18 18-1,-1-17-15,1 17 16,-1-17-16,1-18 15,-18 18-15,0-36 16,0 0 0,0 1-16,0-1 15,0 0-15,18 18 16,17 0 0,0 0-16,-17 18 15,17-18-15,0 18 0,-17-18 16,17 0-16,1 0 0,-1 0 15,18 0-15,-18-18 16,0 0-16,-17 1 16,-18-1-16,0 1 15,-18-1-15,-17 0 16,17 18-16,1 0 16,-1 0-16,1 18 0,17 0 15,0 34-15,17-34 16,1 0-16,-1-1 15,19 1-15,52 0 16,-53-18-16,1 0 16,-1 0-16,0 0 0,-17 0 15,-18-18-15</inkml:trace>
  <inkml:trace contextRef="#ctx0" brushRef="#br0" timeOffset="33839.816">10054 9719 0,'-35'0'16,"17"-18"-16,36 18 31,17 0-31,0-17 16,36 17-1,-18 0-15,0 0 0,17 0 16,19-18-16,-1 18 0,159 0 16,-106 0-16,0-18 15,141 18-15,-141 0 16,-17 0-16,-1 18 16,-17-18-16,0 0 0,-36 0 0,72 0 15,-107 0 1,-18 0-16,-17 18 0,-17-18 15,-1 0-15</inkml:trace>
  <inkml:trace contextRef="#ctx0" brushRef="#br0" timeOffset="34640.943">6703 12788 0,'88'0'15,"-35"0"-15,0 18 16,35-18-16,-17 0 0,17 0 15,18 0-15,-18-18 0,88 18 16,-88-17-16,18-1 16,-53 18-1,-18 0-15</inkml:trace>
  <inkml:trace contextRef="#ctx0" brushRef="#br0" timeOffset="35546.353">22296 13212 0,'17'0'31,"1"-18"-31,17 18 0,0-18 16,54-17-16,-36 17 15,-18 18-15,18-17 16,-36 17-16,1-18 16,-36 18-16</inkml:trace>
  <inkml:trace contextRef="#ctx0" brushRef="#br0" timeOffset="35797.739">22278 13176 0,'-35'36'16,"70"-72"-16,-70 107 0,52-36 15,19 0-15,34 18 16,-17-35-16,0 0 0,0-1 16,53 36-16,-71-35 15,36 35 1,-71-36-16,0 19 15,-36-19-15,1 1 0,0 0 16,-18-1-16,18-17 0,-18 18 16,0-18-16,-18 0 15,53 0-15,1 0 0,34-18 16,19 1-16,-1-1 16,0 0-1</inkml:trace>
  <inkml:trace contextRef="#ctx0" brushRef="#br0" timeOffset="35980.056">22878 13458 0,'0'0'0,"0"18"0,53 17 16,-1 18-1,1-35-15,-17 0 0,17-1 16,35 1-16,-53-18 15,-17 18-15,17-36 16,-35 0-16</inkml:trace>
  <inkml:trace contextRef="#ctx0" brushRef="#br0" timeOffset="36140.932">23142 13423 0,'0'0'0,"-17"35"0,-1 1 15,0 17-15,1-18 0,-19 53 16,36-70-16,0 17 16,0-17-16,18 17 15,35-35-15</inkml:trace>
  <inkml:trace contextRef="#ctx0" brushRef="#br0" timeOffset="36525.456">23566 13229 0,'52'-17'16,"-104"34"-16,122-52 0,-52 35 0,-1 0 15,-17-18-15,-17 18 16,-19 0-1,19 0-15,-18 18 0,17 0 0,-17-1 16,35 1-16,-18-1 16,18 36-16,18-35 15,17 35-15,0-35 16,36 17-16,-36-18 16,36 19-1,-54-19-15,1 19 16,-18-19-16,-53 19 15,18-19-15,-54 19 16,54-36-16,-35 35 16,34-35-16,19 0 15,34 0-15,1-18 16</inkml:trace>
  <inkml:trace contextRef="#ctx0" brushRef="#br0" timeOffset="36742.032">24024 13423 0,'0'0'16,"71"53"-16,-36-35 0,53 52 15,-35-52-15,-18 0 16,18-1-16,-17 1 15,17-18-15,-36 18 16,18-18-16,-17 0 0</inkml:trace>
  <inkml:trace contextRef="#ctx0" brushRef="#br0" timeOffset="36969.637">24377 13370 0,'-35'53'0,"70"-106"0,-88 141 16,18 1-16,17-54 16,-17 53-1,17-53-15,1 36 16,17-53-16,0 17 15,17-35-15</inkml:trace>
  <inkml:trace contextRef="#ctx0" brushRef="#br0" timeOffset="37297.778">24800 13212 0,'0'0'15,"0"105"-15,18-52 0,-18 53 16,0-53-16,18 0 16,-1 18-1,1-1-15,-1-52 16,19 17-16,-19-35 16,1 0-16,0 0 0</inkml:trace>
  <inkml:trace contextRef="#ctx0" brushRef="#br0" timeOffset="37692.327">25347 13300 0,'0'-18'15,"0"36"-15,-18-36 0,-34 36 16,34-1-16,-35 36 15,53-17-15,-18 16 16,18-16-16,18-1 16,0-17-16,17-1 15,0-17-15,0-35 16,-17 17-16,0-35 16,-18 36-16,17-18 15,-17-18-15,18 17 16,-18 54-1,18 53 1,-18-36 0,17 53-16,1-53 15,17 36-15,-17-53 16,17 17 0,-35-18-16,18-17 0,-1 0 15,-17-17-15,18-18 16</inkml:trace>
  <inkml:trace contextRef="#ctx0" brushRef="#br0" timeOffset="37966.057">25665 13247 0,'70'17'0,"-140"-34"0,175 52 16,-69-35-16,70 35 15,-71-17-15,71 17 16,-71-17-16,0 17 15,-35 0 1,-53 18-16,18-17 16,-18 17-16,35-18 15,1 0-15,17 0 0,0-17 16,17 17-16,1-17 16,35-18-1,-35 0-15,35-35 16,-36 35-16,36-36 15</inkml:trace>
  <inkml:trace contextRef="#ctx0" brushRef="#br0" timeOffset="38089.383">26670 13811 0,'-18'-17'31,"1"17"-31</inkml:trace>
  <inkml:trace contextRef="#ctx0" brushRef="#br0" timeOffset="51841.023">9948 15311 0,'0'0'16,"-17"0"-16,34 0 16,54 0-1,-36 0 1,18 17-16,-18-17 0,1 18 15,-1 17-15,0 18 16,-35-18-16,0 36 16,0-36-16,-35 18 15,17-18-15,-17 18 16,35-17-16,0-1 16,0-18-16,35 1 15,-17 0-15,70-1 16,-35-17-16,-18 0 0,54 0 15</inkml:trace>
  <inkml:trace contextRef="#ctx0" brushRef="#br0" timeOffset="52264.148">10795 15416 0,'0'0'15,"-71"-17"-15,54 17 0,-18 0 16,17 0-16,0 17 16,18 1-16,18 0 0,17 52 15,0-17-15,36 18 16,-36-36 0,18 36-16,-35-36 15,-18 18-15,0-18 16,0-17-16,-35-1 15,17-17-15,-17 0 16,17-17-16,-35-36 16,53 17-16,-18-16 15,36 16-15,0 1 16,-1 17-16,1-17 0,0 17 16,17-17-16,-35 18 15,0-1-15,0 0 0,-18 1 16,-35-19-1,36 36-15,-1-17 0,-17 17 16,52 17 0,36 19-1,-17-36-15</inkml:trace>
  <inkml:trace contextRef="#ctx0" brushRef="#br0" timeOffset="52473.204">11095 15540 0,'0'0'0,"0"18"0,18-18 16,17 35-16,-18-18 16,54 1-16,-36 0 15,36-1 1,-36-17-16,18 18 15,-35 0-15,-1-18 16</inkml:trace>
  <inkml:trace contextRef="#ctx0" brushRef="#br0" timeOffset="52636.14">11412 15540 0,'-35'35'16,"-18"36"-1,36-36-15,-19 36 16,36-36-16,-17 0 16,17-17-16,35-18 15</inkml:trace>
  <inkml:trace contextRef="#ctx0" brushRef="#br0" timeOffset="52891.817">11624 15434 0,'35'18'16,"-70"-36"-16,88 36 0,-35-1 16,-1 1-16,1 0 0,-18 17 15,0 0-15,-18-17 0,1 35 16,17-36-16,0 36 15,0-35-15,17-18 16,1 18-16,17-1 0,18-17 16,-18 0-1,36 0-15</inkml:trace>
  <inkml:trace contextRef="#ctx0" brushRef="#br0" timeOffset="53336.778">12259 15434 0,'-35'-18'16,"70"36"-16,-106-36 0,36 18 16,18 0-16,17 36 15,0-19-15,17 54 16,1-36-16,35 36 15,-18-36 1,0-17-16,1 17 0,-19 0 16,19-17-16,-19-1 0,-17 1 15,0 0-15,-17-18 16,-36 0-16,17 0 16,-34-18-16,34 0 15,-16-17 1,34 18-16,0-19 15,36 19-15,35-36 16,-18 35-16,18-17 0,35-36 16,-70 54-16,35-36 15,-53 35 1,0-17-16,-35 17 16,17 18-16,0 0 0,-17 0 15,0 35-15,17-17 16,18 0-16,0-1 15</inkml:trace>
  <inkml:trace contextRef="#ctx0" brushRef="#br0" timeOffset="53547.789">12577 15558 0,'0'0'0,"17"17"15,-17 1-15,18-1 0,-1 19 16,36 17-16,-35-18 16,35 0-16,-18-17 15,-17-1-15,35 1 16,-36-18-16,19-18 16,-36 1-16</inkml:trace>
  <inkml:trace contextRef="#ctx0" brushRef="#br0" timeOffset="53697.688">12841 15522 0,'0'0'15,"-35"53"-15,17-18 0,-17 36 16,17-36 0,1 1-16,17-19 0,-18 36 15,18-35-15,0-1 16,18-17-16</inkml:trace>
  <inkml:trace contextRef="#ctx0" brushRef="#br0" timeOffset="54070.82">12965 15399 0,'35'0'16,"-17"0"-16,17 0 15,-18 0 1,19 0-16,-19 0 16,-17 17-16,0 1 15,18 0-15,-18-1 16,18 36-16,-1-35 16,1 17-1,0-17-15,17 35 16,-18-36-16,1 19 15,-18-19-15,18 19 16,-18-1-16,-18 0 16,0-17-16,-17 17 15,18-17-15,-1-1 16,0-17 0,1 0-16,17-17 15,0-1-15,0 0 0,17 1 16</inkml:trace>
  <inkml:trace contextRef="#ctx0" brushRef="#br0" timeOffset="54366.144">13476 15311 0,'0'0'15,"88"17"-15,-35 1 0,18-1 16,-36 1-16,-17 17 16,-18-17-16,-18 35 15,0-18-15,-52 36 16,52-18-16,-17-18 16,35 0-16,-18 1 0,36 16 15,0-34-15,35 17 16,-18-17-16,35-18 15,-34 0 1,-1 0-16,-17 0 16</inkml:trace>
  <inkml:trace contextRef="#ctx0" brushRef="#br0" timeOffset="57813.238">22384 14058 0,'17'-17'15,"1"17"1,0 0-16,-1 0 15,1 0-15,0 0 16,35 0 0,-36 0-16,54 0 15,-18 0-15,35 0 16,-18 0-16,-17 17 16,18-17-16,105 18 0,-70-1 15,0 1-15,35-18 16,0 18-16,18-1 0,0 1 15,17-18-15,177 35 16,-159-17-16,0-18 0,176 35 16,-193-17-16,158 0 15,-176-1-15,87 18 16,-157-35 0,34 18-16,-70-18 15,-35 0-15</inkml:trace>
  <inkml:trace contextRef="#ctx0" brushRef="#br0" timeOffset="59387.535">14975 15505 0,'18'0'47,"0"0"-47,-18 17 15,35 1-15,-17-18 16,17 35-1,-17-17-15,-1-1 16,18 1-16,-17-18 0,17 18 16,-17-1-16,0-34 15</inkml:trace>
  <inkml:trace contextRef="#ctx0" brushRef="#br0" timeOffset="59548.464">15117 15487 0,'0'0'16,"-36"71"-16,19-36 0,-1 18 15,0-36-15,18 19 16,18-19-16,0-17 16,17 0-1</inkml:trace>
  <inkml:trace contextRef="#ctx0" brushRef="#br0" timeOffset="60244.415">15787 15222 0,'0'0'16,"17"0"-16,19 0 15,-1 0-15,18-17 16,-35 17-16,17 0 16,-18-18-1,-34 18 1,-1 18-16,-17-18 16,0 17-16,-18 1 15,35 0-15,-35-1 16,36 1-16,17 17 15,17 0-15,1-17 16,35 17 0,17 1-16,-34-19 0,16 1 15,-16-18-15,17 35 16,-36-17-16,1 17 16,-18-17-16,-35 17 15,-1-17-15,1-18 16,-18 17-16,18-17 0,0 0 15,-36 18-15,36-18 16,17 0-16,1 0 16</inkml:trace>
  <inkml:trace contextRef="#ctx0" brushRef="#br0" timeOffset="60511.126">16387 15452 0,'17'0'15,"1"0"-15,35 17 16,-18-17-16,18 36 15,-18-19-15,0-17 0,1 36 16,-19-36 0,19 0-16</inkml:trace>
  <inkml:trace contextRef="#ctx0" brushRef="#br0" timeOffset="60661.584">16651 15416 0,'-18'71'0,"36"-142"0,-53 177 16,0-53-16,17-18 15,18-17-15,0 0 0,0 17 16</inkml:trace>
  <inkml:trace contextRef="#ctx0" brushRef="#br0" timeOffset="61183.742">17039 15222 0,'0'0'0,"18"0"15,17-17-15,0 17 16,1-18-16,-19 18 15,1-18 1,-36 18-16,-17 0 16,0 18-16,-1-18 15,1 18-15,-18 35 16,53-36-16,-17 19 16,17-1-16,17-18 0,1 19 15,17-19-15,36 36 16,-18-35-16,0 17 15,-18-35-15,-18 36 16,1-36-16,-36 17 16,-17-17-16,-18 18 15,18-18-15,17 0 16,-35 0-16,36 0 16,-1 17-16,36-34 15</inkml:trace>
  <inkml:trace contextRef="#ctx0" brushRef="#br0" timeOffset="61382.646">17410 15434 0,'35'18'15,"-70"-36"-15,105 53 0,-52-17 0,70 0 16,-53-1-16,1-17 15,-1 0-15,0 0 16,-17 0-16,-1 0 0,1 0 16,0 0-16,-36-35 15</inkml:trace>
  <inkml:trace contextRef="#ctx0" brushRef="#br0" timeOffset="61546.083">17692 15293 0,'0'0'0,"-18"18"0,-17 17 16,35 0 0,-53 18-16,35-18 15,1 1-15,-1-19 16,18 19-16,0-19 16</inkml:trace>
  <inkml:trace contextRef="#ctx0" brushRef="#br0" timeOffset="62001.291">18009 15169 0,'0'18'31,"18"0"-31,-18 17 16,18 18-16,-1 0 15,-17 0-15,36 35 16,-19 0-1,-17-35-15,35 0 16,-35-35-16,18-1 0,0-17 16,-1 0-16</inkml:trace>
  <inkml:trace contextRef="#ctx0" brushRef="#br0" timeOffset="62373.782">18433 15240 0,'-18'-35'16,"36"70"-16,-54-88 0,19 53 0,-1-18 15,0 18-15,18 18 0,-17 0 16,-1 35-16,18-18 16,0 18-16,18-18 15,17 0-15,-17-35 16,-1 18-16,1-18 15,0 0-15,-1 0 16,1-18-16,-18 1 16,0-1-16,0 0 15,0 36 1,18 35 0,-1-18-1,18 18-15,-17-17 16,0-19-16,-1 18 0,1-17 15,0 0-15,-18-1 0,17-17 16,-17-17 0</inkml:trace>
  <inkml:trace contextRef="#ctx0" brushRef="#br0" timeOffset="62646.525">18821 15187 0,'70'18'16,"-52"-1"-16,0 1 0,17 17 15,-35-17-15,0 35 16,-18-36 0,-17 36-16,35-17 15,-18-1-15,18 18 16,0-35-16,36 17 15,-19-18-15,18-17 16,1 0-16,-19 0 0,19-17 16,-19 17-1,-34 0-15,-1 0 16</inkml:trace>
  <inkml:trace contextRef="#ctx0" brushRef="#br0" timeOffset="63034.188">18397 15205 0,'0'0'0,"18"0"16,0 17-16,-1 19 16,1-19-16,0 1 15,-18 0-15,17-1 16,-17 1-16,0-1 0,0 1 0</inkml:trace>
  <inkml:trace contextRef="#ctx0" brushRef="#br0" timeOffset="67210.849">15840 16193 0,'17'0'94,"1"0"-94,17 0 15,-17 0-15,35-18 16,-18 18 0,36 0-16,-36 0 15,18 0-15,53-18 16,-36 18-16,71 0 16,-70-17-16,17 17 15,0 0-15,1-18 0,105 0 16,-89 18-16,72 0 15,-71 0-15,88 0 16,-89 0-16,107 18 16,-88-18-16,140 0 15,-123 0 1,142-35-16,-160 35 16,71-36-16,-106 19 15,36-1 1,-89 18-16,0 0 0</inkml:trace>
  <inkml:trace contextRef="#ctx0" brushRef="#br0" timeOffset="71060.728">10231 16439 0,'17'0'15,"1"0"-15,17 0 16,0 0-16,18 0 16,0 0-16,71-17 15,-54 17-15,71-18 16,-52 18-16,87-17 16,-70-1-16,123 0 15,-88 1-15,159-1 16,53 0-1,-177 1-15,1 17 16,-1 0-16,-17 0 0,141 0 16,-159 0-16,53 0 15,-106 0-15,-17 0 16,-1 0-16,1 0 16,-54 0-16,-17 17 15,-35-17-15</inkml:trace>
  <inkml:trace contextRef="#ctx0" brushRef="#br0" timeOffset="95390.394">20320 15363 0,'0'-17'15,"0"-1"1,0 1 15,-18 17-15,18 17 15,18-17-31,0 18 16,70-18-16,-53 0 15,53 0 1,-35 0-16,18 0 16,-18 0-16,0 0 15,-36 0-15</inkml:trace>
  <inkml:trace contextRef="#ctx0" brushRef="#br0" timeOffset="95546.308">20479 15575 0,'0'0'0,"53"18"15,-18-18-15,0 0 0,18 0 16,-35 0 0,-1 0-16,1 0 15</inkml:trace>
  <inkml:trace contextRef="#ctx0" brushRef="#br0" timeOffset="96342.394">21361 15064 0,'17'35'0,"1"-17"16,-18 17-16,18 18 0,-1 70 15,1-52 1,-18 52-16,18-70 16,-18 0-16,17 18 15,1-54-15,-18 19 16,17-36-16,1-18 15,-18 0-15</inkml:trace>
  <inkml:trace contextRef="#ctx0" brushRef="#br0" timeOffset="96698.114">21643 15134 0,'0'0'0,"53"-17"0,-36 17 16,19-18-16,52 18 16,-35 0-16,35 35 15,-53 0-15,-17 1 16,17-1-16,-17 36 16,-18-36-16,-35 35 15,17-34-15,-35 17 16,18-36-16,17 1 15,1 0-15,-19-1 16,54-17 0,35 0-1,-18-17-15,36 17 16,-36 0-16,18 0 16,-36 0-16,1 0 0,0 0 15,17 0 1</inkml:trace>
  <inkml:trace contextRef="#ctx0" brushRef="#br0" timeOffset="97077.623">22631 15275 0,'17'-35'15,"-34"70"-15,34-88 0,-34 36 0,-36 17 16,35 0 0,-52 35-16,52 0 15,-35 36-15,53-18 16,0-18-16,0 0 0,0 1 16,53 34-1,-18-52-15,1-1 0,-1 1 16,18 0-16,35-18 15,-53-18-15,0 0 0,18-17 16,-35 0-16,0-36 16,-36 36-1,0 17-15,-17-17 0,0 17 16,-18-17-16,18 18 16,-18 17-16,35 0 15,0 0-15,18-18 16</inkml:trace>
  <inkml:trace contextRef="#ctx0" brushRef="#br0" timeOffset="97827.587">23178 15152 0,'0'0'15,"17"0"-15,-17 17 0,18 19 16,-1-1-16,1 53 16,0-35-1,-1 35-15,1-35 16,0-17-16,-18-1 0,17-18 15,-17 19-15,18-19 16,-18-34 0,0-36-16,0 0 15,0 18 1,0-18-16,0 0 0,-18-35 16,18 35-16,18 17 15,-18 19-15,18 34 16,-1 1-16,-17 0 15,18 17-15,-1-17 0,-17 17 16,36 18-16,-1-18 16,18-17-16,-35-18 15,17 0-15,0-18 16,18-35 0,-35 18-16,-1 0 0,-17-1 0,36-17 15,-19 36 1,1-1-16,0 18 15,17 53 1,-35-18-16,35 36 16,-17-18-16,-1 35 15,19 0 1,-19-53-16,1 1 16,0-19-16,-1 1 0,18 0 15,-35-1-15,0-34 16</inkml:trace>
  <inkml:trace contextRef="#ctx0" brushRef="#br0" timeOffset="98049.245">24589 15716 0,'0'-17'16,"-36"17"-1</inkml:trace>
  <inkml:trace contextRef="#ctx0" brushRef="#br0" timeOffset="110000.141">21661 16175 0,'17'0'32,"54"0"-17,-36-18-15,89 18 16,-36 0-16,123 0 16,-87 0-16,176 0 15,-142 0-15,160 0 16,-159 0-16,105 0 15,-158 0-15,71 0 16,-125 0 0,37 0-16</inkml:trace>
  <inkml:trace contextRef="#ctx0" brushRef="#br0" timeOffset="131199.666">22578 16475 0,'0'17'0,"-18"1"16,18 35-1,0-18-15,0 0 0,0 1 16,0 52-16,0-35 16,0 35-16,18-35 15,-18 18-15,17-54 16,1 36 0,0-53-16,-1 18 15,-17-36-15,0 0 16</inkml:trace>
  <inkml:trace contextRef="#ctx0" brushRef="#br0" timeOffset="131483.245">22384 16951 0,'0'0'0,"17"0"15,-17 18-15,18 17 16,-18-17-16,35 34 16,-35-16-16,18-1 0,0-17 15,17 17-15,0-35 16,-17 0-16,35 0 16,-18-18-16,18-17 15,-18 0-15,0-1 16,18-16-16,-17 34 15,-1-17-15,-35 17 16</inkml:trace>
  <inkml:trace contextRef="#ctx0" brushRef="#br0" timeOffset="152876.751">4374 11359 0,'0'18'15,"-17"-18"1,-1 0-16,-17 0 16,17 0-16,-17 0 15,0 0 1,-1 0-16,19 0 0,-18 0 15,-18 0-15,-36 18 16,36-18-16,-88 17 16,71-17-16,-1 0 0,-70 18 15,71 0 1,-19-18-16,1 0 0,0 17 16,0-17-16,0 0 15,-1 18-15,1-18 0,-88 0 16,105 18-16,-17-1 15,18 1-15,-1-1 0,18 1 16,-17 0-16,-36 17 16,53-17-16,17-18 0,-34 35 15,52-35-15,1 0 16,-1 18-16,0-18 0,1 17 16,17 1-1,0 0 1,0 17-16,0 0 0,17 53 15,1-35-15,-18 35 16,18-52-16,-18-1 16,17 0-16,-17 0 0,18 1 15,0-1-15,-1 0 0,1 36 16,-1-53-16,-17 17 16,18-18-16,0 19 0,-18-19 15,17 1-15,1 35 16,-18-35-16,18 17 15,-18-18-15,17-17 0,-17 18 16,18-18-16,0 18 16,17-1-16,-17-17 15,17 36 1,-18-36-16,19 17 0,-19 1 0,36 0 16,-17-1-1,-1 1-15,0-18 0,53 17 16,18 1-1,-53-18-15,0 0 0,53 18 16,17-18 0,-52 17-16,-1-17 15,1 0-15,70 18 16,-70 0-16,-1-18 16,18 0-16,-17 0 0,17 0 0,-17 0 15,17 0-15,-18 0 0,19 0 16,87 17-1,-88-17-15,0 0 0,106 18 16,-105-18-16,-1 0 16,0 0-16,0 0 0,0 0 15,89 0-15,-89 0 16,88 0-16,-70 0 16,71-18-16,-107 18 15,18 0-15,1 0 16,87-17-16,-106 17 15,89 0-15,-71 0 16,71-18-16,-88 18 16,17 0-16,-18 0 15,1-18-15,0 18 0,70 0 16,-71 0-16,71 0 16,-88-17-16,35 17 15,54 0-15,-72 0 16,1 0-16,70-18 15,-71 18-15,-17-18 0,18 18 16,-18 0-16,0 0 16,35 0-16,-53 0 15,18 0-15,-18 0 16,1 0-16,-19 18 16,1-18-16,-18-18 46,0 1-30,0-1-16,0-17 16,0 17-1,0-17-15,0-18 0,0-35 16,0 17-16,-18-52 16,18 52-16,0 18 0,0-17 15,18 17-15,-18 0 0,18 0 16,-18 0-16,0 18 0,17-53 15,-17 52 1,18-34-16,-1 35 16,1-1-16,-18 1 0,0 0 15,18-18-15,-18 35 16,0 1-16,0-1 16,-18 0-1,-17 18 1,-18 0-1,35 0-15,-70 18 16,35-18-16,0 0 0,-17 0 16,-1 0-16,1 18 0,-124-18 15,88 0-15,-18 0 16,1 0-16,-159 0 16,140 0-16,-157-18 15,140 0-15,0 1 16,-17-1-16,17 0 0,-17 1 0,17 17 15,-176 0 1,158 17-16,-158 19 16,159-19-16,17 19 0</inkml:trace>
  <inkml:trace contextRef="#ctx0" brushRef="#br0" timeOffset="155106.115">14834 10548 0,'0'0'0,"0"18"31,0 35-15,0 0-16,0 52 16,18-52-16,-18 18 0,18 52 15,-18-52-15,0 70 16,0-70-16,17 52 16,-17-88-16,0 18 15,0 0-15,0 18 16,0-54-16,0 19 15,0-19-15,0 1 16,18 0 0,0-18-1,-1 0 1,1 0-16,-1 0 16,1 0-16,0 0 0,-1 0 15,-17 17-15,18-17 0,17 18 16,-17-18-16,17 0 15,-17 17 1,-1-17-16,36 0 16,-35 0-16,0 0 0,17 0 15,18 0-15,-36 0 16,19 0-16,-19 0 0,36 18 16,-17-18-16,-1 18 15,-17-18-15,17 17 0,35 1 16,-34-18-1,-1 0-15,0 18 0,18-18 16,35 17-16,-52-17 16,69 0-16,-52 0 15,53 18 1,-53-18-16,0 0 0,0 0 16,0 0-16,70 0 15,-70 0-15,71 0 16,-54 0-16,-17 0 0,18 0 15,70 0 1,-71 0-16,1-18 0,-1 18 16,1 0-16,88 0 15,-89-17-15,19 17 0,-19 0 16,1-18-16,105 18 16,-105-18-16,105 18 15,-88-17-15,0 17 16,1 0-16,-19-18 0,18 18 15,89-18-15,-107 18 16,18 0-16,71-17 16,-88 17-16,-1 0 0,89 17 15,-88-17 1,-1 0-16,1 0 0,70 0 16,0 0-1,-70 0-15,-1 0 0,1 0 16,52 0-16,-52 0 15,-18-17-15,-18 17 16,18 0-16,35 0 16,-53 0-16,-17 0 0,17 0 15,0 0-15,-17-18 16,-18 1 0,-18-1-1,18 0 1,-17-17-16,17 17 15,0-35-15,0 36 16,0-54-16,0 18 16,17 18-16,-17-18 15,18 0-15,0-70 16,-18 70-16,17-71 16,1 71-16,-18-52 15,0 69-15,0-52 16,18 70-16,-18-52 15,0 52-15,0-17 16,0 17 0,0 1 15,-18 17-15,-17 17-16,17-17 15,0 18-15,-34-18 16,16 18-16,1-18 0,0 0 15,-54 0-15,37 0 16,-72 0-16,54 17 16,-89-17-1,71 18-15,-1-18 0,1 0 16,-18 18-16,-105-18 16,105 0-16,-141 0 15,123 17-15,-122-17 16,-37 0-1,142 0-15,-18 0 0,-158 18 16,158-18-16,-176 17 16,159-17-16,-18 18 15,17-18-15,-193 0 16,193 18-16,-17-18 0,18 0 16,-194 0-1,17 17-15,176-17 16,1 18-16,-159 0 15,176-1-15,0 1 0,-140 35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32:1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2065,'0'0'85,"0"0"329,0 0 578,0 0-578,2-12-497,3 9 91,0 1-1,0 0 0,0 0 1,1 0-1,-1 0 1,1 1-1,-1 0 0,1 0 1,-1 1-1,1 0 1,0-1-1,-1 2 0,1-1 1,0 1-1,-1 0 1,1 0-1,-1 0 1,4 2-8,-6 0 22,0 0 0,0 0 0,-1 0 0,1 0 1,-1 1-1,0-1 0,0 1 0,0 0 0,0-1 1,-1 1-1,0 0 0,0 0 0,0 0 1,0 0-1,0 0 0,-1 0 0,1 0 0,-1 0 1,-1 4-23,2 4 61,-2 0 1,0 0 0,0 0-1,-1 0 1,0 0 0,-3 4-62,-21 47 94,21-53-95,0 1-1,0-1 0,1 1 1,0 1-1,1-1 0,0 0 0,1 1 1,0 0-1,1-1 0,0 9 2,1-18-14,1 0-1,-1 0 0,1 0 1,0-1-1,0 1 0,0 0 1,0 0-1,0-1 0,0 1 1,0-1-1,0 1 0,1-1 1,-1 0-1,1 1 0,-1-1 1,1 0-1,-1 0 0,1 0 1,0 0-1,-1 0 0,1 0 1,0 0-1,0-1 0,0 1 1,0-1-1,-1 1 0,1-1 1,0 0-1,1 0 15,65 6-236,-59-6 214,159 1-714,-168-1-510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32:1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14 800,'0'0'609,"0"0"-145,0 0-32,0 0 224,0 0-111,0 115-49,0-83-96,0 3 0,0-1-256,0-1-64,5-1-64,-1-5-16,2 0-144,-2-4-432,3-4-176,-1-5-833</inkml:trace>
  <inkml:trace contextRef="#ctx0" brushRef="#br0" timeOffset="656.995">160 0 688,'0'0'518,"0"0"-222,-3 19 32,-4 25 160,2 0 1,1 25-489,4-63 41,-1 1-22,1 0-1,0 0 0,1 0 1,0 0-1,0 0 0,0 0 1,1-1-1,1 5-18,-2-9-4,0-1-1,0 1 1,1 0 0,-1-1-1,0 1 1,1-1-1,-1 0 1,1 1 0,0-1-1,-1 0 1,1 0-1,0 0 1,0 0 0,-1 0-1,1-1 1,0 1 0,0-1-1,0 1 1,0-1-1,0 1 1,0-1 0,0 0-1,0 0 1,0 0-1,0 0 1,0 0 0,0-1-1,0 1 1,0-1-1,0 1 1,0-1 0,1 0 4,2-1 4,1 0 0,0 0 0,-1-1 1,1 0-1,-1 0 0,0-1 0,0 1 0,0-1 1,0 0-1,-1 0 0,0-1 0,0 0 1,0 1-1,3-6-4,-3 5-4,0-1 1,0-1-1,0 1 0,-1 0 1,0-1-1,0 0 1,0 0-1,-1 0 0,0 0 1,-1 0-1,1 0 1,-1-4 3,-1 8 13,0 0 1,0 0 0,0-1 0,0 1-1,-1 0 1,1 0 0,-1 0 0,0 0-1,0 0 1,0 0 0,0 0 0,0 0-1,-1 0 1,1 1 0,-1-1 0,0 0-1,0 1 1,0 0 0,0-1-14,-2 0 12,1 1-1,-1 0 1,0 0 0,1 1 0,-1-1-1,0 1 1,0 0 0,0 0 0,0 0-1,0 1 1,0-1 0,0 1 0,0 0-1,0 0 1,-1 0-12,5 0-117,0 0-57,0 0-44,6 7-12,35 20 462,-25-17-82,0 1 0,0 0 0,-1 2 0,7 7-150,-17-15 57,-1 0 0,0 1 0,0-1 0,0 1 0,-1 0 0,0 0 0,0 0 0,0 0 0,-1 1 0,1-1 0,-2 1 0,1 0-1,-1-1 1,0 1 0,0 1-57,0 0 53,-1-1-1,0 1 0,0-1 1,-1 0-1,0 1 0,0-1 1,-1 0-1,1 1 1,-2-1-1,1 0 0,-1 0 1,0-1-1,-1 2-52,-3 3 32,-1-1 1,0 0-1,-1 0 0,0 0 1,0-1-1,-1-1 0,-1 1-32,-3 3-47,9-6-28,0-1-1,-1 0 0,1-1 1,-1 1-1,0-1 0,0 0 1,-1 0-1,1-1 0,-1 0 1,0 0-1,1-1 0,-7 2 76,8-6-1286,5-5-1523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32:1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11 131 608,'0'0'547,"0"0"-253,0 0-84,0 0 44,0 0 34,0 0-40,0 0-69,0 0-24,0-35-2004,0 24 963</inkml:trace>
  <inkml:trace contextRef="#ctx0" brushRef="#br0" timeOffset="330.91">11 131 96,'-11'-130'112,"11"130"-64,0 11 512,9 8-63,3 2-145,3 4-48,0 2 80,4 4-224,1-1-48,-3 1-64,2-2-32,-4-2-16,2-6-16,-5-2-64,1-6-192,-2 1-288,-3-7-113,-1-1-319</inkml:trace>
  <inkml:trace contextRef="#ctx0" brushRef="#br0" timeOffset="666.719">181 54 272,'0'0'272,"0"0"281,0 0 343,0 0-218,0 0-398,-8 6-75,1-1-102,1 0 0,1 0 0,-1 0 0,1 1 0,-1 0 0,2 0-1,-1 1 1,1-1 0,0 1 0,0 0 0,1 0 0,0 0 0,0 1 0,-1 3-103,-12 42 710,2 0 1,-2 29-711,11-48-1728,1 1-1,2 23 1729,2-44-2161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32:2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96,'0'0'237,"0"0"76,0 0 52,0 0-181,0 0-133,18-13-22,136-96 596,-110 72-130,-1-2 1,11-15-496,31-29 118,-83 82-123,-2 1-27,0 0-21,0 0 2,0 0-56,0 0-37,0 0 3,0 0-134,0 0-320,0 0-355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47:37.7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18344 10777 0,'-17'0'15,"34"18"1,19 0 0,-1-18-16,53 17 15,18 1 1,-35-18-16,-1 18 0,-17-18 15,18 0-15,-18 17 0,35-17 16,-53 0 0,-17 18-16</inkml:trace>
  <inkml:trace contextRef="#ctx0" brushRef="#br0" timeOffset="882.398">5891 12506 0,'18'18'16,"35"-18"-1,0 17-15,17-17 0,1 18 16,0 0-16,105 17 15,-70-35-15,70 17 16,-88-17-16,-17 0 16,17 0-16,-35-17 0</inkml:trace>
  <inkml:trace contextRef="#ctx0" brushRef="#br0" timeOffset="9265.376">25665 11377 0,'17'0'32,"1"0"-17,0 0 1,-18-18-16,35 18 15,-18 0-15,36 18 16,-35-18-16,53 0 16,-36 0-16,0 0 15,0 0-15,18 0 0,35-18 16,-35 18-16,36 0 16,-19 0-16,36 0 15,-35 0-15,-1 0 16,89 0-1,-89 0-15,19 0 0,16 18 16,-16-18-16,16 18 0,107-18 16,-106 17-16,17-17 15,1 0-15,140 0 16,-122 0-16,-1 0 16,0 0-16,0 0 0,0 0 0,0 0 15,0 0-15,0 0 16,124 18-16,-142 0 15,124-1-15,-158 1 16,-1-18-16,-18 18 16,-34-18-16,-1 0 0</inkml:trace>
  <inkml:trace contextRef="#ctx0" brushRef="#br0" timeOffset="13826.692">2223 11571 0,'0'-18'16,"0"1"0,0 34 31,17 1-32,-17 0 1,0-1-16,18 1 15,-18 17-15,17 18 16,-17 0-16,0-18 16,0 54-16,0-36 15,0 52-15,0-52 16,0 53-16,0-71 16,0 1-16,0-1 0,0-17 15,0 17-15,0-17 16,-17-1-16,17 1 0,0-1 0,0 19 15,17-19 1,-17 1 0,18-18-1,-18 18 1,18-18 0,-1 0-1,1 0 1,0 0-16,-1 0 15,1 0-15,0 0 16,-1 0-16,-17 17 0,18-17 16,17 18-1,-17-18-15,-1 0 16,1 18-16,0-18 0,35 0 16,-36 0-16,18 0 0,-17 0 15,0 0-15,35-18 16,-36 18-16,36 0 15,-35 0-15,0 18 16,34-18-16,-16 0 16,-1 0-16,18 0 15,-18-18-15,0 18 0,1 0 16,34-18 0,1 1-16,-36 17 15,-17 0-15,70 0 16,-17-18-16,-36 18 15,0 0-15,36-18 16,-54 18-16,19 0 16,-1 0-16,0 0 0,0 0 15,1-17-15,-1 17 0,0 0 16,53-18-16,-52 18 16,52 0-1,-53 0-15,0 0 0,1 0 16,-1 0-16,0 0 0,1 18 0,-1-18 15,35 0 1,-52 0-16,17 0 0,1 17 16,-1-17-16,18 0 15,-18 0-15,18 18 16,-35-18-16,17 18 16,0-18-16,-17 0 0,52 17 15,-34-17-15,-1 0 16,0 0-16,0 0 0,18-17 15,-17 17-15,-19 0 16,19 0-16,16 0 16,-34 0-1,17 17-15,-17-17 0,35 0 16,-18 0-16,18 0 16,-35 0-16,17 0 15,-17 18-15,17-18 0,0 0 0,-17 0 16,35 0-1,-36 0-15,19 0 0,-19 18 16,19-18-16,17 0 16,-18-18-16,18 18 15,-36 0-15,19 0 0,-19 0 16,19 0-16,17 0 16,-36 0-16,18 0 15,-17 0-15,17 0 0,36 0 16,-36 0-16,0 0 15,1 0-15,17 0 16,17 0 0,-35 0-16,1 0 0,-1 0 15,0 0-15,36 18 16,-36-18-16,36 0 16,-36 0-16,0 0 0,18 17 15,-35-17-15,-1 0 16,19 0-1,-19 0-15,1 18 16,0-18-16,-1 0 31,-17 17-15,18-17-16,-18-17 62,18 17-46,-18-18-16,0 1 16,0-1-1,0 0 1,0 1-16,0-36 16,0 35-16,0 0 15,0-17-15,0 0 0,0 0 0,0-36 16,0 36-1,17-71-15,1 53 16,-18-53-16,17 53 16,1-53-1,-18 71-15,0 0 0,0 0 0,18 17 16,-18-35 0,0 35-16,0-17 0,0 17 15,0 1-15,0-1 0,17-17 16,-17 0-16,0 17 15,0 0-15,0 1 16,-17 17 15,-1 17-15,0-17 0,1 0-1,-1 0-15,-17 0 16,17-17-16,-17 17 15,17 0-15,-17 0 0,17-18 16,-34 18-16,-19 0 16,36 0-16,-53 0 15,35-18-15,-36 18 16,54-17 0,-18 17-16,18 0 0,-71-18 15,71 18-15,-18-17 16,0 17-16,-18 0 0,-34-18 15,52 18 1,0 0-16,-18 0 0,1 0 16,-1 18-16,-70-1 15,53-17-15,-71 35 16,88-35-16,-87 18 16,70 0-16,-1-18 15,1 0-15,0 17 0,-124-17 16,106 0-16,-105 0 15,105 0-15,-18 18 16,-87-18-16,105 0 16,0 0-16,-123 18 15,123-18-15,0 0 16,0 0-16,-88 17 16,106-17-16,0 0 0,0 0 15,0 0-15,-1 0 0,19 0 16</inkml:trace>
  <inkml:trace contextRef="#ctx0" brushRef="#br0" timeOffset="17279.303">25312 10425 0,'17'0'15,"1"17"-15,0 1 16,-18 17 0,17-17-16,-17-1 15,0 36-15,0-17 16,0-1-16,0 35 15,0-17-15,0-17 0,0 17 16,0-1-16,0 1 16,0-17-16,0 17 0,0 35 15,18-53-15,-18 0 16,-18 1-16,18-19 0,0 36 16,0-18-16,0 1 15,18-19 1,0-17 15,-1 0-15,1 0-1,0 18 1,-1-18 0,1 0-16,17-18 15,-17 18-15,17 0 0,-17 0 16,-1-17-16,36 17 15,-35-18-15,35 18 16,-36 0-16,19 0 0,-1 0 16,-17 0-16,17-18 15,35 18-15,-52-17 16,35 17-16,-18 0 16,-17 0-16,17 0 0,18 0 15,-18 0 1,-17 0-16,0 0 0,35 0 15,-18 17 1,-17-17-16,-1 0 0,1 0 16,-1 18-16,19-18 0,-19 0 15,1 0-15,17 0 0,-17 0 16,35-18 0,-36 18-16,19 0 15,-1 0-15,-17 0 0,17 0 16,-17 0-16,17 0 0,-18 0 15,54 0 1,-53 0-16,17 0 0,-17 0 16,17 0-16,-17 0 0,34 18 15,-16-18-15,-19 0 16,36 18-16,-17-18 16,-1 0-16,0 0 0,18 0 15,35 0 1,-53 0-16,54 0 15,-54 0-15,36 0 16,-36 0-16,0 17 0,0-17 16,1 0-16,52 18 15,-53-18-15,53 18 16,-52-18-16,-1 0 16,53 0-16,-53 0 15,18 0-15,53 0 16,-71 0-16,18 0 0,0 0 15,-18 0-15,1 0 0,34 0 16,-52 0-16,35 0 16,-36 17-16,19-17 15,-19 0 1,19 0-16,-19 18 16,19-18-16,17 0 15,-36 0-15,18 0 0,18 18 16,-17-18-1,34 17-15,-35-17 16,1 0-16,-1 0 0,53 0 16,-35 0-16,0 0 15,0 0-15,0 0 16,-18-17-16,53 17 16,-35 0-16,-17 0 0,-1 0 15,0 0-15,18 0 16,-18 0-16,1 17 0,34-17 15,-52 0-15,-1 0 16,19 18-16,-19-18 0,1 0 16,0 0-1,-1 0-15,1 0 16,0 0-16,-1 17 16,1-17-16,-1 0 0,19 0 15,-19 0 1,1 0-16,0 0 15,-1 0-15,1 0 16,0 0 0,-18 18-1,0-36 1,0 1 0,0-1-16,0 1 15,-18-36-15,18 35 0,0-17 16,0-36-16,0 36 15,0-53 1,-18-18-16,18 53 16,0 0-16,-17 0 0,17 0 15,-18-53-15,0 71 16,1-53-16,17 35 16,-18 35-16,18-17 15,0 17-15,-18-17 0,18 18 16,0-1-16,0 0 15,0 1 1,18 17 0,-18-18-1,-18 18 1,18-18 0,-17 18-16,-1 0 0,1 0 15,-19 0-15,-34 0 16,34 0-16,-52 0 15,35 0-15,0 0 16,0 0-16,1-17 0,-1 17 16,0 0-16,0 0 0,0 0 15,-71-18-15,71 18 16,-17 0-16,-54-18 16,54 1-16,-1 17 15,-70 0-15,53 0 16,-71-18-16,89 18 15,-18 0-15,-1 0 0,1 0 16,-106 0-16,88 0 16,0 0-16,1 0 0,-19 0 15,-123 0 1,124 0-16,-1 0 0,-17 0 16,-123 0-16,122 0 15,19 0-15,-142 0 16,160 18-16,-19-18 0,18 0 15,0 0-15,1 0 0,-72 17 16,107-17 0,-71 18-16,105-18 15,1 18-15,0 17 0,35-17 16</inkml:trace>
  <inkml:trace contextRef="#ctx0" brushRef="#br0" timeOffset="25954.299">17463 4992 0,'17'0'47,"-34"0"-16,17-18 32,0 1-63,17-1 16,1-35-16,-1 18 15,36-71-15,-35 35 16,70-105-16,-35 70 15,53-141 1,-53 106-16,70-124 16,-70 142-16,53-71 15,-71 123-15,1 36 16,-19-35 0,-34 70-1,-1 17 1</inkml:trace>
  <inkml:trace contextRef="#ctx0" brushRef="#br0" timeOffset="26388.454">17216 4533 0,'0'0'16,"0"71"-16,0-54 15,0 54-15,0-36 16,0 18-16,17 35 16,1-17-1,-1-36-15,36 0 16,18-17-16,-18-18 15,0-18-15,70-17 16,-52 0-16,-1 17 0,36-35 16,-71 36-16,-17 17 15</inkml:trace>
  <inkml:trace contextRef="#ctx0" brushRef="#br0" timeOffset="35641.748">18344 1870 0,'0'17'31,"0"1"-15,18 0-16,0-1 15,-18 1 1,17 17-16,1-17 0,0-1 16</inkml:trace>
  <inkml:trace contextRef="#ctx0" brushRef="#br0" timeOffset="35785.159">18521 1905 0,'0'0'0,"0"18"16,17-1 0,-17 1-1,18 0-15,-18-1 0,18 18 16</inkml:trace>
  <inkml:trace contextRef="#ctx0" brushRef="#br0" timeOffset="36187.613">18733 1870 0,'17'53'16,"1"-18"-16,-1 71 15,1-36-15,0 54 16,-1-54-16,1 54 15,0-71-15,-1 35 16,-17-70-16,0-1 16,0-34-1,-17-36 1,17 17-16,0-69 16,0 69-16,17 1 15,19 17-15,-19 1 0,71 17 16,-52 0-16,34 53 15,-52-18-15,-1 0 16,1-17-16,-18 17 0,0 18 16,-18-35-16,-34 17 15,16-17-15,-34-1 16,34-17-16,-16-17 16,34 17-16,0-18 15</inkml:trace>
  <inkml:trace contextRef="#ctx0" brushRef="#br0" timeOffset="36443.294">19350 2469 0,'0'0'15,"-18"53"-15,18-35 0,0 17 0,0-17 16,18 0-16,17 17 15,0-35-15,18-18 16,-17 18-16,17-35 16,-36 0-16,-17-1 15,0 1-15,-35 0 16,17 17-16,-35 1 16,36 17-16,-19-18 15</inkml:trace>
  <inkml:trace contextRef="#ctx0" brushRef="#br0" timeOffset="36614.747">19526 2417 0,'0'0'15,"53"-18"-15,-18 18 16,-17 0-16,0-18 0,52 1 16,-34 17-16,-19-18 15,18 0-15,36 1 16,-36-1-16,18 0 15,-35 1-15,-18-1 16</inkml:trace>
  <inkml:trace contextRef="#ctx0" brushRef="#br0" timeOffset="36810.269">19756 2046 0,'0'35'16,"0"-70"-16,17 123 0,-17-52 15,18 17-15,-18-18 0,17 18 16,19 35-16,-36-35 16,35 17-16,-17-34 15,-1-1 1,-17-17-16,18-18 16,-18-18-1</inkml:trace>
  <inkml:trace contextRef="#ctx0" brushRef="#br0" timeOffset="37053.414">19950 1799 0,'0'0'16,"0"88"-16,0-35 0,0 18 0,17 52 15,1-52-15,0 52 16,-18-87-16,35 52 16,-35-53-1,0 0-15,17 1 16,-17-19-16,18-17 16</inkml:trace>
  <inkml:trace contextRef="#ctx0" brushRef="#br0" timeOffset="37544.224">20179 1834 0,'0'0'0,"0"18"0,0 35 16,0-18-16,0 71 15,0-53-15,18 53 16,-18-36 0,17 19-16,1-36 15,-18-18-15,35 18 16,-35-36-16,18-17 16</inkml:trace>
  <inkml:trace contextRef="#ctx0" brushRef="#br0" timeOffset="37867.082">20391 2346 0,'0'0'0,"0"18"0,17-18 16,1 0 0,-1 0-16,1-18 0,17 0 15,-17 1-15,-18-1 16,0 0-16,0-17 15,-18 18-15,1 17 0,-36 0 16,35 0 0,1 17-16,-1 36 15,18-35-15,18 17 0,17 18 16,18-18 0,-18-17-16,0-1 0,36-17 15,-53 0-15,17 0 16,18-17-1,-36 17-15,1-18 16,-18 1-16</inkml:trace>
  <inkml:trace contextRef="#ctx0" brushRef="#br0" timeOffset="38238.571">20849 2346 0,'0'0'16,"0"35"-16,0-17 0,18 17 15,-18-17-15,0-1 16,0-34 15,0-18-31,0-1 16,0 19-16,17-1 0,-17-35 15,18 53-15,-18-18 16,18 18 0,-1 18-16,1 0 15,0 17-15,-1 0 16,1 1-16,0-19 15,-18 1-15,17-1 16</inkml:trace>
  <inkml:trace contextRef="#ctx0" brushRef="#br0" timeOffset="38677.74">21131 2346 0,'18'18'0,"0"-18"15,17-18 1,-17 18-16,-1-18 0,1 18 16,17-35-1,-35 17-15,-17 18 16,-19-17 0,36 34-16,-17 1 0,-19 0 15,36-1-15,0 1 16,18 0-16,0 17 15,-1-17-15,1-18 16,0 17-16,-1-17 16,1 0-16,-1 0 0,1 0 15,0 0-15,-18-17 16,0-1 0,17 36 15,1-1-16,0-17-15,35 18 16,-18-18-16,35 0 16,-34 0-16,-19-18 15,36 1 1,-35-1-16,-18 0 0,-18 1 16,1-36-16</inkml:trace>
  <inkml:trace contextRef="#ctx0" brushRef="#br0" timeOffset="38878.182">21608 1799 0,'17'106'0,"-34"-212"0,34 265 16,1-18-16,0-70 16,-1-18-16,-17-1 15,0 1-15,18 53 16,-18-71-16,0 1 0,17-1 15,-17-17-15,18-1 16,-18-34-16,18-1 16,-1 0-16</inkml:trace>
  <inkml:trace contextRef="#ctx0" brushRef="#br0" timeOffset="39390.547">21819 2240 0,'18'0'16,"0"18"0,-1-18-16,19 0 15,-19 0 1,-34-18 15,-1 18-15,0 0-16,-35 18 15,36-1-15,-19 1 16,36 0 0,0-1-1,18 1-15,35 17 16,-18-17-16,-17 0 0,17-18 15,18 35-15,-35-18 16,-1 1 0,-34-18-1</inkml:trace>
  <inkml:trace contextRef="#ctx0" brushRef="#br0" timeOffset="40563.399">22983 1729 0,'18'17'15,"0"36"1,-18 0-16,17-18 0,-17 18 16,18 18-16,-18-18 0,18 0 15,-1 0-15,-17-18 0,36 71 16,-19-71 0,19 18-16,-1-18 15</inkml:trace>
  <inkml:trace contextRef="#ctx0" brushRef="#br0" timeOffset="41526.074">23424 2134 0,'0'0'16,"-35"0"-16,18 18 15,-1 17-15,0 1 16,18-19-16,0 18 16,0 1-16,0-1 0,36 18 15,-19-35-15,18-1 16,-17-17-16,17 0 16,-17-17-16,-18-1 15,0-35 1,0 35-16,0-17 0,-18 17 15,1-17-15,17 18 16,0 34 15,0 1-31,17 17 0,-17 0 16,36 18-16,-1-35 16,18 17-1,-18-17-15,0-18 0,-17 0 16,0-18-16,-1 18 0,1-53 15,-18 36-15,0-36 16,0 17-16,-18 19 16,1-18-16,-1 17 15,0 18-15,18 35 16,0 0-16,18 18 16,0-17-16,-1-19 15,19 1-15,-19 0 0,19-18 16,-1 17-1,-18-17-15,1-17 0,0-1 0,-18 0 16,0 1-16,0-1 16,0 0-16,0 36 15,0 53 1,0-19-16,35 54 16,-35-35-16,35 17 15,-35-35 1,0-18-16,0 1 0,0-19 15,0 1-15,-35-18 16,17 0-16,-17-35 16,17-1-16,-17-52 15,18 17-15,-1-70 16,18 88-16,18-35 16,-1 71-16,1-1 15,35 0-15,-18 18 16,-17 0-16,17 0 15,-17 0-15,-18 18 16,-18-18 15,36 0-15,-1-18-16,1 18 16,-1 0-16,1-17 0,17 17 15,-17 0-15,17 0 16,-17-18-16,17 18 15,-17-18-15,-1 1 16,-17-1-16,-17-17 16,17 17-16,-35-17 15,17 35 1</inkml:trace>
  <inkml:trace contextRef="#ctx0" brushRef="#br0" timeOffset="41739.638">24518 1535 0,'0'35'15,"0"-17"-15,0-1 16,0 1-16,18 17 15,-18-17-15,35-18 16</inkml:trace>
  <inkml:trace contextRef="#ctx0" brushRef="#br0" timeOffset="41842.412">24712 1588 0,'0'17'0,"0"1"16,0-1-16,0 19 15</inkml:trace>
  <inkml:trace contextRef="#ctx0" brushRef="#br0" timeOffset="66718.872">26511 1129 0,'0'18'31,"18"-18"-15,0 0 0,-1 0-1,1 0 1,-1 0 0,19 0-1,-19 0-15,36 0 16,-35 0-16,17-18 0,-17 18 15,35 0-15,-18 0 16,18 0 0,-18 0-16,1 0 0,-19 0 15,18 0-15,1 0 0,-19 0 16,54 0-16,-18 0 16,-18 0-16,36-18 15,-36 18 1,35 0-16,-34 0 15,17-17-15,-18 17 16,0 0-16,18 0 0,-18 0 16,1 0-16,-1 0 0,36 0 15,-36 0-15,18 0 16,-36 0-16,36 0 16,-17 0-16,16 0 15,-34 0-15,35 17 16,-18-17-16,18 0 15,-35 0-15,52 0 16,-52 0-16,35-17 16,-35 17-1,17 0-15,-17 0 16,17 0-16,-18 0 16,19 0-16,-19 0 15,1 0 1,17 0-16,-17 0 15,17 0-15,-17 0 16,-1 0-16,1 0 0,17 0 16,-17 0-16,17 0 15,-17 0-15,17 0 16,-17 0 0,0 0-1,-1 0-15,1 0 16,-1 0-16,1 0 15,17 0-15,-17 0 16,0 17-16,17-17 16,-17 0-1,-1 0-15,1 0 16,-1 0-16,1 0 0,0 0 16,-1 0-16,1 0 0,0 0 15,-1 0-15,1 0 16,0 0-1,-1 0 1,-17 18-16,18-18 16,-1 0-16,1 0 15,0 0 1,-1 0 0,-17 18-16,18-18 15,0 0-15,-1 0 16,-17 17-1,18-17-15,0 0 16,-18 18 0,17-18-1,1 0 1,-18 17 0,18-17-16,-1 0 15,-17 18 1,18-18-16,-18 18 15,17-18-15,1 17 16,-18 1-16,18-18 16,-18 18-1,17-18-15,-17 17 0,18-17 16,-18 18-16,18-18 16,-18 18-1,17-1-15,1-17 16,0 18-1,-1-18-15,1 17 16,-1-17 0,1 18-1,0-18-15,-1 0 16,-17 18 0,18-18-16,0 17 15,-1-17 1,1 0-16,-18 18 15,18-18-15,-1 0 16,1 18-16,-1-18 16,1 17-16,0-17 15,-1 0 1,19 0-16,-19 18 16,19-18-16,-19 0 15,1 0-15,17 0 16,-17 0-16,-1 18 15,1-18-15,0 0 16,-18 17-16,17-17 16,19 0-16,-36 18 15,35-18-15,-17 0 16,-1 0-16,1 0 16,17 0-1,-17 0-15,-1 0 0,1 0 16,17 0-1,-17 0-15,0 0 16,-1-18-16,1 18 16,-1 0-1,1 0 1,0 0-16,-1 0 16,1-17-1,0 17 1,-1-18-1,1 18-15,0-18 16,-18 1 0,17-1-16,1 18 15,-18-18-15,18 1 16,-1-1 0,1 0-1,-1 1 1,1 17-16,17-18 15,-17 1-15,17-1 16,-17 18-16,0 0 16,-1-18-16,1 18 0,35-17 15,-36 17 1,36-18-16,-17 0 16,34 1-16,-52 17 15,-1 0-15,1-18 16,-36 18-1</inkml:trace>
  <inkml:trace contextRef="#ctx0" brushRef="#br0" timeOffset="69622.118">26793 1111 0,'-52'0'15,"34"0"-15,-17 0 0,-36 0 16,36 0-16,17 0 16,-17 18-16,0-18 0,-18 35 15,35-17-15,-35 17 16,36-17-16,17-1 15,-18 1-15,18 17 16,0-17-16,-18 0 0,18-1 16,0 18-16,0-17 15,0 0-15,0-1 0,0 19 16,18 17 0,-18-36-16,0 19 0,18-19 15,-1 36-15,-17-18 16,18 18-16,-1-35 15,-17 17-15,18-17 0,0 17 16,-1 0-16,1 1 16,0-1-1,-1 0-15,1-17 16,0 17-16,-18-17 16,17 17-1,-17-17-15,18-1 16,-18 1-16,17 0 15,-17-1-15,18-17 16,-18 18-16,18-18 16,-1 18-16,-17-1 15,18-17-15,-18 18 16,18-18-16,-18 17 16,17-17-1,1 18-15,0 0 16,-1-18-1,-17 17-15,35-17 16,-35 18-16,18-18 16,-18 18-16,18-18 15,-1 0-15,1 17 16,0-17-16,-1 0 16,1 0-16,17 18 15,-17-18-15,0 0 16,-1 0-16,1 0 15,17 0-15,-17 0 16,-1 18-16,1-18 0,17 0 16,-17 0-16,35 17 15,-36-17 1,1 0-16,17 0 16,1 0-16,-19 0 15,1 0-15,17 0 16,-17 0-16,35 0 15,-36 0-15,19 0 0,-1 0 16,-17 0 0,17 18-16,-17-18 0,-1 0 15,1 0-15,35 0 16,-36 0-16,1 0 0,0 0 16,35 0-16,-18 0 15,18 0 1,0 0-16,-18 0 15,0 0-15,-17 0 0,17 0 16,36 0-16,-36 0 16,36 0-16,-54 0 15,36 0 1,-35 0-16,17 0 16,-17 0-16,17 0 0,18 0 15,-36 0-15,19 0 16,-1-18-16,-17 18 0,35 0 15,-36 0-15,36 0 16,-35 0-16,17 0 16,-17 0-16,17 0 0,18 0 15,-35 0-15,34-17 16,-34 17-16,35-18 16,-35 18-16,17 0 15,-17-18-15,17 18 16,0-17-1,0 17-15,1-18 16,-1 18-16,-17 0 16,17-18-16,-18 18 15,19-17 1,-19 17-16,1-18 16,0 18-16,-1-18 15,1 1-15,0-1 16,-1 1-16,1-1 15,0 18-15,-1-18 0,18 1 16,-35-1-16,36 0 16,-36 1-16,17 17 15,1-18-15,-18 0 16,18 18-16,-1-17 16,1-1-1,0 18-15,-1-18 16,1 1-1,-1 17-15,1-18 16,0 18-16,-1 0 0,-17-17 16,18 17-16,0-18 15,-1 18-15,19-18 16,-19 1-16,1 17 16,-1-18-16,1 18 15,0 0-15,-1 0 0,1-18 16,0 18-16,17 0 15,0 0-15,-17-17 16,0 17-16,-1 0 0,1-18 16,-1 18-16,19 0 15,-19 0-15,1 0 16,0 0-16,-1 0 16,1 0-16,0 0 15,-1 0-15,1 0 16,-1 0-16,1-18 15,0 18 1,-1 0 0,1 0-1,0 0 1,-1 0 0,1 0-1,0 0-15,-1 0 16,1 0-16,-1 0 15,1 18 1,0-18-16,-1 0 16,1 0-1,-18 18 1,18-18 0,-18 17-1,17-17-15,1 0 16,0 18-1,-1-18 1,1 18 0,0-18-16,-18 17 15,17-17-15,1 0 16,-1 18-16,-17 0 31,18-18-15,-18 17-1,18-17-15,-18 18 16,17-18-16,1 0 16,0 0-1,-1 17-15,1-17 16,0 0 0,-1 18-1,1 0 1,35-18-16,-36 0 15,19 0-15,-1 17 16,0-17-16,-17 18 16,52-18-1,-34 0-15,-1 18 16,-17-18-16,-1 0 16,1 0-16,-36 0 46,1 0-30,-1 0 0</inkml:trace>
  <inkml:trace contextRef="#ctx0" brushRef="#br1" timeOffset="76705.873">31574 1270 0,'17'0'16,"-34"0"78,-19 18-79,19-18-15,-1 0 16,-17 17-16,0-17 0,-18 18 16,17 0-1,1-18-15,-36 35 16,54-35-16,-36 17 15,18 1-15,-1 0 16,19-18-16,-1 0 16,0 17-16,1-17 15,-1 0 1,18 18 0,0 0 93,-17-18-93,17 17 30,0 1 48,0 0-78,0-1-1,0 19-15,0-19 16,0 1-16,0-1 16,0 1-1,0 0-15,0-1 78,0 1-62,17 0 0,1-18 31,-1 0-32,1 0-15,17 0 16,1 17-1,17 1-15,-36-18 16,54 18-16,-36-1 16,18 1-1,-18-18-15,1 17 16,-1-17-16,-18 0 16,-17-17-1</inkml:trace>
  <inkml:trace contextRef="#ctx0" brushRef="#br1" timeOffset="77233.276">31627 1235 0,'0'17'15,"-18"1"1,18 35 0,0-18-16,-18 0 15,18 1-15,0 17 0,0-18 16,0 18-16,-17 35 16,17-53-16,0 18 15,0-35-15,17 0 16,-17-1-16,0-34 15</inkml:trace>
  <inkml:trace contextRef="#ctx0" brushRef="#br1" timeOffset="77546.027">31168 1552 0,'0'0'0,"0"-17"16,18-1-16,-1 0 15,1 1-15,52-19 16,-17 19-16,0-19 16,0 19-16,-18-1 0,36-17 15,-53 17-15,-36 18 16,0 0 0</inkml:trace>
  <inkml:trace contextRef="#ctx0" brushRef="#br1" timeOffset="77718.028">31238 1570 0,'89'-35'0,"-178"70"0,231-88 16,-37 0-16,-69 35 15,-19 18-15,19-17 0,-36 34 31</inkml:trace>
  <inkml:trace contextRef="#ctx0" brushRef="#br1" timeOffset="77868.428">31397 1658 0,'0'0'15,"53"-35"-15,-18 17 16,18-17-16,-17 17 15,17-17-15,-36 17 16</inkml:trace>
  <inkml:trace contextRef="#ctx0" brushRef="#br1" timeOffset="78018.326">31433 1693 0,'17'-17'0,"-34"34"0,52-52 16,-35 17-16,-18 18 15,1 0-15</inkml:trace>
  <inkml:trace contextRef="#ctx0" brushRef="#br1" timeOffset="78252.723">31133 1570 0,'0'0'16,"17"-18"-16,-17 1 0,18 17 15,-18-18-15,18 0 16,-1 1-16,1-1 15,-1 18 1,-34 0 0,17 18-16</inkml:trace>
  <inkml:trace contextRef="#ctx0" brushRef="#br1" timeOffset="78565.43">31133 1570 0,'0'0'15,"-36"53"-15,54-36 0,17-17 16,-17 0-16,0-17 15,-1 17-15,1-18 0,17 18 16,0-35-16,1 17 16,-1-17-1,-17 35-15,-1-18 16,1 18-16,-36 18 16,1 0-16,-19-1 15,1 19-15,17-19 16,18 1-16,18-18 15,0 0 1,17-18 0,-17 1-16,-1 17 0,1-18 15,0 0-15,-1 18 0,1-17 16,-36 34 15,18 1-31</inkml:trace>
  <inkml:trace contextRef="#ctx0" brushRef="#br0" timeOffset="85387.712">30409 2187 0,'0'18'16,"-17"35"0,17 0-1,0 0-15,-18 0 0,18 70 16,35-17 0,-17-53-16,17 0 0,54 17 15,-54-34-15,18-19 16,35 18-1,-53-17-15,36-18 16,-54 0-16,1 0 0,-18-18 16,18 1-16,-36-1 15</inkml:trace>
  <inkml:trace contextRef="#ctx0" brushRef="#br0" timeOffset="85821.867">30215 2452 0,'-17'17'0,"17"-34"47,17-18-31,1 17-16,17-53 15,-17 36-15,-18 0 16,18 0-16,-1-36 15,1 53-15,-18 1 0,18-19 16,-1 36 0,1-17-16,-1 17 0,1 0 0,0 0 15,17 0-15,18 17 16,-18 1-16,18 17 16,-18-17-16,1 35 15</inkml:trace>
  <inkml:trace contextRef="#ctx0" brushRef="#br0" timeOffset="105556.91">10936 8414 0,'0'-18'0,"0"0"16,-18 18-16,1-17 15,-1 17-15,1 0 16,-36 0 0,17 0-16,1 0 0,0 0 15,-71 17-15,35-17 16,-70 53-1,71-35-15,-89 35 16,71-18-16,17 1 0,1-1 16,-1 0-16,18 0 0,-35 36 15,53-36-15,-1 0 16,19 18 0,17-17-16,17-1 0,1-17 15,35-1-15,71 36 16,-54-35-16,36-18 0,-18 17 15,18 1-15,106 17 16,-89-17-16,1-18 0,-1 18 16,18-18-16,124-18 15,-124 0-15,0 18 16,-18-35-16,1 17 0,-18 1 16,88-36-16,-124 18 15,1 17-15,-36 0 0,-17 1 16,-1-1-16,-17-35 15,-17 35-15,-19-17 16,-69-35-16,52 17 16,-35 17-16,-1-16 15,-16 16-15,-1 1 0,-18 0 0,-123-1 16,124 19-16,17 17 16,-70-18-1</inkml:trace>
  <inkml:trace contextRef="#ctx0" brushRef="#br0" timeOffset="107364.891">9860 9596 0,'0'0'0,"-17"0"0,-19 17 16,54-17 15,35 18-15,-18-18-16,18 17 0,0-17 15,35 18-15,-35 0 16,0-18-16,-18 0 0,0 17 15,1-17-15,-1 0 16</inkml:trace>
  <inkml:trace contextRef="#ctx0" brushRef="#br0" timeOffset="107615.558">10195 9454 0,'36'0'16,"-72"0"-16,89 0 0,-35 18 16,-1-18-16,36 18 15,-17-18-15,-1 35 16,-17-17-16,-1 17 16,-17-17-16,0 34 15,-17-34-15,-1 0 0,0-1 16,1 1-16,-36 35 15,17-35-15,1-1 16,18 1-16,-36 17 0</inkml:trace>
  <inkml:trace contextRef="#ctx0" brushRef="#br0" timeOffset="109762.75">8361 10636 0,'17'0'16,"1"0"-16,17 18 16,-17-18-16,17 18 15,36-18-15,-18 0 16,0 0-16,0 0 15,0 0-15,-18 0 0,53 0 16,-70-18-16,17 18 16,-35-18-16</inkml:trace>
  <inkml:trace contextRef="#ctx0" brushRef="#br0" timeOffset="110017.172">8678 10478 0,'0'0'0,"18"0"16,-18 17-16,18-17 0,35 18 16,-36-1-1,18 1-15,1-18 0,-1 18 0,18 17 16,-18-17 0,-17-1-16,-1 1 0,1 0 15,-18 17-15,0-18 16,-35 19-16,17-19 15,-17 1-15,0 0 16,-1 17-16,1-17 0,0-1 16,-36 36-16,36 18 15</inkml:trace>
  <inkml:trace contextRef="#ctx0" brushRef="#br0" timeOffset="113777.642">12083 10989 0,'0'0'0,"-18"0"0,0 0 15,1 0-15,17-18 16,-18 18-16,0 0 15,1-17 17,34 17-17,19 0 1,52 0 0,-35 0-16,17 0 15,1 0-15,-18 0 0,88 17 16,-70-17-16,70 0 15,-88 0-15,-1 0 16,1 0-16,18-17 16,-36 17-16,-35-18 15,-17 18 1,-36 0-16,17 18 16,1-18-16,-53 0 15,35 0-15,0 0 0,-53 0 16,53 0-1,-17 0-15,17 0 0,0-18 16,0 18-16,-35 0 16,53 0-16,-1 0 15,54 0 1,17 0 0,0 18-16,54-18 15,-54 0-15,88 17 16,-70 1-16,71-18 15,-71 18-15,0-18 16,0 0-16,-18 0 0,35 17 16,-34-17-16,-19 0 15,-34 0 1,-1 0 0,-35 0-16,0 0 15,-53 0-15,36-17 16,-1 17-16,-17 0 15,18 0-15,-19 0 0,-34 17 16,70-17-16,-35 0 16,70 0-1,53 0 1,71 0 0,-35-17-16,105-1 15,-88 18-15,1 0 0,16-18 16,-16 18-16,69 0 15,-87 0-15,-1 0 16,-34 18-16,-19-18 0,-17 18 16,0-1-16,-53 1 15,18 0 1</inkml:trace>
  <inkml:trace contextRef="#ctx0" brushRef="#br0" timeOffset="114939.75">6103 12823 0,'-18'0'15,"1"0"-15,-1 0 16,1 0-16,-1 0 0,18-17 15,18 17 17,34 17-32,-16-17 15,17 0-15,0 0 0,70 18 16,-70 0 0,0-18-16,17 17 0,-17-17 15,53 18-15,-53 0 16,18-18-16,-54 0 15,1 0-15,-36 0 16,-35 0 0,18-18-1,-88 18-15,70-18 16,-88 18-16,52 0 16,1 0-16,18 0 0,-19 0 15,-52 0-15,88 0 16,-17 0-1,52 0-15,36 0 16,35 0 0,0 0-16,17 0 15,89 0 1,-71 0-16,0 0 0,1 0 16,69 0-16,-87-17 15,52 17-15,-52 0 16,-53 17-16,-36-17 31,-35 0-15,0 0-16,-53 0 15,36-17-15,-1 17 0,1 0 16,-19 0-16,19 0 0,-1 0 16,-35 0-16,71 0 15,-18 0 1,71 0-1,88-18 1,-53 18-16,17 0 16,1 0-16,-1 0 0,18 18 15,-17-18-15,0 0 0,70 17 16,-88-17-16,17 0 16,-52 18-16,-18 0 15</inkml:trace>
  <inkml:trace contextRef="#ctx0" brushRef="#br0" timeOffset="119827.524">15117 10777 0,'0'18'62,"17"-18"-46,1 18 0,17-18-1,0 0-15,18 17 16,-17-17 0,16 0-16,-16 0 0,17 0 15,53 0-15,-54 0 16,19 0-16,-18 0 15,0 0-15,70 0 16,-70 0-16,0 0 0,0 0 16,0 0-16,35 0 15,-35 0-15,0 0 0,-18 18 16,53-18-16,-52 0 16,17 0-16,0 0 15,-18 0-15,18 0 0,35-18 16,-35 18-16,17 0 15,-17-17-15,-17 17 16,-1 0-16,18 0 0,-18 0 16,36 0-16,-36 0 15,35 0 1,-34 0-16,-1 0 0,53 17 16,0-17-1,-52 0-15,17 0 0,0 0 16,35 0-1,-53 0-15,18 0 0,-18 0 16,0 0-16,1 0 0,52 0 16,-53 0-16,1 18 15,52-18-15,-53 0 16,0 18-16,1-18 0,-1 0 16,0 0-16,36 0 15,-36 0-15,35 0 16,-34 0-16,34 17 15,-34-17-15,-1 0 16,53-17-16,-35 17 16,18 0-1,-36-18-15,18 18 16,-36 0-16,1 0 0,0 0 16,-1 0-1,1 18 1,0-1-1,-1-17 1,1 18-16,-1-18 16,19 0-16,-19 0 15,1 0 1,-18-18 0,0 1-1,0-1-15,0-17 16,0 17-16,0 0 15,0-17-15,0 0 0,0-18 16,0 18-16,0-54 16,0 54-1,0 0-15,0-18 0,0 18 16,0-18-16,18-18 16,-18 18-16,17-35 15,-17 53-15,18-36 16,-18 36-16,0 0 15,0-1-15,0 19 0,0-18 16,0 17-16,0-17 16,0 17-16,0 0 15,0 1 1,-35 17 0,-1 0-16,-34-18 15,35 18-15,-1 0 16,1 0-16,-18 0 0,-53-18 15,53 18-15,-88 0 16,71 0 0,-19 0-16,19 0 0,-18 0 15,-18 18-15,-88-18 16,88 18-16,-106-18 16,124 17-16,-88 1 15,88-18-15,-1 18 16,1-18-16,0 17 0,-106 1 15,88-18-15,0 0 16,-88 18-16,88-18 16,1 0-16,-125 0 15,124 0-15,1 0 0,-1 0 16,-106-18-16,106 18 16,0-18-16,18 18 15,-70-17-15,87 17 16,-35 0-16,71 0 15,-36 0 1,18 0-16,36 0 0,-1 0 16,18 17-1,-18 1-15,18 0 16,-17-1 0,17 1-16,-35-18 15,17 17-15,0-17 0,1 18 16,-1-18-1,0 0-15,1 0 16,17 18-16,0-1 16,0 1-16,17 17 15,1-17-15,17 35 16,-17-18 0,-18 0-16,18 18 0,-18 53 15,0-35-15,0-1 16,0-17-16,0 18 0,0-18 15,17 35 1,-17-53-16,35 18 16,-17-35-16,35-1 15,-18-17-15,18 0 0,-17 0 16,69-17-16,-34 17 16,-18 0-16,17 0 0,36-18 15,-53 18 1,0 0-16</inkml:trace>
  <inkml:trace contextRef="#ctx0" brushRef="#br0" timeOffset="121171.15">2099 14146 0,'0'-17'0,"18"17"31,35-18-15,-18 18-16,0 0 15,18 0-15,-18 0 0,1 18 16,-1-1-16,18 19 0,-36-1 16,-17-17-16,0 17 15,0 0-15,-17 0 0,-1 1 16,-35 17-16,36-18 15,-36 18-15,53-36 16,-18 19-16,36-19 16,-1-17-16,36 18 15,35-18 1,-52 18-16,-1-18 0,0 0 16</inkml:trace>
  <inkml:trace contextRef="#ctx0" brushRef="#br0" timeOffset="121656.635">2875 14093 0,'-35'0'0,"70"0"0,-88 0 16,53 18-16,0 0 0,0-1 16,18 19-16,0-1 0,52 36 15,-35-19 1,36 37-16,-53-54 16,17 0-16,-18 0 0,1 1 15,0-19-15,-18 19 16,0-19-16,-18-17 15,0 0-15,-17 0 16,18 0-16,-54-35 16,53 17-16,-17-35 15,35 36-15,0-18 16,35 17-16,18-35 16,-17 35-16,16-17 15,-34 17-15,17-34 16,-35 34-16,-17-35 15,-1 35-15,-35-35 16,36 36-16,-36 17 16,35 0-16,-17 17 15,35 1 1,0 0-16</inkml:trace>
  <inkml:trace contextRef="#ctx0" brushRef="#br0" timeOffset="122186.041">3422 14358 0,'18'18'15,"-1"-18"-15,1 35 16,52 0-16,-52-17 16,53 35-1,-36-36-15,35 36 16,-52-35-16,0 0 0,17-1 16,-35 1-16,18-18 0,-1 0 15</inkml:trace>
  <inkml:trace contextRef="#ctx0" brushRef="#br0" timeOffset="122359.018">3687 14464 0,'0'0'16,"-36"53"-16,1-18 15,17-17-15,-17 52 16,17-52-16,1 17 0,-1-17 15,18-1 1,0 1-16</inkml:trace>
  <inkml:trace contextRef="#ctx0" brushRef="#br0" timeOffset="122757.56">3916 14164 0,'17'0'16,"19"18"0,-1-1-1,0 1-15,-17 0 16,0 17-16,-18 0 16,0-17-16,0-1 0,-18 19 15,0 17 1,1-36-16,-1 19 15,18-19-15,35 1 16,-17-18-16,0 17 16,17-17-16,0-17 15</inkml:trace>
  <inkml:trace contextRef="#ctx0" brushRef="#br0" timeOffset="123197.895">4410 14199 0,'-18'-17'15,"36"34"-15,-54-34 0,19 17 0,-1 17 16,36 19 0,-1-1-16,1-17 15,70 105 1,-35-52-16,0-19 15,-35-34-15,-1 17 16,-17-17-16,-17 0 16,-1-18-1,0 0-15,-34-18 16,34 0-16,-17-17 16,17 0-16,36 0 15,-1-1-15,1 19 16,17-19-16,0 19 15,1-1-15,-19-17 0,1 17 0,0 1 16,-1-19 0,-17 19-16,-17-1 0,-1 18 15,0-18-15,-52 1 16,52-1-16,-17 18 16,17 0-16,1 0 0,34 0 15,1 18 1</inkml:trace>
  <inkml:trace contextRef="#ctx0" brushRef="#br0" timeOffset="123397.245">4833 14305 0,'18'18'16,"-1"-1"-16,36 19 15,-35-19-15,35 36 16,-36-35-16,1 0 16,0-18-16,17 35 15,-17-35-15</inkml:trace>
  <inkml:trace contextRef="#ctx0" brushRef="#br0" timeOffset="123576.22">5062 14288 0,'0'0'15,"-35"70"-15,0-35 0,0 54 16,17-54-16,-17 35 16,17-34-16,0-1 15</inkml:trace>
  <inkml:trace contextRef="#ctx0" brushRef="#br0" timeOffset="123804.645">5256 14182 0,'18'53'0,"0"-36"16,-18 54-16,0-18 16,0 35-16,0-53 15,17 0-15,-17 1 16,0-1-16,36-17 16</inkml:trace>
  <inkml:trace contextRef="#ctx0" brushRef="#br0" timeOffset="124081.882">5627 14146 0,'0'0'15,"0"71"-15,-18-36 0,1 36 16,17-36-16,-18 36 16,18-36-16,0 35 15,0-52-15,0 35 16,0-35-16,18-1 16,-1 1-1,-17-36 1</inkml:trace>
  <inkml:trace contextRef="#ctx0" brushRef="#br0" timeOffset="124839.416">5715 14111 0,'-18'0'47,"1"35"-32,17 1-15,-36 17 16,19-18 0,-1 18-16,18 0 15,-17 0-15,17-18 0,0 71 16,17-53-16,18 0 15,-17-36-15,35 18 16,-35-35-16,-1-17 16,19 17-16,-19-18 0,18-17 15,-35 0-15,0-1 16,-17 19-16,-18-36 16,-1 35-16,-34-17 15,34 35-15,1 0 16,0 0-16,17 18 15</inkml:trace>
  <inkml:trace contextRef="#ctx0" brushRef="#br0" timeOffset="128647.655">6668 14376 0,'35'17'16,"-18"19"-16,19-19 0,-1 1 15,18 0 1,-35-1-16,17 1 0,-18-18 16,1 17-16,0 1 15</inkml:trace>
  <inkml:trace contextRef="#ctx0" brushRef="#br0" timeOffset="128808.082">6897 14270 0,'-35'53'0,"17"-18"15,-17 0-15,-18 54 16,17-54-16,-16 35 16,34-52-16,18 0 15</inkml:trace>
  <inkml:trace contextRef="#ctx0" brushRef="#br0" timeOffset="129353.699">7391 14058 0,'0'18'16,"17"-18"0,1 17-16,0 1 15,-18 0-15,17 17 16,1 53-16,0-35 16,-1 71-16,-17-71 15,18-1-15,-18-16 0,35 34 16,-35-52-16,35 0 15</inkml:trace>
  <inkml:trace contextRef="#ctx0" brushRef="#br0" timeOffset="129866.224">7973 14182 0,'-18'-18'0,"18"0"15,-35 1-15,17 17 16,-17 0-16,0 0 15,17 0-15,0 0 16,-17 17-16,17 1 16,18 0-16,0 52 15,0-34-15,0-1 16,18-18-16,0 19 0,17-1 16,0-35-16,18 0 15,-35 0-15,17-53 16,-17 35-16,-18-17 15,0 18-15,0-54 16,0 53-16,-18-17 16,18 17-16,-17 36 15,17 17 1,17 36 0,-17-36-16,0 18 0,35 71 15,-17-54 1,17-35-1,-17-17 1,17-36 0</inkml:trace>
  <inkml:trace contextRef="#ctx0" brushRef="#br0" timeOffset="130200.207">8167 14146 0,'0'0'16,"17"-17"-16,1-1 0,0 18 15,-1 0-15,1 0 16,35 35-16,-35-17 16,-1 0-16,1-1 0,-1 1 15,1 0-15,-18-1 0,18 1 16,-18 0-16,-18-1 15,0 36-15,1-18 16,-18 18-16,17-35 16,18 17-16,0-17 15,18-1 1,-1 1-16,1-18 0,52 18 16,-34-18-16,17 17 15,-36-17-15,1 0 16</inkml:trace>
  <inkml:trace contextRef="#ctx0" brushRef="#br0" timeOffset="136238.167">9013 14164 0,'18'18'16,"17"-18"-1,1 17-15,-19-17 16,19 0-16,17 0 15,-36 0-15,1 0 0,-1 0 16</inkml:trace>
  <inkml:trace contextRef="#ctx0" brushRef="#br0" timeOffset="136366.509">9119 14358 0,'0'0'16,"53"18"-16,-17-18 15,-1 0-15,35 0 16,-34 0-16,-19-18 0</inkml:trace>
  <inkml:trace contextRef="#ctx0" brushRef="#br0" timeOffset="136900.93">9596 13970 0,'17'0'31,"18"0"-31,1 18 16,87 17 0,-70 0-16,-35 18 15,-18-35-15,0 70 16,-18-53-16,1 1 16,-1-1-16,0-18 0,-17 36 15,35-35 1,0 17-16,18-17 15,17 0 1,-17-1-16,17 1 0,0-1 0,0 1 16,18 0-16,-17-18 15,-19 0-15</inkml:trace>
  <inkml:trace contextRef="#ctx0" brushRef="#br0" timeOffset="137072.888">10195 14323 0,'0'17'16,"18"-17"-16,0 0 31,-18-17-15</inkml:trace>
  <inkml:trace contextRef="#ctx0" brushRef="#br0" timeOffset="137351.107">10495 13988 0,'0'17'15,"0"19"1,-17 16 0,17-16-16,0 34 15,0-34-15,35 17 16,0-36-16,36 18 16,-36-35-16,53 0 15,-53 0-15,36 0 16,-36 0-16,0 0 15,-35-17-15</inkml:trace>
  <inkml:trace contextRef="#ctx0" brushRef="#br0" timeOffset="137536.016">10724 14182 0,'0'0'15,"0"53"-15,0 0 0,0 17 16,0-17 0,0 0-16,18-18 15,-18 0-15,0 1 0,18-1 16,-1-17-16</inkml:trace>
  <inkml:trace contextRef="#ctx0" brushRef="#br0" timeOffset="138084.199">11042 14146 0,'35'89'16,"-70"-178"-16,88 213 0,-53-71 15,0-18-15,18 0 0,-18 1 16,0-19-16,0 1 0,17-18 16,-17-18-1,18-52 1,-18 34-16,17-52 16,-17 53-16,18-36 15,-18 54-15,0-1 16,18 18-16,-1 18 15,1 35-15,-18-18 16,18 0-16,-1 1 0,-17-19 16,36 18-1,-19-17-15,1-18 0,-1 0 16,1 0-16,0-18 0,-1 1 16,19-36-16,-19 18 15,19-36-15,-1 36 16,-18-18-1,1 53-15,0-18 16,-1 18-16,1 53 16,0-18-16,-1 36 15,1-18-15,-18-18 16,18 0-16,-1 1 0,1-19 16,0 19-1,17-1-15,-18-17 0,1-1 0,-18 1 16,18-1-16</inkml:trace>
  <inkml:trace contextRef="#ctx0" brushRef="#br0" timeOffset="142396.444">10319 11412 0,'17'-17'0,"-34"34"0,34-52 16,1 35-1,-18 18 17,0 17-17,0 0-15,-18 53 16,18-35-16,-17 89 15,17-54-15,-18 88 16,18-70-16,-18 88 16,18-88-16,0 53 15,-17-71-15,17 35 16,0-52-16,0-18 16,-18 0-16,18-18 15,0 0-15,0 0 0,18 18 16,-18-35-16,17 0 15,-17-36 32,-17 18-47</inkml:trace>
  <inkml:trace contextRef="#ctx0" brushRef="#br0" timeOffset="142749.643">9984 12700 0,'-18'0'16,"18"18"-16,18-18 15,-1 53-15,1-36 16,0 54-16,-1-36 16,18 53-1,-17-35-15,0 0 0,-1 0 16,19 18-16,-1-36 16,18-18-16,-18-17 15,0 0-15,18-35 0,-17 18 16,17-36-16,-1 17 15,1 1-15,-17 0 0,17-18 16,-18 35-16,-18 18 16</inkml:trace>
  <inkml:trace contextRef="#ctx0" brushRef="#br0" timeOffset="147633.259">21784 11165 0,'0'-17'15,"0"34"1,0 19-1,0-1-15,0 71 16,0-36-16,0 89 16,-18-71-1,1 1-15,-1 16 0,0 1 16,1 0-16,-1 88 16,18-106-16,-17 89 15,17-107-15,0-17 16,0 0-16,17 35 15,1-70-15,-18 17 16,17-17-16,-34-36 16</inkml:trace>
  <inkml:trace contextRef="#ctx0" brushRef="#br0" timeOffset="147995.817">21378 12347 0,'0'0'16,"0"18"-16,18 0 15,0 34-15,-18-34 16,17 17-16,19 54 16,-19-37-16,1-16 0,-1 34 15,1-34 1,17 16-16,-17-34 16,0 0-16,17-18 0,0 0 15,0-18-15,54-35 16,-36 36-16,17-36 15,-17 17-15,0 1 0,0 17 0,-18-17 16,0 35-16,-17-17 16</inkml:trace>
  <inkml:trace contextRef="#ctx0" brushRef="#br0" timeOffset="151848.763">25753 11642 0,'-18'0'0,"1"0"0,-1 0 15,0 0 1,1 0 0,17 17-1,17-17 1,1 0-16,17 18 0,0-18 16,1 0-16,122 18 15,-69-18-15,175 17 16,-123-17-16,18 18 15,17 0-15,19-18 16,-1 35-16,17-18 0,1 1 0,211 35 16,-211-35-16,0-1 15,-1 1-15,1-18 16,-18 18-16,194-18 16,-194 0-16,106-18 15,-177 18-15,36 0 16,-124 0-16,1 0 15,-54 0-15</inkml:trace>
  <inkml:trace contextRef="#ctx0" brushRef="#br0" timeOffset="152766.367">18309 13494 0,'18'0'16,"17"17"-1,0-17-15,36 36 16,-36-36-16,-17 17 16,-1 19-16,1-19 0,-18 36 15,0-18-15,-18-17 16,1 35-16,-1-35 15,18-1-15,18 1 16,35-18 0,-18 0-1,0 0-15</inkml:trace>
  <inkml:trace contextRef="#ctx0" brushRef="#br0" timeOffset="153149.384">18944 13494 0,'-35'0'16,"70"0"-16,-88 0 0,36 0 15,17 17-15,0 1 0,17 17 16,36 36 0,-35-36-16,52 36 15,-52-36-15,0-17 0,17 52 16,-35-52-16,0-1 15,-18 1-15,18 0 16,-17-18-16,-1 0 0,0 0 0,1 0 16,-19-36-1,19 19-15,-1-36 16,18 35-16,35-35 16,-17 36-16,0-19 15,17 1-15,-17 18 0,17-19 16,0 1-16,-35 0 15,0 17-15,0-17 16,-17-1 0,-1 19-16,0 17 0,-17 0 15</inkml:trace>
  <inkml:trace contextRef="#ctx0" brushRef="#br0" timeOffset="153500.819">19315 13617 0,'0'18'16,"17"0"-16,19 17 15,34 18 1,-52-36-16,17 1 15,0 0-15,1-1 16,-19 1-16,18 0 16</inkml:trace>
  <inkml:trace contextRef="#ctx0" brushRef="#br0" timeOffset="153667.262">19562 13564 0,'-18'53'0,"36"-106"0,-54 142 16,19-54-16,17-18 0,-18 19 15,18-1-15,0 0 0,0 1 16</inkml:trace>
  <inkml:trace contextRef="#ctx0" brushRef="#br0" timeOffset="153922.943">19720 13494 0,'36'0'0,"-72"0"0,107 0 16,-18 17-16,-18 1 15,-17 17 1,-18-17-16,0 17 0,0 1 15,-53 16-15,17 1 16,19-35-16,17 0 16,0 17-1,17-35-15,36 18 16,-17-1-16,34-17 16,-34 0-16</inkml:trace>
  <inkml:trace contextRef="#ctx0" brushRef="#br0" timeOffset="154345.668">20232 13458 0,'0'0'15,"-35"-17"-15,17 34 16,18 19-16,0-1 15,18 0-15,34 18 16,1 18 0,-17-36-16,-1 0 0,-17-17 0,17 35 15,-35-35-15,0-1 16,0 1 0,-35-18-16,17 0 15,-35-35 1,35 17-16,-17 0 0,17 1 15,18-19-15,-17-17 16,17 36-16,35-36 16,-17 18-16,17 17 0,-17 0 15,17 1-15,-17-36 16,-1 35-16,-17 0 0,-17 1 16,17-1-1,-36 1-15,19 17 16,-1 17-16,0 1 15,18 17-15</inkml:trace>
  <inkml:trace contextRef="#ctx0" brushRef="#br0" timeOffset="154646.22">20673 13564 0,'17'18'31,"19"17"-15,-1 1-16,18 16 15,-35-34-15,17 17 0,0 1 16,-17-1-16,-1 0 16,1-35-1,0 0-15</inkml:trace>
  <inkml:trace contextRef="#ctx0" brushRef="#br0" timeOffset="154801.634">20902 13600 0,'-35'53'16,"70"-106"-16,-88 123 0,36 1 15,17-36-15,0 36 16,0-54 0,0 18-16,17-35 0</inkml:trace>
  <inkml:trace contextRef="#ctx0" brushRef="#br0" timeOffset="155147.554">21026 13458 0,'35'0'16,"-70"0"-16,105 0 0,-52 18 15,-1 0-15,19-1 0,17 1 16,-36 0-1,-17 17-15,18-17 16,-18-1-16,0 1 0,0 0 0,0 17 16,0-18-16,0 1 15,18-18-15,-18 18 16,17-1 0,1 1-16,-18 0 15,17-1-15,-17 1 0,0 0 16,0 17-16,0-18 15,-17 1-15,-1 0 16,1-18-16,-19 17 16,19-17-1</inkml:trace>
  <inkml:trace contextRef="#ctx0" brushRef="#br0" timeOffset="155438.328">21414 13476 0,'0'0'16,"53"0"-16,-18 0 16,0 18-16,0-1 15,1 1-15,-1 17 0,0 18 16,-35-17-16,18-1 0,-18 0 15,-18 18-15,1-35 16,17-1-16,-18 19 16,0-36-16,36 17 15,0-17-15,-1 0 16,36 18-16,-18-18 16,18 0-16,-17 0 15</inkml:trace>
  <inkml:trace contextRef="#ctx0" brushRef="#br0" timeOffset="156965.126">22578 13564 0,'17'0'47,"1"18"-47,0 0 15,35 17-15,-36-35 16,1 18-16,17-1 16,-17 1-16,17-1 15,-17 1-15,-1 0 16,-17-36-1</inkml:trace>
  <inkml:trace contextRef="#ctx0" brushRef="#br0" timeOffset="157128.062">22842 13476 0,'-17'0'0,"-1"18"16,0 17-16,-17 18 15,18-18-15,-1 1 16,0-1-16,-35 18 16,36-18-16</inkml:trace>
  <inkml:trace contextRef="#ctx0" brushRef="#br0" timeOffset="161049.171">20832 9260 0,'17'0'16,"54"0"-1,-1 0-15,89 0 16,-71-17-16,18 17 15,0-18-15,141 1 16,-124-1-16,124 0 16,-123 18-16,-18-17 0,-18 17 15,-18 0-15,-17 0 0,18 0 16,-54 17 0</inkml:trace>
  <inkml:trace contextRef="#ctx0" brushRef="#br0" timeOffset="162894.039">18450 11165 0,'-17'0'0,"-1"0"15,36 0 17,-1 0-32,19 0 15,16 18-15,1-18 16,0 0-16,0 0 0,18 0 16,35 0-1,-71 0-15,35 0 16,-52 0-16,-36 18 15,-52-18 1,35 0-16,-54 0 16,54 0-1,-18 0-15,0 0 0,-35 0 16,53 0-16,0 0 16,35 17-16,17-17 15,54 0 1,-18 0-16,0 0 15,0-17-15,52 17 0,-52-18 16,0 18-16,0-18 16,-35 18-16,-36 0 15,-35 0 1,18 18-16,-71 17 16,36-35-16,17 18 0,-18 0 15,-17-1 1,53 1-16,17-18 15,36 0-15,34 18 16,1-18-16,0 0 16,0 0-16,0 17 0,53-17 15,-53-17 1,0 17-16,-53-18 16,-53 18-1,18-18 1,-18 18-16,0 0 0,0 0 0,-18 0 15,-52 18 1,88-18-16,-36 18 16,71-1-16,18 1 15,17-1-15,18-17 16,0 0-16,17 0 0,54 0 16,-71-17-16,35-1 15,-53 18-15,-17-17 16,-18-1-16,-18 18 15,-35-18-15,18 1 16,0 17-16,-18 0 0,18 0 16,-18 0-16,17 0 0,19 0 15,-1 17 1,36 1 0,52-18-16,-34 0 15,34 0-15,-52-18 16,17 18-1,-53 0 1,-17 0 0,17 18-16,-17 0 15,18-1-15</inkml:trace>
  <inkml:trace contextRef="#ctx0" brushRef="#br0" timeOffset="163672.468">20320 11042 0,'0'-18'31,"18"18"-15,-1 0 0,19 0-16,-1-17 0,71 17 15,-18 0-15,88 0 16,-52 0-16,-1-18 16,18 18-16,194-35 15,-141 17-15,18 0 16,-18 1-16,18 17 0,-18-18 15,0 1-15,0 17 0,123-18 16,-211 18-16,0 0 16,35 18-16,-106-18 15,1 17-15,-19 1 16,1-1-16,-18 1 0,-35 0 16</inkml:trace>
  <inkml:trace contextRef="#ctx0" brushRef="#br0" timeOffset="164706.329">23424 13247 0,'-17'0'15,"34"0"-15,-17-18 16,18 18 0,35-17-16,-18 17 15,36-18-15,-54 18 16,19-18-16,-19 18 15,-34 0 1,-36 0 0,18 0-16,-1 18 0,-34 17 15,34-17-15,-16 17 16,34 0-16,0 1 16,18-1-16,18 18 15,17-36 1,0 1-16,1 0 15,34 17-15,-34-17 16,-19 17-16,18-17 0,-35 17 16,0-17-16,-17-1 15,-18 1-15,-1-18 16,1 0-16,0 0 16,17 0-16,0 0 15,18-18 1,18 18-16</inkml:trace>
  <inkml:trace contextRef="#ctx0" brushRef="#br0" timeOffset="165139.983">23971 13476 0,'18'18'31,"17"-1"-31,18 19 16,0-19-1,-18 1-15,18 0 0,18 17 16,-54-17-16,19-1 16,-19-17-16</inkml:trace>
  <inkml:trace contextRef="#ctx0" brushRef="#br0" timeOffset="165323.973">24253 13476 0,'0'0'15,"-35"35"-15,18 1 0,-19-19 16,19 19-16,-19-1 16,19 0-16,-1 0 0,-17 18 15,35-35-15,0 0 16</inkml:trace>
  <inkml:trace contextRef="#ctx0" brushRef="#br0" timeOffset="165762.89">24642 13282 0,'52'0'0,"-104"0"0,122 0 15,-35-18-15,-17 18 16,-18-17 0,-18-1-1,-35 18-15,18 18 16,-18 17-16,18-17 15,0 35-15,17-36 16,18 36 0,18-18-16,-1-17 0,36 17 15,-17-17-15,16 17 16,-34-35-16,-18 36 16,0-19-1,-18 1-15,1-18 16,-18 18-1,17-18-15,-17 0 0,17 0 16,0 17-16,1-17 16</inkml:trace>
  <inkml:trace contextRef="#ctx0" brushRef="#br0" timeOffset="165952.395">24888 13494 0,'36'35'15,"-72"-70"-15,89 88 0,-17-36 16,17 19-16,0-19 16,-18 1-16,0 0 0,36-1 15,-36-17-15,-17 0 16</inkml:trace>
  <inkml:trace contextRef="#ctx0" brushRef="#br0" timeOffset="166119.34">25206 13458 0,'-35'53'15,"17"-17"-15,-17 17 16,-18 17-1,53-35-15,-18-17 0,1 35 16,-1-53-16</inkml:trace>
  <inkml:trace contextRef="#ctx0" brushRef="#br0" timeOffset="166490.325">25418 13300 0,'0'0'15,"17"-18"-15,1 18 16,-18 18 15,18 17-31,-18 0 16,17 1-16,-17 16 16,18-16-16,-18 17 0,17-18 0,1 18 15,0 17 1,-1-34-16,1-19 0,-18 1 15,18 0-15,-18-1 0,17-17 16</inkml:trace>
  <inkml:trace contextRef="#ctx0" brushRef="#br0" timeOffset="166891.393">26035 13264 0,'0'0'16,"-18"18"-1,1 35-15,-19-18 16,1 71-16,35-53 16,0 35-16,0-52 15,18-1-15,-1 0 0,1 0 16,0-17-16,17-18 16,18 0-16,-35 0 15,17-35-15,-35 17 16,0-35-16,-18 18 15,-35 0 1,18 17-16,0 18 0,-36 18 16,54-1-16,-19 19 15</inkml:trace>
  <inkml:trace contextRef="#ctx0" brushRef="#br0" timeOffset="168299.052">26776 13547 0,'0'-18'0,"17"18"16,1 0-16,0 0 0,52 0 16,-34 0-1,34 0-15,-52 0 16,-1 0-16,19 0 16</inkml:trace>
  <inkml:trace contextRef="#ctx0" brushRef="#br0" timeOffset="168437.922">26864 13670 0,'0'0'16,"71"18"-16,-36-18 0,0-18 0,18 18 16,-35-17-16,17 17 0,-17 0 15</inkml:trace>
  <inkml:trace contextRef="#ctx0" brushRef="#br0" timeOffset="168972.72">27799 13335 0,'0'0'0,"0"-18"0,18 36 15,-18 17-15,35 36 16,-18-18-16,1 53 16,-18-53-16,0-18 15,18 18-15,-18 35 16,0-53-16,17 0 15</inkml:trace>
  <inkml:trace contextRef="#ctx0" brushRef="#br0" timeOffset="169257.479">28187 13600 0,'-18'0'31,"18"53"-31,-17-18 16,34 35-16,19-17 16,-1-35-16,-17-18 15,70 18-15,-53-18 16,0-18-16,18-17 16,-35 17-16,-1-53 15,-17 36-15,0 18 16,-35-19-16,18 1 0,-19 17 15,-17 1-15,18 17 16,0 0-16,17 0 16,1 17-16,-1 1 15</inkml:trace>
  <inkml:trace contextRef="#ctx0" brushRef="#br0" timeOffset="169473.052">28804 13688 0,'18'17'16,"0"-17"-16,-1 18 16,1-18-1</inkml:trace>
  <inkml:trace contextRef="#ctx0" brushRef="#br0" timeOffset="169811.451">29139 13600 0,'0'0'15,"36"-36"-15,-36 19 16,0-1-16,-18 36 16,18-1-1,-35 36 1,35-17-16,0 34 16,0-35-16,35 18 15,-17-35-15,35 0 16,-18-18-16,18 0 15,-18-18-15,-17-17 16,-1 17-16,1-17 0,-18-1 16,0 19-16,-35-54 15,17 36-15,-52 0 16,34 17-16,-34 18 16,52 0-16,-17 35 15</inkml:trace>
  <inkml:trace contextRef="#ctx0" brushRef="#br0" timeOffset="171475.075">29669 13511 0,'17'-17'16,"1"17"15,0 17-15,-18 19-16,17-19 15,-17 19-15,0-1 0,0 0 16,18 53 0,-18-70-16,0 17 0,0-17 15,0 0-15,17-18 0,1-18 16,0-35 0,-18 18-16,17-18 15,-17 18-15,18-18 16,0 17-16,17-52 15,-17 53-15,-1 0 16,1 35-16,17 17 16,-17 1-16,-18 17 15,0 0-15,17 1 0,-17-1 16,18 0-16,-18-17 0,35 17 16,-35-17-16,18-18 15,0 0-15,-1-18 16,36-17-16,-35 0 15,35-18-15,-18 17 16,-17 1-16,35 0 16,-18 35-1,-18 0-15,1 70 16,-18-34-16,18-1 16,-1 53-16,1-35 15,17 18-15,-35-36 16,18 18-1,-18-36-15,-18 1 16</inkml:trace>
  <inkml:trace contextRef="#ctx0" brushRef="#br0" timeOffset="173604.569">10619 14993 0,'0'-18'0,"17"18"16,-17 18 30,0 17-30,0-17-16,18 0 16,0 35-16,-1-36 15,18 36-15,1-35 16,52 35-16,-35-53 16,17 17-16,89 19 15,-53-19-15,123 1 16,-105-1-16,17-17 15,18 18-15,-1-18 0,19 0 16,34 0-16,195 0 16,-177-18-16,1 18 15,-1-17-15,18-1 0,229-17 16,-211 0-16,229-1 16,-230 19-16,-17-1 15,0 18-15,0-18 0,229-17 16,-264 35-16,229-35 15,-247 35-15,159-18 16,-194 1 0,123 17-16,-159 0 15,71 0-15,-106 17 16,36 1 0,-71 0-16,0-18 0,-36 17 15,19 1-15,-1 17 16,-17-17-16,-1-1 15,1 1-15,-18 17 16,0-17-16,0 17 16,18 0-16,-18 18 15,0-17-15,0 52 16,17-53-16,-17 36 16,0-36-16,18 18 15,-1-53-15,-17 18 16,18-18-1,-18-18 1</inkml:trace>
  <inkml:trace contextRef="#ctx0" brushRef="#br0" timeOffset="175117.315">28469 14146 0,'0'0'0,"0"18"0,0 35 15,0-18-15,0 18 16,18-18-16,-18 18 16,0-17-16,0-19 0,0 19 15,0-19 1,-18 1-16,18-1 0,-53-17 15,-17 18 1,34-18-16,1 18 0,0-18 16,-71 0-1,53 17-15,-17-17 0,-54 18 16,71 0-16,-17-18 16,-107 35-16,107-35 15,-19 18-15,-16-1 16,-1-17-16,0 18 0,0-1 0,-106 1 15,89 0-15,-106-1 16,105-17 0,-140 18-16,140 0 15,-158-18-15,-18 17 16,159 1-16,-18-18 16,-141 18-16,142-18 15,-1 0-15,0 0 0,18 17 16,-176-17-1,158 0-15,0 18 0,0-18 16,18 18-16,-18-18 0,1 17 16,-1-17-16,-17 18 0,34-1 15,-175 1-15,176 0 16,-159-1 0,18 1-16,141 0 15,17-18-15,-140 17 16,140-17-16,-123 18 15,141-18-15,-105 18 16,105-18-16,-88 17 16,123-17-16,-88 18 15,89-18-15,17 0 16,0 0-16,18 0 0,-18 17 16,18-17-16,17 0 15,-17 0-15,17 0 0,-17 0 16,17 18-16,0-18 15,1 0 1,-1 18 31,1-18-31,17 17-16,-36-17 15,36 18-15,-17-18 16,-1 0-16,0-18 15,1 1 1,-1 17 15,0 17-15,1 1 0,-1 0-16,1-1 15,-1-17 1,18 18-1,-18-18-15,18-18 16</inkml:trace>
  <inkml:trace contextRef="#ctx0" brushRef="#br0" timeOffset="175635.194">18697 15522 0,'0'0'15,"0"-17"-15,18 17 16,0 0-16,-1 35 16,1 0-16,-1 0 15,1 1-15,0-1 0,-1 0 16,36 18-16,-35-35 16,35 17-1,-36-35-15,54 0 16,-36 0-16,1-35 0,34-18 15,-52 18-15,17-1 16,18-17-16,-35 36 16,-18-1-16,0 1 15</inkml:trace>
  <inkml:trace contextRef="#ctx0" brushRef="#br0" timeOffset="177497.117">17886 16122 0,'0'18'16,"17"35"-16,-17-1 16,0-16-16,0 17 0,18 70 15,-18-70-15,0 18 16,18-36-1,-18 0-15,17-17 16,-17-36-16,18 18 16</inkml:trace>
  <inkml:trace contextRef="#ctx0" brushRef="#br0" timeOffset="177791.9">18098 16157 0,'0'0'16,"52"0"-16,-16 0 0,-19 18 16,19-18-16,17 18 15,-18-1-15,18 18 16,-53 1-16,17 17 16,-34-18-1,17 0-15,-18-17 0,-17-1 16,17 19-16,-17-1 15,17-17-15,1-1 16,17 1-16,17-18 0,1 18 16,0-18-16,17 0 0,53 0 15,-53 17-15,18-17 16,-18 0 0</inkml:trace>
  <inkml:trace contextRef="#ctx0" brushRef="#br0" timeOffset="178031.54">18768 16351 0,'0'0'0,"17"0"16,1 18 0,0-18-1,-1 0 1</inkml:trace>
  <inkml:trace contextRef="#ctx0" brushRef="#br0" timeOffset="178314.345">19156 16140 0,'0'0'0,"0"-18"0,17 18 16,-34 35-1,17-17 1,-18 17-16,1-17 0,17 35 15,17-36-15,1 1 16,17 0-16,0-1 16,36-17-1,-36 0-15,18 0 0,-18-17 16,18 17-16,-35 0 16,0 0-16,-18-18 15</inkml:trace>
  <inkml:trace contextRef="#ctx0" brushRef="#br0" timeOffset="178492.327">19438 16175 0,'0'88'16,"0"-176"-1,0 211-15,0-52 16,0-36-16,0 36 15,0-36-15,0 0 0,0-17 16,0 17-16</inkml:trace>
  <inkml:trace contextRef="#ctx0" brushRef="#br0" timeOffset="179131.921">19808 16175 0,'0'35'16,"0"0"-16,0 18 15,0 0 1,0-17-16,18-1 0,-18 18 16,0-18-16,18-35 15,-18 18-15,17-18 0,-17-18 16,18-53-1,-18 36 1,0-35-16,18 34 16,-18 1-16,17 0 0,-17 17 15,36-17-15,-19 53 16,1 17 0,-18-18-16,18 54 15,-1-36-15,18 1 16,-17-19-16,0-17 15,17 18-15,-17-36 16,-1 1-16,19-36 16,-19 35-16,1-17 0,-1-1 15,1 1-15,0 18 16,17-19-16,-17 19 16,17 17-16,-17 0 15,17 70-15,-18-35 16,19 54-1,-36-36-15,35 35 16,-35-53-16,18 0 16,-1 1-16,-17-19 0,0 1 15</inkml:trace>
  <inkml:trace contextRef="#ctx0" brushRef="#br0" timeOffset="182473.64">13653 17268 0,'17'0'0,"-17"18"15,18 0-15,-1 35 0,1 0 16,-18 35-16,18 0 16,-1 0-16,-17 0 0,18 1 0,0-19 15,-1 36-15,-17-71 16,36 1-1,-36-19-15,17-34 0</inkml:trace>
  <inkml:trace contextRef="#ctx0" brushRef="#br0" timeOffset="182801.904">14005 17427 0,'36'-17'16,"-1"17"-16,-18-18 0,54 36 15,-36-1-15,18 36 16,-35-35-16,17 52 16,-17-34-16,-18 34 15,0-35-15,-35 18 16,-1-17-1,1 17-15,0-36 16,17 36-16,18-35 16,0-1-16,18 1 0,17 0 15,18 17 1,0-35-16,35 0 16,-53 0-16,1 0 0</inkml:trace>
  <inkml:trace contextRef="#ctx0" brushRef="#br0" timeOffset="183125.263">14605 17657 0,'-18'17'16,"36"-34"-16,-36 69 0,18-16 0,18 34 15,0-34-15,-1-1 16,54 18-16,-36-18 16,0-35-16,1 18 0,17-18 15,17-36 1,-52 19-16,17-54 16,-35 18-16,-35-17 15,0 17-15,-1 0 0,-52-18 16,53 54-16,-53-1 15,52 18-15,1 0 16,17 35 0,18-17-16</inkml:trace>
  <inkml:trace contextRef="#ctx0" brushRef="#br0" timeOffset="183999.599">15258 17480 0,'-18'0'16,"36"0"-16,-18 18 16,17 35-1,1 0-15,-18 0 16,18-1-16,-1-16 0,-17 52 16,0-53-16,18 18 15,-18-35 1,0-36-1,17-52 1,-17 17-16,0 17 16,18-87-1,-18 88-15,18-36 16,-1 71-16,-17-18 16,18 36-16,0 53 15,-18-36-15,17 18 16,1-18-16,0 0 0,35 1 15,-18-19-15,-18-17 16,19 0-16,-19 0 0,36-53 16,-35 18-16,17-53 15,-17 53-15,-1-36 16,-17 53-16,0 1 16,18 34-1,-18 54 1,18-18-16,-18 17 0,0 1 15,17 70-15,1-70 16,35 35-16,-35-71 16</inkml:trace>
  <inkml:trace contextRef="#ctx0" brushRef="#br0" timeOffset="186105.301">14076 18538 0,'-18'0'16,"36"-17"-1,-1 17 1,19-18 0,-19 18-16,19-17 15,70 17-15,-36 0 16,18 17-16,0-17 0,18 0 16,124-17-16,-125 17 15,1-18-15,18 0 16,70 18-16,-106 0 15,35 0-15,-70 0 16</inkml:trace>
  <inkml:trace contextRef="#ctx0" brushRef="#br0" timeOffset="189565.632">16563 17586 0,'18'-18'15,"-1"1"1,1-1-16,35-17 15,-18 17-15,71-35 16,-53 18-16,70-18 16,-70 18-16,71-18 15,-71 35-15,52-17 16,-69 17-16,-19 1 16,36-19-16,-35 19 15,-18-1-15</inkml:trace>
  <inkml:trace contextRef="#ctx0" brushRef="#br0" timeOffset="189820.473">17233 17004 0,'35'-18'15,"1"18"1,-1 0-16,36 0 15,-36 0-15,53 18 16,-35-18 0,0 0-16,0 18 0,-18-18 15,0 0-15,-17 17 0,0 1 16,-18 17-16,-53 36 16,17-36-16,-52 71 15,35-71-15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33:1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3650,'0'0'336,"0"0"-320,0 0-16,0 0 400,0 0 112,-64 119-96,45-52-63,0 0-1,4 2-80,2-9-208,7-11-64,6-5 0,0-9-112,0-6-528,8-6-385,14-12-384,-1-11-800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33:1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1 112,'0'0'584,"0"0"91,0 0-16,0 0-106,0 0-132,0 0-53,0 0-32,0 0-31,0 0-41,0 0-72,-14 5 32,9 0-203,-1 0 1,1 1 0,0-1-1,0 1 1,1 0-1,-1 0 1,1 1-1,1-1 1,-1 1 0,1 0-1,0 0 1,1 0-1,0 0 1,0 0 0,0 0-1,1 5-21,-4 18 125,2-1 0,1 1 0,1 13-125,1-31-11,0-1 16,0 1 0,0-1 0,1 1 0,1-1 0,0 0 0,0 0 0,2 4-5,-3-12-15,0 0 0,1-1 1,-1 1-1,1 0 0,0-1 1,0 1-1,0-1 0,0 0 0,0 0 1,0 1-1,1-1 0,-1-1 1,1 1-1,0 0 0,-1-1 1,1 1-1,0-1 0,0 0 0,0 0 1,0 0-1,0 0 0,0 0 1,0-1-1,0 1 0,0-1 0,0 0 1,0 0-1,0 0 0,1 0 15,-1 0-6,1 0 0,-1 0-1,0 0 1,1 0-1,-1 0 1,0-1 0,0 1-1,1-1 1,-1 0 0,0 0-1,0 0 1,0-1-1,0 1 1,0-1 0,0 1-1,0-1 1,-1 0 0,1 0-1,-1 0 1,1-1-1,-1 1 1,0 0 0,0-1-1,0 0 1,0 1 0,0-1-1,0 0 1,-1 0-1,0 0 1,1 0 0,-1 0-1,0 0 1,0-1 0,-1 1-1,1 0 1,-1-4 6,2-4-21,0-1 0,-1 1 0,0-1 0,-1 1 0,-1-1 1,0 0-1,0 1 0,-1 0 0,-2-7 21,3 12 1,-1 0-1,0 0 1,0 1 0,-1-1 0,0 1-1,0 0 1,0 0 0,0 0 0,-1 0 0,1 0-1,-1 1 1,-1 0 0,1 0 0,-1 0-1,1 0 1,-1 1 0,0-1 0,0 1-1,-3-1 0,8 4-2,-1 0-1,1 0 1,-1 0-1,1 1 0,0-1 1,-1 0-1,1 0 1,0 0-1,-1 0 0,1 0 1,0 0-1,-1 1 1,1-1-1,0 0 0,0 0 1,-1 1-1,1-1 1,0 0-1,0 0 0,-1 1 1,1-1-1,0 0 1,0 1-1,0-1 0,-1 0 1,1 1-1,0-1 1,0 0-1,0 1 0,0-1 1,0 0-1,0 1 1,0-1-1,0 0 0,0 1 1,0-1-1,0 0 1,0 1-1,0-1 0,0 1 1,0-1-1,0 0 1,0 1-1,0-1 0,0 0 1,1 1-1,-1-1 1,0 0-1,0 1 0,0-1 1,1 0 2,4 24-169,33 71 363,-24-63-27,0 1 0,-3 1 0,0 0-1,-3 1 1,0 0 0,0 20-167,-6-35 188,-1 0 0,-2 0 0,0 1 0,-1 6-188,0-19 46,1 0 1,-1-1-1,-1 1 0,1-1 0,-1 1 1,-1-1-1,1 0 0,-1 0 1,-1-1-1,1 1 0,-1-1 0,-2 3-46,-3 2-23,0-1-1,0 1 1,-1-2-1,-1 0 1,1 0-1,-1-1 0,-1 0 1,1-1-1,-1-1 1,-1 0-1,1 0 1,-7 0 23,19-5-55,1-1-8,-1 0 0,0 0 0,1 1 1,-1-1-1,0 0 0,1 0 0,-1 0 1,0 0-1,0 1 0,1-1 0,-1 0 0,0 0 1,1-1-1,-1 1 0,0 0 0,0 0 1,1 0-1,-1 0 0,0-1 0,1 1 1,-1 0-1,0 0 0,1-1 0,-1 1 0,1-1 1,-1 1-1,0 0 0,1-1 0,-1 1 1,1-1-1,-1 0 0,1 1 0,-1-1 63,0-25-2526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33:1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1601,'0'0'1854,"0"0"-1291,0 0-272,0 0 186,0 0-74,4-6-264,-3 3-135,1 1 1,0-1-1,0 1 1,0-1 0,1 1-1,-1 0 1,0 0-1,1 0 1,0 0 0,-1 1-1,1-1 1,0 1-1,0-1 1,0 1-1,0 0 1,0 0 0,1 0-5,4-1-9,1 1 1,-1 0 0,0 1 0,0-1 0,1 2 0,-1-1 0,5 2 8,-10-1 1,0-1 0,0 1 0,0 1 0,0-1 0,0 0-1,0 1 1,0-1 0,-1 1 0,1 0 0,-1 0 0,1 0 0,-1 0 0,0 1-1,0-1 1,0 1 0,0-1 0,0 1 0,0-1 0,-1 1 0,1 0 0,-1 0 0,0 0-1,0 0 1,0 0 0,0 0 0,0 0 0,-1 0 0,0 1 0,1 1-1,1 13 77,-1 0 1,-1 0 0,0 0-1,-2 12-77,-1-14 38,-1 0 0,-1 0 0,0-1 1,-1 1-1,0-1 0,-1 0 0,-1-1 0,-1 0 0,0 0 0,-8 9-38,6-9-1,2 0 1,-1 1-1,2 0 1,0 0-1,0 1 1,2 0-1,0 0 1,1 1-1,-2 11 1,6-25-16,1 1 0,0-1-1,0 0 1,0 1-1,1-1 1,-1 0-1,1 1 1,0-1-1,-1 0 1,2 1-1,-1-1 1,0 0-1,1 0 1,-1 0-1,1 0 1,0 0 0,0-1-1,0 1 1,0 0-1,0-1 1,1 0-1,-1 1 1,1-1-1,0 0 1,-1 0-1,1-1 1,0 1-1,0 0 1,0-1-1,0 0 1,1 0 0,-1 0-1,0 0 1,2 0 16,15 4-109,1-1 1,0-1-1,-1-1 1,1 0-1,5-2 109,-16 0-13,188 1-75,-198-1 262,0 0 34,0 0-136,-1 0-761,-2 0-1517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33:1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62 352,'0'0'616,"0"0"-226,0 0-54,0 0 70,0 0 79,0 0-55,-3-3-196,3 2-383,-11-10 367,8 5-2685,3 6 1888</inkml:trace>
  <inkml:trace contextRef="#ctx0" brushRef="#br0" timeOffset="329.78">90 62 96,'-26'-51'310,"20"41"154,6 10 24,0 0-160,0 0-152,1 3-140,0 0-1,-1 0 0,1 1 1,-1-1-1,0 0 1,0 1-1,0-1 1,0 0-1,-1 2-35,0 14 249,3 7-90,2 0-1,1 0 0,1 0 1,0 0-1,3-1 0,6 15-158,-8-23-184,1-1 0,0 0 0,1 0 0,1-1 0,1 0 0,0-1 0,1 0 0,0-1-1,1 0 1,2 1 184,13 6-947</inkml:trace>
  <inkml:trace contextRef="#ctx0" brushRef="#br0" timeOffset="665.638">271 10 1249,'0'0'272,"0"0"160,0 0 432,0 0-31,-123 108-369,93-57 0,-4 7-160,2 1-112,6 1-192,9-7-32,9-7-176,8-5-720,0-15-913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1:5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3:2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1 368,'0'0'576,"0"0"-175,0 0-177,0 0-224,0 0-625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5:5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1809,'0'0'656,"0"0"-421,0 0 309,0 0 321,0 0-260,24-4 921,17-4-1430,0 2-1,1 1 1,-1 3-1,1 1 1,19 3-96,-56-1-306,0 0 1,0 0 0,1 0 0,-1 1-1,0-1 1,0 1 0,-1 1-1,1-1 1,0 1 0,-1-1-1,1 1 1,-1 1 0,0-1-1,0 1 1,0-1 0,1 2 305,4 7-1833</inkml:trace>
  <inkml:trace contextRef="#ctx0" brushRef="#br0" timeOffset="335.975">214 0 3073,'0'0'1185,"0"0"-1105,0 0 304,0 0 545,0 0-385,0 0-192,-49 125-48,36-66-240,2 3-64,5-3-208,2-1-608,2-11-961,2-10-1841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5:5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4 304,'0'0'227,"0"0"224,0 0 93,0 0-162,0 0-84,0 0-246,0 1 0,0-1 0,0 0 0,0 0-1,0 0 1,0 0 0,0 0 0,1 0 0,-1 0-1,0 0 1,0 0 0,0 0 0,0 0 0,0 0-1,0 0 1,0 0 0,1 0 0,-1 0 0,0 0-1,0 0 1,0-1 0,0 1 0,0 0 0,0 0-1,0 0 1,1 0 0,-1 0 0,0 0 0,0 0-1,0 0 1,0 0 0,0 0 0,0 0 0,0-1-1,0 1 1,0 0 0,0 0 0,0 0 0,0 0-1,0 0 1,0 0 0,1 0 0,-1-1 0,0 1-1,0 0 1,0 0 0,0 0 0,0 0 0,0 0-1,0 0 1,0 0 0,-1-1 0,1 1 0,0 0-1,0 0 1,0 0 0,0 0 0,0 0 0,0 0-1,0 0-51,47 76-1202,41 50 1202,-46-69-2557,-26-35 1082</inkml:trace>
  <inkml:trace contextRef="#ctx0" brushRef="#br0" timeOffset="329.529">314 8 3970,'0'0'1424,"0"0"-1295,0 0 31,0 0 704,0 0 32,-119 17-559,91 16-241,-4 11 112,-2 10-80,4 1-96,7-3-32,3-8-128,8-5-176,3-7-241,5-3-383,2-6-305,2-6-511,0-9-546</inkml:trace>
  <inkml:trace contextRef="#ctx0" brushRef="#br0" timeOffset="648.136">256 367 3490,'0'0'1952,"0"0"-1903,0 0 15,0 0 32,0 0 208,0 0-304,-17 111-368,0-75-1201,2-1-2449</inkml:trace>
  <inkml:trace contextRef="#ctx0" brushRef="#br0" timeOffset="1350.361">582 183 1505,'0'0'1083,"0"0"-622,0 0-68,-7-5-228,-32-23-104,38 28-47,-2 0-903,11 0-1904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6:0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2881,'0'0'1825,"0"0"-1505,0 0 753,0 0 271,0 0-1344,0 0-704,32-37-785,-23 30-1008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6:0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5282,'0'0'1905,"0"0"-1905,0 0-144,0 0 128,0 0-48,0 0-1761,52 10-944</inkml:trace>
  <inkml:trace contextRef="#ctx0" brushRef="#br0" timeOffset="342.896">254 125 7828,'0'0'1216,"0"0"-1200,0 0-32,0 0-272,0 0-1489,0 0-1216,109-75-993</inkml:trace>
  <inkml:trace contextRef="#ctx0" brushRef="#br0" timeOffset="343.896">686 121 4610,'0'0'1249,"0"0"-1105,0 0 784,0 0-127,0 0-801,0 0-753,83-27-463,-46 14-577,3 3-2177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09:25:5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1889,'0'0'1689,"0"0"-1297,0 0-99,0 0 636,0 0-148,-2 9-490,4 8-167,1 0-1,0 0 1,1 0 0,1-1-1,0 0 1,1 0-1,1 0 1,6 9-124,5 16 9,-12-26-6,24 58-2210,29 50 2207,-58-121-131,0-1 0,-1 1 1,1-1-1,0 1 0,0-1 0,0 0 0,0 0 0,0 1 0,0-1 0,0 0 0,0 0 0,0 0 0,1 0 0,-1 0 1,0 0-1,1-1 0,-1 1 0,1 0 0,-1-1 0,1 1 0,-1-1 0,1 1 0,-1-1 0,1 0 0,-1 1 0,1-1 1,0 0-1,0 0 131,11 0-1201</inkml:trace>
  <inkml:trace contextRef="#ctx0" brushRef="#br0" timeOffset="331.938">329 54 4018,'0'0'416,"0"0"-48,0 0 529,0 0 31,0 0-576,0 0-272,-120 48-48,80 12-32,-5 11-32,5 2-672,4-4-481,8-10-559,9-13-898</inkml:trace>
  <inkml:trace contextRef="#ctx0" brushRef="#br0" timeOffset="5677.571">380 309 288,'0'0'174,"0"0"23,0 0 139,0 0 35,0 0-40,0 0-19,0 0-48,0 0-85,0 0-78,0 0-34,0 0 32,0 0-1,0 0 6,0 0 30,0 0-12,0 0-31,0 0-11,0 0-64,0 0-66,0 0-17,0 0-16,0 0-21,0 0 5,0 0 9,0 0 23,0 0 14,0 0-3,0 0 13,0 0-13,0 0 2,0 0-10,0 0-13,0 0 5,0 0 32,0 0 3,0 0-14,0 0 24,0 0-5,0 0-24,0 0-53,0 0-27,0 0 64,0 0 53,0 0 30,0 0 5,0 0-8,11-26-494,-8 23 517,-1 0 0,1 1-1,-1 0 1,1-1 0,0 1-1,0 0 1,0 0 0,0 1-1,0-1 1,1 1 0,-1-1-1,0 1 1,1 0 0,-1 0-1,1 1 1,2-1-31,-5 3 159,0 1-1,0 0 0,-1-1 1,1 1-1,-1 0 0,1-1 1,-1 1-1,0 0 0,0 0 1,0-1-1,0 1 0,0 0 1,-1 0-159,1 0 161,0 4-93,0-1 1,-1 0 0,0 0-1,0 0 1,0 0 0,-1 0-1,0 0 1,0 0-1,0-1 1,-1 1 0,0-1-1,0 1 1,0-1-1,-1 0 1,1 0 0,-1-1-1,-1 1 1,1-1 0,-1 0-1,1 0 1,-1 0-1,0-1 1,0 1 0,-1-1-1,-3 1-68,-67 42-811,91-46-3831,-7 1 5113,0 1 0,0-1 1,0 1-1,-1 1 1,1 0-1,2 1-471,18 17 1154,-21-15-1307,-1-1-1,1 1 1,0-2 0,0 1-1,1-1 1,0 0-1,-1 0 1,1-1-1,4 1 154,2-3-1304</inkml:trace>
  <inkml:trace contextRef="#ctx0" brushRef="#br0" timeOffset="6010.026">625 357 2353,'0'0'1857,"0"0"-1857,0 0 96,0 0 1024,0 0-239,-28 108-641,22-72-48,1 1-112,1-5-80,4-1 0,0-4-192,0-8-880,0-10-1057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6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40" Type="http://schemas.openxmlformats.org/officeDocument/2006/relationships/customXml" Target="../ink/ink19.xml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4.xml"/><Relationship Id="rId3" Type="http://schemas.openxmlformats.org/officeDocument/2006/relationships/image" Target="../media/image60.png"/><Relationship Id="rId7" Type="http://schemas.openxmlformats.org/officeDocument/2006/relationships/customXml" Target="../ink/ink21.xml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25.png"/><Relationship Id="rId4" Type="http://schemas.openxmlformats.org/officeDocument/2006/relationships/image" Target="../media/image70.png"/><Relationship Id="rId9" Type="http://schemas.openxmlformats.org/officeDocument/2006/relationships/customXml" Target="../ink/ink22.xml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9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customXml" Target="../ink/ink27.xml"/><Relationship Id="rId17" Type="http://schemas.openxmlformats.org/officeDocument/2006/relationships/image" Target="../media/image31.png"/><Relationship Id="rId2" Type="http://schemas.openxmlformats.org/officeDocument/2006/relationships/image" Target="../media/image80.png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8.png"/><Relationship Id="rId5" Type="http://schemas.openxmlformats.org/officeDocument/2006/relationships/image" Target="../media/image110.png"/><Relationship Id="rId15" Type="http://schemas.openxmlformats.org/officeDocument/2006/relationships/image" Target="../media/image30.png"/><Relationship Id="rId10" Type="http://schemas.openxmlformats.org/officeDocument/2006/relationships/customXml" Target="../ink/ink26.xml"/><Relationship Id="rId4" Type="http://schemas.openxmlformats.org/officeDocument/2006/relationships/image" Target="../media/image100.png"/><Relationship Id="rId9" Type="http://schemas.openxmlformats.org/officeDocument/2006/relationships/image" Target="../media/image140.png"/><Relationship Id="rId14" Type="http://schemas.openxmlformats.org/officeDocument/2006/relationships/customXml" Target="../ink/ink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4059" y="4023613"/>
            <a:ext cx="74373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Inception network motivation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be 28"/>
          <p:cNvSpPr/>
          <p:nvPr/>
        </p:nvSpPr>
        <p:spPr>
          <a:xfrm>
            <a:off x="8371050" y="1599863"/>
            <a:ext cx="1637789" cy="1423716"/>
          </a:xfrm>
          <a:prstGeom prst="cube">
            <a:avLst>
              <a:gd name="adj" fmla="val 2744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Motivation for inception network</a:t>
            </a:r>
          </a:p>
        </p:txBody>
      </p:sp>
      <p:sp>
        <p:nvSpPr>
          <p:cNvPr id="3" name="Cube 2"/>
          <p:cNvSpPr/>
          <p:nvPr/>
        </p:nvSpPr>
        <p:spPr>
          <a:xfrm>
            <a:off x="502481" y="1508443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1488" y="4234575"/>
                <a:ext cx="2164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88" y="4234575"/>
                <a:ext cx="21643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225" t="-10667" r="-39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3383280" y="1508443"/>
            <a:ext cx="1143000" cy="1063307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41019" y="1292849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9" y="1292849"/>
                <a:ext cx="11400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0695" t="-11628" r="-160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3378003" y="2548889"/>
            <a:ext cx="1148277" cy="350193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41018" y="2272757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8" y="2272757"/>
                <a:ext cx="11400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0695" t="-12791" r="-1069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 flipV="1">
            <a:off x="3378003" y="3141341"/>
            <a:ext cx="1148278" cy="383124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41017" y="3252665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7" y="3252665"/>
                <a:ext cx="114005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0695" t="-12941" r="-1604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 flipV="1">
            <a:off x="3378003" y="3347675"/>
            <a:ext cx="1148277" cy="1068694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26280" y="4232573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16" name="Freeform 15"/>
          <p:cNvSpPr/>
          <p:nvPr/>
        </p:nvSpPr>
        <p:spPr>
          <a:xfrm rot="5400000">
            <a:off x="6005783" y="1210985"/>
            <a:ext cx="772259" cy="1367180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5571495" y="2548889"/>
            <a:ext cx="1532075" cy="255032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571495" y="3222902"/>
            <a:ext cx="1532075" cy="312565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5400000" flipH="1">
            <a:off x="6196011" y="3613814"/>
            <a:ext cx="768410" cy="990575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7805754" y="1981733"/>
            <a:ext cx="1819201" cy="1616240"/>
          </a:xfrm>
          <a:prstGeom prst="cube">
            <a:avLst>
              <a:gd name="adj" fmla="val 3583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5682" y="31807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57894" y="378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67246" y="36134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32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0800000" flipV="1">
            <a:off x="9811530" y="2671554"/>
            <a:ext cx="4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64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6410" y="8304637"/>
            <a:ext cx="808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colors are intended to correspond to the stacked </a:t>
            </a:r>
            <a:r>
              <a:rPr lang="en-US"/>
              <a:t>small hand drawn cube </a:t>
            </a:r>
          </a:p>
        </p:txBody>
      </p:sp>
      <p:sp>
        <p:nvSpPr>
          <p:cNvPr id="28" name="Cube 27"/>
          <p:cNvSpPr/>
          <p:nvPr/>
        </p:nvSpPr>
        <p:spPr>
          <a:xfrm>
            <a:off x="7607941" y="2553587"/>
            <a:ext cx="1444313" cy="1244573"/>
          </a:xfrm>
          <a:prstGeom prst="cube">
            <a:avLst>
              <a:gd name="adj" fmla="val 163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Cube 25"/>
          <p:cNvSpPr/>
          <p:nvPr/>
        </p:nvSpPr>
        <p:spPr>
          <a:xfrm>
            <a:off x="7397022" y="2764750"/>
            <a:ext cx="1468657" cy="1215093"/>
          </a:xfrm>
          <a:prstGeom prst="cube">
            <a:avLst>
              <a:gd name="adj" fmla="val 166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12646" y="39715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28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48045" y="3319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28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2" y="6460018"/>
            <a:ext cx="529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Szegedy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 2014. Going deeper with convolutions]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7FD0EC-C749-445E-A4D9-A7015037F03F}"/>
                  </a:ext>
                </a:extLst>
              </p14:cNvPr>
              <p14:cNvContentPartPr/>
              <p14:nvPr/>
            </p14:nvContentPartPr>
            <p14:xfrm>
              <a:off x="844560" y="647640"/>
              <a:ext cx="10306440" cy="577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7FD0EC-C749-445E-A4D9-A7015037F0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00" y="638280"/>
                <a:ext cx="10325160" cy="57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9096A1EF-2816-4329-B397-944B3755C04F}"/>
                  </a:ext>
                </a:extLst>
              </p14:cNvPr>
              <p14:cNvContentPartPr/>
              <p14:nvPr/>
            </p14:nvContentPartPr>
            <p14:xfrm>
              <a:off x="6408958" y="2338030"/>
              <a:ext cx="1080" cy="360"/>
            </p14:xfrm>
          </p:contentPart>
        </mc:Choice>
        <mc:Fallback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9096A1EF-2816-4329-B397-944B3755C0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9958" y="232903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F0D4833A-80FB-4C4B-9D51-32260C9E3F1E}"/>
                  </a:ext>
                </a:extLst>
              </p14:cNvPr>
              <p14:cNvContentPartPr/>
              <p14:nvPr/>
            </p14:nvContentPartPr>
            <p14:xfrm>
              <a:off x="6409678" y="2338030"/>
              <a:ext cx="360" cy="360"/>
            </p14:xfrm>
          </p:contentPart>
        </mc:Choice>
        <mc:Fallback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F0D4833A-80FB-4C4B-9D51-32260C9E3F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0678" y="23290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CB3A08D5-0991-4F26-8972-643DD40C9A1E}"/>
                  </a:ext>
                </a:extLst>
              </p14:cNvPr>
              <p14:cNvContentPartPr/>
              <p14:nvPr/>
            </p14:nvContentPartPr>
            <p14:xfrm>
              <a:off x="483358" y="3488950"/>
              <a:ext cx="360" cy="360"/>
            </p14:xfrm>
          </p:contentPart>
        </mc:Choice>
        <mc:Fallback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CB3A08D5-0991-4F26-8972-643DD40C9A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358" y="3480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30024842-8206-4C2D-9762-54D9C7F7856B}"/>
                  </a:ext>
                </a:extLst>
              </p14:cNvPr>
              <p14:cNvContentPartPr/>
              <p14:nvPr/>
            </p14:nvContentPartPr>
            <p14:xfrm>
              <a:off x="8195998" y="6305230"/>
              <a:ext cx="137520" cy="161280"/>
            </p14:xfrm>
          </p:contentPart>
        </mc:Choice>
        <mc:Fallback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30024842-8206-4C2D-9762-54D9C7F785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87358" y="6296230"/>
                <a:ext cx="155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0" name="Рукописный ввод 189">
                <a:extLst>
                  <a:ext uri="{FF2B5EF4-FFF2-40B4-BE49-F238E27FC236}">
                    <a16:creationId xmlns:a16="http://schemas.microsoft.com/office/drawing/2014/main" id="{56763B0D-6D12-424B-8D15-9EA0FB12C3A4}"/>
                  </a:ext>
                </a:extLst>
              </p14:cNvPr>
              <p14:cNvContentPartPr/>
              <p14:nvPr/>
            </p14:nvContentPartPr>
            <p14:xfrm>
              <a:off x="8466718" y="6285790"/>
              <a:ext cx="209880" cy="197640"/>
            </p14:xfrm>
          </p:contentPart>
        </mc:Choice>
        <mc:Fallback>
          <p:pic>
            <p:nvPicPr>
              <p:cNvPr id="190" name="Рукописный ввод 189">
                <a:extLst>
                  <a:ext uri="{FF2B5EF4-FFF2-40B4-BE49-F238E27FC236}">
                    <a16:creationId xmlns:a16="http://schemas.microsoft.com/office/drawing/2014/main" id="{56763B0D-6D12-424B-8D15-9EA0FB12C3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8063" y="6277150"/>
                <a:ext cx="22755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578B612C-719A-436D-A826-A75AAB9CA5F4}"/>
                  </a:ext>
                </a:extLst>
              </p14:cNvPr>
              <p14:cNvContentPartPr/>
              <p14:nvPr/>
            </p14:nvContentPartPr>
            <p14:xfrm>
              <a:off x="9740398" y="6316750"/>
              <a:ext cx="14760" cy="16200"/>
            </p14:xfrm>
          </p:contentPart>
        </mc:Choice>
        <mc:Fallback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578B612C-719A-436D-A826-A75AAB9CA5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31398" y="6308110"/>
                <a:ext cx="324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6" name="Рукописный ввод 195">
                <a:extLst>
                  <a:ext uri="{FF2B5EF4-FFF2-40B4-BE49-F238E27FC236}">
                    <a16:creationId xmlns:a16="http://schemas.microsoft.com/office/drawing/2014/main" id="{0EBCC740-C0A0-476A-BEEC-BEB59FF60994}"/>
                  </a:ext>
                </a:extLst>
              </p14:cNvPr>
              <p14:cNvContentPartPr/>
              <p14:nvPr/>
            </p14:nvContentPartPr>
            <p14:xfrm>
              <a:off x="9209038" y="6331510"/>
              <a:ext cx="304560" cy="45000"/>
            </p14:xfrm>
          </p:contentPart>
        </mc:Choice>
        <mc:Fallback>
          <p:pic>
            <p:nvPicPr>
              <p:cNvPr id="196" name="Рукописный ввод 195">
                <a:extLst>
                  <a:ext uri="{FF2B5EF4-FFF2-40B4-BE49-F238E27FC236}">
                    <a16:creationId xmlns:a16="http://schemas.microsoft.com/office/drawing/2014/main" id="{0EBCC740-C0A0-476A-BEEC-BEB59FF609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00049" y="6322581"/>
                <a:ext cx="322179" cy="6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734366B7-9D1B-4C9F-978E-88D1A4379A75}"/>
                  </a:ext>
                </a:extLst>
              </p14:cNvPr>
              <p14:cNvContentPartPr/>
              <p14:nvPr/>
            </p14:nvContentPartPr>
            <p14:xfrm>
              <a:off x="8791798" y="6275350"/>
              <a:ext cx="225360" cy="236520"/>
            </p14:xfrm>
          </p:contentPart>
        </mc:Choice>
        <mc:Fallback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734366B7-9D1B-4C9F-978E-88D1A4379A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83144" y="6266710"/>
                <a:ext cx="243028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1" name="Рукописный ввод 200">
                <a:extLst>
                  <a:ext uri="{FF2B5EF4-FFF2-40B4-BE49-F238E27FC236}">
                    <a16:creationId xmlns:a16="http://schemas.microsoft.com/office/drawing/2014/main" id="{444142D9-E95D-477B-8748-EBD097C9136F}"/>
                  </a:ext>
                </a:extLst>
              </p14:cNvPr>
              <p14:cNvContentPartPr/>
              <p14:nvPr/>
            </p14:nvContentPartPr>
            <p14:xfrm>
              <a:off x="10397398" y="6298390"/>
              <a:ext cx="1800" cy="13320"/>
            </p14:xfrm>
          </p:contentPart>
        </mc:Choice>
        <mc:Fallback>
          <p:pic>
            <p:nvPicPr>
              <p:cNvPr id="201" name="Рукописный ввод 200">
                <a:extLst>
                  <a:ext uri="{FF2B5EF4-FFF2-40B4-BE49-F238E27FC236}">
                    <a16:creationId xmlns:a16="http://schemas.microsoft.com/office/drawing/2014/main" id="{444142D9-E95D-477B-8748-EBD097C913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88758" y="6289390"/>
                <a:ext cx="19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0" name="Рукописный ввод 209">
                <a:extLst>
                  <a:ext uri="{FF2B5EF4-FFF2-40B4-BE49-F238E27FC236}">
                    <a16:creationId xmlns:a16="http://schemas.microsoft.com/office/drawing/2014/main" id="{10488202-D98F-4DD6-BD48-C98958175F9D}"/>
                  </a:ext>
                </a:extLst>
              </p14:cNvPr>
              <p14:cNvContentPartPr/>
              <p14:nvPr/>
            </p14:nvContentPartPr>
            <p14:xfrm>
              <a:off x="9917878" y="6141430"/>
              <a:ext cx="331200" cy="313200"/>
            </p14:xfrm>
          </p:contentPart>
        </mc:Choice>
        <mc:Fallback>
          <p:pic>
            <p:nvPicPr>
              <p:cNvPr id="210" name="Рукописный ввод 209">
                <a:extLst>
                  <a:ext uri="{FF2B5EF4-FFF2-40B4-BE49-F238E27FC236}">
                    <a16:creationId xmlns:a16="http://schemas.microsoft.com/office/drawing/2014/main" id="{10488202-D98F-4DD6-BD48-C98958175F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08878" y="6132780"/>
                <a:ext cx="348840" cy="330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4CA46216-0AEF-4B06-901E-D39B83680323}"/>
                  </a:ext>
                </a:extLst>
              </p14:cNvPr>
              <p14:cNvContentPartPr/>
              <p14:nvPr/>
            </p14:nvContentPartPr>
            <p14:xfrm>
              <a:off x="10471918" y="6183910"/>
              <a:ext cx="320760" cy="311400"/>
            </p14:xfrm>
          </p:contentPart>
        </mc:Choice>
        <mc:Fallback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4CA46216-0AEF-4B06-901E-D39B836803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62918" y="6174910"/>
                <a:ext cx="338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9" name="Рукописный ввод 218">
                <a:extLst>
                  <a:ext uri="{FF2B5EF4-FFF2-40B4-BE49-F238E27FC236}">
                    <a16:creationId xmlns:a16="http://schemas.microsoft.com/office/drawing/2014/main" id="{9CE1A2A1-F1F0-4A5A-B0A3-56ED359FD106}"/>
                  </a:ext>
                </a:extLst>
              </p14:cNvPr>
              <p14:cNvContentPartPr/>
              <p14:nvPr/>
            </p14:nvContentPartPr>
            <p14:xfrm>
              <a:off x="10995718" y="6232870"/>
              <a:ext cx="9720" cy="5760"/>
            </p14:xfrm>
          </p:contentPart>
        </mc:Choice>
        <mc:Fallback>
          <p:pic>
            <p:nvPicPr>
              <p:cNvPr id="219" name="Рукописный ввод 218">
                <a:extLst>
                  <a:ext uri="{FF2B5EF4-FFF2-40B4-BE49-F238E27FC236}">
                    <a16:creationId xmlns:a16="http://schemas.microsoft.com/office/drawing/2014/main" id="{9CE1A2A1-F1F0-4A5A-B0A3-56ED359FD1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86718" y="6223870"/>
                <a:ext cx="27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5BEB3353-553F-4DD7-A890-C54201229AFE}"/>
                  </a:ext>
                </a:extLst>
              </p14:cNvPr>
              <p14:cNvContentPartPr/>
              <p14:nvPr/>
            </p14:nvContentPartPr>
            <p14:xfrm>
              <a:off x="10942798" y="6294070"/>
              <a:ext cx="135360" cy="24480"/>
            </p14:xfrm>
          </p:contentPart>
        </mc:Choice>
        <mc:Fallback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5BEB3353-553F-4DD7-A890-C54201229A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33798" y="6285430"/>
                <a:ext cx="153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932781D1-AC12-4CCE-9559-B67808D167EC}"/>
                  </a:ext>
                </a:extLst>
              </p14:cNvPr>
              <p14:cNvContentPartPr/>
              <p14:nvPr/>
            </p14:nvContentPartPr>
            <p14:xfrm>
              <a:off x="10924078" y="6390190"/>
              <a:ext cx="120600" cy="3600"/>
            </p14:xfrm>
          </p:contentPart>
        </mc:Choice>
        <mc:Fallback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932781D1-AC12-4CCE-9559-B67808D167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15438" y="6381550"/>
                <a:ext cx="138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AE02F67A-9471-4BE2-86CD-FB5B4654DCF6}"/>
                  </a:ext>
                </a:extLst>
              </p14:cNvPr>
              <p14:cNvContentPartPr/>
              <p14:nvPr/>
            </p14:nvContentPartPr>
            <p14:xfrm>
              <a:off x="11254558" y="6056470"/>
              <a:ext cx="180720" cy="321120"/>
            </p14:xfrm>
          </p:contentPart>
        </mc:Choice>
        <mc:Fallback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AE02F67A-9471-4BE2-86CD-FB5B4654DC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245918" y="6047830"/>
                <a:ext cx="1983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4DC45DAE-B84A-4DFA-AFD8-CC5016E03E97}"/>
                  </a:ext>
                </a:extLst>
              </p14:cNvPr>
              <p14:cNvContentPartPr/>
              <p14:nvPr/>
            </p14:nvContentPartPr>
            <p14:xfrm>
              <a:off x="421798" y="1402030"/>
              <a:ext cx="1733400" cy="1783440"/>
            </p14:xfrm>
          </p:contentPart>
        </mc:Choice>
        <mc:Fallback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4DC45DAE-B84A-4DFA-AFD8-CC5016E03E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3158" y="1393392"/>
                <a:ext cx="1751040" cy="1801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DBEC303B-D2CC-48F0-ABED-21A72346778F}"/>
                  </a:ext>
                </a:extLst>
              </p14:cNvPr>
              <p14:cNvContentPartPr/>
              <p14:nvPr/>
            </p14:nvContentPartPr>
            <p14:xfrm>
              <a:off x="7382038" y="2942110"/>
              <a:ext cx="1280520" cy="219960"/>
            </p14:xfrm>
          </p:contentPart>
        </mc:Choice>
        <mc:Fallback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DBEC303B-D2CC-48F0-ABED-21A7234677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73398" y="2933484"/>
                <a:ext cx="1298160" cy="237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F077C69F-7A7A-438B-B77E-C7113A461F9B}"/>
                  </a:ext>
                </a:extLst>
              </p14:cNvPr>
              <p14:cNvContentPartPr/>
              <p14:nvPr/>
            </p14:nvContentPartPr>
            <p14:xfrm>
              <a:off x="5709478" y="5110750"/>
              <a:ext cx="2380320" cy="1588320"/>
            </p14:xfrm>
          </p:contentPart>
        </mc:Choice>
        <mc:Fallback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F077C69F-7A7A-438B-B77E-C7113A461F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00837" y="5101750"/>
                <a:ext cx="2397963" cy="16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4" grpId="0"/>
      <p:bldP spid="7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21" grpId="0" animBg="1"/>
      <p:bldP spid="27" grpId="0" animBg="1"/>
      <p:bldP spid="30" grpId="0"/>
      <p:bldP spid="31" grpId="0"/>
      <p:bldP spid="32" grpId="0"/>
      <p:bldP spid="33" grpId="0"/>
      <p:bldP spid="28" grpId="0" animBg="1"/>
      <p:bldP spid="26" grpId="0" animBg="1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problem of computational cost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5007" y="4132035"/>
                <a:ext cx="2164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" y="4132035"/>
                <a:ext cx="21643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225" t="-10526" r="-394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be 4"/>
          <p:cNvSpPr/>
          <p:nvPr/>
        </p:nvSpPr>
        <p:spPr>
          <a:xfrm>
            <a:off x="416000" y="1335668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38144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3751" y="2667263"/>
                <a:ext cx="111921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5, 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same,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751" y="2667263"/>
                <a:ext cx="1119217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152" t="-3113" r="-7609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be 8"/>
          <p:cNvSpPr/>
          <p:nvPr/>
        </p:nvSpPr>
        <p:spPr>
          <a:xfrm>
            <a:off x="5236643" y="1816318"/>
            <a:ext cx="2006669" cy="1874665"/>
          </a:xfrm>
          <a:prstGeom prst="cube">
            <a:avLst>
              <a:gd name="adj" fmla="val 37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23700" y="3768025"/>
                <a:ext cx="1992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32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00" y="3768025"/>
                <a:ext cx="199285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587" t="-10526" r="-42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5DB6C3-B9F8-48DD-8DA8-C0436277B6F9}"/>
                  </a:ext>
                </a:extLst>
              </p14:cNvPr>
              <p14:cNvContentPartPr/>
              <p14:nvPr/>
            </p14:nvContentPartPr>
            <p14:xfrm>
              <a:off x="673200" y="1141283"/>
              <a:ext cx="8928360" cy="509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5DB6C3-B9F8-48DD-8DA8-C0436277B6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840" y="1131923"/>
                <a:ext cx="8947080" cy="51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6961322-1D28-49F8-87BD-A9CD89EFE523}"/>
                  </a:ext>
                </a:extLst>
              </p14:cNvPr>
              <p14:cNvContentPartPr/>
              <p14:nvPr/>
            </p14:nvContentPartPr>
            <p14:xfrm>
              <a:off x="4722718" y="3166750"/>
              <a:ext cx="127800" cy="14724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6961322-1D28-49F8-87BD-A9CD89EFE5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13718" y="3157750"/>
                <a:ext cx="1454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231B74C7-2AE5-4F1B-A44D-0A62A004FF9E}"/>
                  </a:ext>
                </a:extLst>
              </p14:cNvPr>
              <p14:cNvContentPartPr/>
              <p14:nvPr/>
            </p14:nvContentPartPr>
            <p14:xfrm>
              <a:off x="4497358" y="3194470"/>
              <a:ext cx="149400" cy="1749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231B74C7-2AE5-4F1B-A44D-0A62A004FF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8358" y="3185470"/>
                <a:ext cx="1670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7C7A8DCC-6325-427F-B835-0BA75195A874}"/>
                  </a:ext>
                </a:extLst>
              </p14:cNvPr>
              <p14:cNvContentPartPr/>
              <p14:nvPr/>
            </p14:nvContentPartPr>
            <p14:xfrm>
              <a:off x="4366318" y="3215710"/>
              <a:ext cx="75600" cy="17568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7C7A8DCC-6325-427F-B835-0BA75195A8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57318" y="3207070"/>
                <a:ext cx="932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59AF03D-D277-41C8-94EE-276BE6E59A4E}"/>
                  </a:ext>
                </a:extLst>
              </p14:cNvPr>
              <p14:cNvContentPartPr/>
              <p14:nvPr/>
            </p14:nvContentPartPr>
            <p14:xfrm>
              <a:off x="7504438" y="4137670"/>
              <a:ext cx="144360" cy="12096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59AF03D-D277-41C8-94EE-276BE6E59A4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95798" y="4128670"/>
                <a:ext cx="162000" cy="1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0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Using 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1 convolution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2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5007" y="4132035"/>
                <a:ext cx="1830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" y="4132035"/>
                <a:ext cx="183095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333" t="-9231" r="-30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be 3"/>
          <p:cNvSpPr/>
          <p:nvPr/>
        </p:nvSpPr>
        <p:spPr>
          <a:xfrm>
            <a:off x="416000" y="1335668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38144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0551" y="2667263"/>
                <a:ext cx="154561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1, 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16,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  <a:p>
                <a:pPr algn="ctr"/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51" y="2667263"/>
                <a:ext cx="1545615" cy="1631216"/>
              </a:xfrm>
              <a:prstGeom prst="rect">
                <a:avLst/>
              </a:prstGeom>
              <a:blipFill>
                <a:blip r:embed="rId4"/>
                <a:stretch>
                  <a:fillRect l="-3543" t="-2247" r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/>
          <p:cNvSpPr/>
          <p:nvPr/>
        </p:nvSpPr>
        <p:spPr>
          <a:xfrm>
            <a:off x="5315698" y="2007904"/>
            <a:ext cx="1615913" cy="1491493"/>
          </a:xfrm>
          <a:prstGeom prst="cube">
            <a:avLst>
              <a:gd name="adj" fmla="val 2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1164" y="3499397"/>
                <a:ext cx="1688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16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64" y="3499397"/>
                <a:ext cx="168828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971" t="-7576" r="-288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309880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93621" y="2667263"/>
                <a:ext cx="1402948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5, 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32,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16</a:t>
                </a:r>
              </a:p>
              <a:p>
                <a:pPr algn="ctr"/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21" y="2667263"/>
                <a:ext cx="1402948" cy="1631216"/>
              </a:xfrm>
              <a:prstGeom prst="rect">
                <a:avLst/>
              </a:prstGeom>
              <a:blipFill rotWithShape="0">
                <a:blip r:embed="rId6"/>
                <a:stretch>
                  <a:fillRect l="-3913" t="-2247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be 12"/>
          <p:cNvSpPr/>
          <p:nvPr/>
        </p:nvSpPr>
        <p:spPr>
          <a:xfrm>
            <a:off x="9113085" y="1726729"/>
            <a:ext cx="2020433" cy="1881067"/>
          </a:xfrm>
          <a:prstGeom prst="cube">
            <a:avLst>
              <a:gd name="adj" fmla="val 3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13085" y="3699452"/>
                <a:ext cx="1688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32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85" y="3699452"/>
                <a:ext cx="1688283" cy="400110"/>
              </a:xfrm>
              <a:prstGeom prst="rect">
                <a:avLst/>
              </a:prstGeom>
              <a:blipFill>
                <a:blip r:embed="rId7"/>
                <a:stretch>
                  <a:fillRect l="-3971" t="-9091" r="-288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3B5515-0B8D-49DD-A275-CB359D4AEAFE}"/>
                  </a:ext>
                </a:extLst>
              </p14:cNvPr>
              <p14:cNvContentPartPr/>
              <p14:nvPr/>
            </p14:nvContentPartPr>
            <p14:xfrm>
              <a:off x="755640" y="393840"/>
              <a:ext cx="10636560" cy="628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3B5515-0B8D-49DD-A275-CB359D4AEA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280" y="384480"/>
                <a:ext cx="10655280" cy="62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A455682E-1F14-4B39-9ED8-E93C6EEE946E}"/>
                  </a:ext>
                </a:extLst>
              </p14:cNvPr>
              <p14:cNvContentPartPr/>
              <p14:nvPr/>
            </p14:nvContentPartPr>
            <p14:xfrm>
              <a:off x="4599958" y="3053710"/>
              <a:ext cx="49320" cy="20664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A455682E-1F14-4B39-9ED8-E93C6EEE94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91318" y="3044710"/>
                <a:ext cx="66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A90BE40-E86E-40D2-81AD-1FFF69C4EB35}"/>
                  </a:ext>
                </a:extLst>
              </p14:cNvPr>
              <p14:cNvContentPartPr/>
              <p14:nvPr/>
            </p14:nvContentPartPr>
            <p14:xfrm>
              <a:off x="4713358" y="3004390"/>
              <a:ext cx="84600" cy="29484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A90BE40-E86E-40D2-81AD-1FFF69C4EB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4718" y="2995750"/>
                <a:ext cx="1022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C25BA88A-3BE2-4927-8C87-CA3999518D0B}"/>
                  </a:ext>
                </a:extLst>
              </p14:cNvPr>
              <p14:cNvContentPartPr/>
              <p14:nvPr/>
            </p14:nvContentPartPr>
            <p14:xfrm>
              <a:off x="4856278" y="3055150"/>
              <a:ext cx="153000" cy="22320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C25BA88A-3BE2-4927-8C87-CA3999518D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7278" y="3046150"/>
                <a:ext cx="1706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6373C143-8D11-416D-A792-6E8509B872F1}"/>
                  </a:ext>
                </a:extLst>
              </p14:cNvPr>
              <p14:cNvContentPartPr/>
              <p14:nvPr/>
            </p14:nvContentPartPr>
            <p14:xfrm>
              <a:off x="4417438" y="3148030"/>
              <a:ext cx="97560" cy="18468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6373C143-8D11-416D-A792-6E8509B872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8798" y="3139390"/>
                <a:ext cx="115200" cy="2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1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8" grpId="0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129</Words>
  <Application>Microsoft Office PowerPoint</Application>
  <PresentationFormat>Широкоэкранный</PresentationFormat>
  <Paragraphs>40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Case Studies</vt:lpstr>
      <vt:lpstr>Motivation for inception network</vt:lpstr>
      <vt:lpstr>The problem of computational cost </vt:lpstr>
      <vt:lpstr>Using 1×1 convolution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Рифкат Давронов</cp:lastModifiedBy>
  <cp:revision>204</cp:revision>
  <dcterms:created xsi:type="dcterms:W3CDTF">2017-07-10T20:19:53Z</dcterms:created>
  <dcterms:modified xsi:type="dcterms:W3CDTF">2021-02-19T09:34:59Z</dcterms:modified>
</cp:coreProperties>
</file>