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72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8D74-2A08-4455-940E-BF62E313D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macam-macamnya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186A6-6138-408D-A9A0-A1C154E5B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Rifqi Ahmad </a:t>
            </a:r>
            <a:r>
              <a:rPr lang="en-US" dirty="0" err="1"/>
              <a:t>Pratama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31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97FA-820A-4B0E-9D7F-C430019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Materi</a:t>
            </a:r>
            <a:r>
              <a:rPr lang="en-US" sz="4400" b="1" dirty="0">
                <a:solidFill>
                  <a:schemeClr val="bg1"/>
                </a:solidFill>
              </a:rPr>
              <a:t>	</a:t>
            </a:r>
            <a:endParaRPr lang="en-ID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AD77-8F78-451D-8F45-F94ACF83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</a:t>
            </a:r>
          </a:p>
          <a:p>
            <a:r>
              <a:rPr lang="en-US" sz="3200" dirty="0"/>
              <a:t>Method</a:t>
            </a:r>
          </a:p>
          <a:p>
            <a:r>
              <a:rPr lang="en-US" sz="3200" dirty="0"/>
              <a:t>Callback Function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43416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BB05-5BD5-4A7A-AFC0-CAE1C23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FUnction</a:t>
            </a:r>
            <a:endParaRPr lang="en-ID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3FBB-45D8-4889-B9A3-354183D4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Function di 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adalah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sebuah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blok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kode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yang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digunakan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untuk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membungkus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suatu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proses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dengan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tujuan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agar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penulisan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kode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atau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proses yang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sama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tidak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ditulis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secara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</a:t>
            </a:r>
            <a:r>
              <a:rPr lang="en-ID" sz="2800" b="0" i="0" dirty="0" err="1">
                <a:solidFill>
                  <a:srgbClr val="464646"/>
                </a:solidFill>
                <a:effectLst/>
                <a:latin typeface="Tw Cen MT (Headings)"/>
              </a:rPr>
              <a:t>berulang</a:t>
            </a:r>
            <a:r>
              <a:rPr lang="en-ID" sz="2800" b="0" i="0" dirty="0">
                <a:solidFill>
                  <a:srgbClr val="464646"/>
                </a:solidFill>
                <a:effectLst/>
                <a:latin typeface="Tw Cen MT (Headings)"/>
              </a:rPr>
              <a:t> kali.</a:t>
            </a:r>
            <a:endParaRPr lang="en-ID" sz="2800" dirty="0">
              <a:latin typeface="Tw Cen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1476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D62E-6BB6-41DD-9C2E-5AEF7AC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FUnction</a:t>
            </a:r>
            <a:endParaRPr lang="en-ID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5943-3D21-4666-A353-8021744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D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ES5 </a:t>
            </a:r>
            <a:endParaRPr lang="en-ID" sz="2800" b="0" dirty="0">
              <a:solidFill>
                <a:schemeClr val="bg1"/>
              </a:solidFill>
              <a:effectLst/>
              <a:latin typeface="Tw Cen MT (Headings)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Declaration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function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  <a:latin typeface="Tw Cen MT (Headings)"/>
              </a:rPr>
              <a:t>doStuff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() {};</a:t>
            </a:r>
            <a:endParaRPr lang="en-ID" sz="2800" b="0" dirty="0">
              <a:solidFill>
                <a:schemeClr val="bg1"/>
              </a:solidFill>
              <a:effectLst/>
              <a:latin typeface="Tw Cen MT (Headings)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ID" sz="2800" i="0" u="none" strike="noStrike" dirty="0">
              <a:solidFill>
                <a:schemeClr val="bg1"/>
              </a:solidFill>
              <a:latin typeface="Tw Cen MT (Headings)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Expression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0" i="0" u="none" strike="noStrike" dirty="0" err="1">
                <a:solidFill>
                  <a:schemeClr val="bg1"/>
                </a:solidFill>
                <a:effectLst/>
                <a:latin typeface="Tw Cen MT (Headings)"/>
              </a:rPr>
              <a:t>const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  <a:latin typeface="Tw Cen MT (Headings)"/>
              </a:rPr>
              <a:t>doStuff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 = function() {}</a:t>
            </a:r>
          </a:p>
          <a:p>
            <a:pPr marL="0" indent="0">
              <a:buNone/>
            </a:pPr>
            <a:br>
              <a:rPr lang="en-ID" sz="2800" dirty="0">
                <a:solidFill>
                  <a:schemeClr val="bg1"/>
                </a:solidFill>
                <a:latin typeface="Tw Cen MT (Headings)"/>
              </a:rPr>
            </a:br>
            <a:endParaRPr lang="en-ID" sz="2800" dirty="0">
              <a:solidFill>
                <a:schemeClr val="bg1"/>
              </a:solidFill>
              <a:latin typeface="Tw Cen M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ECFC2-61A1-4E62-AEEA-769409B02026}"/>
              </a:ext>
            </a:extLst>
          </p:cNvPr>
          <p:cNvSpPr txBox="1"/>
          <p:nvPr/>
        </p:nvSpPr>
        <p:spPr>
          <a:xfrm>
            <a:off x="7345345" y="2249487"/>
            <a:ext cx="35905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ES6 </a:t>
            </a:r>
            <a:endParaRPr lang="en-US" sz="2800" b="0" dirty="0">
              <a:solidFill>
                <a:schemeClr val="bg1"/>
              </a:solidFill>
              <a:effectLst/>
              <a:latin typeface="Tw Cen MT (Headings)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Arrow Function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const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Tw Cen MT (Headings)"/>
              </a:rPr>
              <a:t>doStuff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 = () =&gt; {}</a:t>
            </a:r>
            <a:endParaRPr lang="en-US" sz="2800" b="0" dirty="0">
              <a:solidFill>
                <a:schemeClr val="bg1"/>
              </a:solidFill>
              <a:effectLst/>
              <a:latin typeface="Tw Cen MT (Headings)"/>
            </a:endParaRPr>
          </a:p>
          <a:p>
            <a:endParaRPr lang="en-ID" sz="2800" dirty="0">
              <a:solidFill>
                <a:schemeClr val="bg1"/>
              </a:solidFill>
              <a:latin typeface="Tw Cen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9924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54DF-7988-42FB-936C-0C49AD5F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Method</a:t>
            </a:r>
            <a:endParaRPr lang="en-ID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471C-EC24-4F53-BC13-9F5B0D20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0" i="0" dirty="0">
                <a:solidFill>
                  <a:schemeClr val="bg1"/>
                </a:solidFill>
                <a:effectLst/>
                <a:latin typeface="Tw Cen MT (Headings)"/>
              </a:rPr>
              <a:t>Method adalah properti yang berisi definisi fungsi</a:t>
            </a:r>
            <a:endParaRPr lang="en-ID" sz="2800" dirty="0">
              <a:solidFill>
                <a:schemeClr val="bg1"/>
              </a:solidFill>
              <a:latin typeface="Tw Cen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4507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11FC-C886-4192-92DD-98D9EB81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Method</a:t>
            </a: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AE95-2AE8-43D2-AEBC-9163B6C7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i="0" u="none" strike="noStrike" dirty="0" err="1">
                <a:solidFill>
                  <a:schemeClr val="bg1"/>
                </a:solidFill>
                <a:effectLst/>
                <a:latin typeface="Tw Cen MT (Headings)"/>
              </a:rPr>
              <a:t>Berikut</a:t>
            </a:r>
            <a:r>
              <a:rPr lang="en-ID" sz="280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 </a:t>
            </a:r>
            <a:r>
              <a:rPr lang="en-ID" sz="2800" i="0" u="none" strike="noStrike" dirty="0" err="1">
                <a:solidFill>
                  <a:schemeClr val="bg1"/>
                </a:solidFill>
                <a:effectLst/>
                <a:latin typeface="Tw Cen MT (Headings)"/>
              </a:rPr>
              <a:t>adalah</a:t>
            </a:r>
            <a:r>
              <a:rPr lang="en-ID" sz="280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 </a:t>
            </a:r>
            <a:r>
              <a:rPr lang="en-ID" sz="2800" i="0" u="none" strike="noStrike" dirty="0" err="1">
                <a:solidFill>
                  <a:schemeClr val="bg1"/>
                </a:solidFill>
                <a:effectLst/>
                <a:latin typeface="Tw Cen MT (Headings)"/>
              </a:rPr>
              <a:t>beberapa</a:t>
            </a:r>
            <a:r>
              <a:rPr lang="en-ID" sz="280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 method </a:t>
            </a:r>
            <a:r>
              <a:rPr lang="en-ID" sz="2800" i="0" u="none" strike="noStrike" dirty="0" err="1">
                <a:solidFill>
                  <a:schemeClr val="bg1"/>
                </a:solidFill>
                <a:effectLst/>
                <a:latin typeface="Tw Cen MT (Headings)"/>
              </a:rPr>
              <a:t>untuk</a:t>
            </a:r>
            <a:r>
              <a:rPr lang="en-ID" sz="280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 array di JavaScript.</a:t>
            </a:r>
            <a:endParaRPr lang="en-ID" sz="2800" dirty="0">
              <a:solidFill>
                <a:schemeClr val="bg1"/>
              </a:solidFill>
              <a:effectLst/>
              <a:latin typeface="Tw Cen MT (Headings)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chemeClr val="bg1"/>
                </a:solidFill>
                <a:latin typeface="Tw Cen MT (Headings)"/>
              </a:rPr>
              <a:t>1. </a:t>
            </a:r>
            <a:r>
              <a:rPr lang="en-ID" sz="280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sort()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2. map()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3. split()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i="0" u="none" strike="noStrike" dirty="0">
                <a:solidFill>
                  <a:schemeClr val="bg1"/>
                </a:solidFill>
                <a:effectLst/>
                <a:latin typeface="Tw Cen MT (Headings)"/>
              </a:rPr>
              <a:t>4. join()</a:t>
            </a:r>
          </a:p>
          <a:p>
            <a:endParaRPr lang="en-ID" sz="2800" dirty="0">
              <a:solidFill>
                <a:schemeClr val="bg1"/>
              </a:solidFill>
              <a:latin typeface="Tw Cen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F9F-D8D9-49BF-B302-65B78B98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Callback function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48C7-2B23-4F5F-A6C8-B737A964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Callback function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function yang </a:t>
            </a:r>
            <a:r>
              <a:rPr lang="en-US" sz="2800" dirty="0" err="1"/>
              <a:t>memiliki</a:t>
            </a:r>
            <a:r>
              <a:rPr lang="en-US" sz="2800" dirty="0"/>
              <a:t> parameter </a:t>
            </a:r>
            <a:r>
              <a:rPr lang="en-US" sz="2800" dirty="0" err="1"/>
              <a:t>kemudian</a:t>
            </a:r>
            <a:r>
              <a:rPr lang="en-US" sz="2800" dirty="0"/>
              <a:t> di </a:t>
            </a:r>
            <a:r>
              <a:rPr lang="en-US" sz="2800" dirty="0" err="1"/>
              <a:t>jalankan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parameter function </a:t>
            </a:r>
            <a:r>
              <a:rPr lang="en-US" sz="2800" dirty="0" err="1"/>
              <a:t>lainnya</a:t>
            </a:r>
            <a:r>
              <a:rPr lang="en-US" sz="2800" dirty="0"/>
              <a:t>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17523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241C-9C60-4667-9804-E703A06E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Callback function</a:t>
            </a:r>
            <a:endParaRPr lang="en-ID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9066-6AAE-4472-9AB1-0483FCCA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Function </a:t>
            </a:r>
            <a:r>
              <a:rPr lang="en-US" sz="1700" dirty="0" err="1"/>
              <a:t>sayHello</a:t>
            </a:r>
            <a:r>
              <a:rPr lang="en-US" sz="1700" dirty="0"/>
              <a:t>(name, callback){</a:t>
            </a:r>
          </a:p>
          <a:p>
            <a:pPr marL="0" indent="0">
              <a:buNone/>
            </a:pPr>
            <a:r>
              <a:rPr lang="en-US" sz="1700" dirty="0"/>
              <a:t>	let greeting = `Hello ${name};</a:t>
            </a:r>
          </a:p>
          <a:p>
            <a:pPr marL="0" indent="0">
              <a:buNone/>
            </a:pPr>
            <a:r>
              <a:rPr lang="en-US" sz="1700" dirty="0"/>
              <a:t>	callback(</a:t>
            </a:r>
            <a:r>
              <a:rPr lang="en-US" sz="1700" dirty="0" err="1"/>
              <a:t>greeating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  <a:p>
            <a:pPr marL="0" indent="0">
              <a:buNone/>
            </a:pPr>
            <a:r>
              <a:rPr lang="en-US" sz="1700" dirty="0"/>
              <a:t>Function </a:t>
            </a:r>
            <a:r>
              <a:rPr lang="en-US" sz="1700" dirty="0" err="1"/>
              <a:t>showGreeting</a:t>
            </a:r>
            <a:r>
              <a:rPr lang="en-US" sz="1700" dirty="0"/>
              <a:t>(quote){</a:t>
            </a:r>
          </a:p>
          <a:p>
            <a:pPr marL="0" indent="0">
              <a:buNone/>
            </a:pPr>
            <a:r>
              <a:rPr lang="en-US" sz="1700" dirty="0"/>
              <a:t>Console.log(quote);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  <a:p>
            <a:pPr marL="0" indent="0">
              <a:buNone/>
            </a:pPr>
            <a:r>
              <a:rPr lang="en-US" sz="1700" dirty="0" err="1"/>
              <a:t>sayHello</a:t>
            </a:r>
            <a:r>
              <a:rPr lang="en-US" sz="1700" dirty="0"/>
              <a:t>(“</a:t>
            </a:r>
            <a:r>
              <a:rPr lang="en-US" sz="1700" dirty="0" err="1"/>
              <a:t>Arkademy</a:t>
            </a:r>
            <a:r>
              <a:rPr lang="en-US" sz="1700" dirty="0"/>
              <a:t>”, </a:t>
            </a:r>
            <a:r>
              <a:rPr lang="en-US" sz="1700" dirty="0" err="1"/>
              <a:t>showGreeting</a:t>
            </a:r>
            <a:r>
              <a:rPr lang="en-US" sz="1700" dirty="0"/>
              <a:t>);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07935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21DB-6259-4040-9E3F-7198C3FE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2553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Terima</a:t>
            </a:r>
            <a:r>
              <a:rPr lang="en-US" sz="4400" b="1" dirty="0"/>
              <a:t> </a:t>
            </a:r>
            <a:r>
              <a:rPr lang="en-US" sz="4400" b="1" dirty="0" err="1"/>
              <a:t>kasih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205212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161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Tw Cen MT (Headings)</vt:lpstr>
      <vt:lpstr>Circuit</vt:lpstr>
      <vt:lpstr>Fungsi dan macam-macamnya</vt:lpstr>
      <vt:lpstr>Materi </vt:lpstr>
      <vt:lpstr>FUnction</vt:lpstr>
      <vt:lpstr>FUnction</vt:lpstr>
      <vt:lpstr>Method</vt:lpstr>
      <vt:lpstr>Method</vt:lpstr>
      <vt:lpstr>Callback function</vt:lpstr>
      <vt:lpstr>Callback function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rifqiahmad234a@gmail.com</dc:creator>
  <cp:lastModifiedBy>rifqiahmad234a@gmail.com</cp:lastModifiedBy>
  <cp:revision>6</cp:revision>
  <dcterms:created xsi:type="dcterms:W3CDTF">2022-08-03T00:34:00Z</dcterms:created>
  <dcterms:modified xsi:type="dcterms:W3CDTF">2022-08-03T01:14:56Z</dcterms:modified>
</cp:coreProperties>
</file>