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4424-7B86-43B0-A490-7E1E8D389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B29A-5699-4A95-B7B4-97A793B1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30D0-99E8-4411-B0C5-C5CD9970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D09A-BB28-4715-99FD-C466C710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6028-9066-4A97-B0AD-2601BF7A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4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D150-FD9A-4A9A-BA01-0A499BC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E77F-3DD6-40A6-A526-27C99AC5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55C2-2364-41AB-B1CB-702A634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3C9E-341D-467D-AB4F-4B6DD74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ED54-B403-4640-83B8-7310838E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31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48BEC-F108-4724-BCBC-1C575ECC2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836ED-70AF-4792-BC2D-CCED74FA7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25AC-3623-4AEA-B6C6-FA61ADC1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DDA0-2FB2-4F09-B360-AB09BA9F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2BF6-A468-430E-9C29-FD4FFC36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6376-4EF0-4119-B7DC-E2299C5A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D68F-A297-4211-9434-D52A935F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04C2-64E4-4C0F-AADC-5585E8B4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676A-BCE9-4C61-AEF5-54A387A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A9F-05E9-497E-8A18-4220EE9D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17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EDC-D02D-48C8-8357-F7E34945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EDA3-DABB-4814-B18E-1608C188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0613-E235-4EC8-AD90-EE5F4AFE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3468-4EB4-4048-93A2-C615AC97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83B7-982A-41A3-8B6C-C50B9540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04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2D8D-DB1D-44E2-9192-96B43305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FA1-5083-4FE1-8DDA-F9957248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3766F-7C9E-4659-B4FC-D6E22DD5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4ECF-23D3-4F55-987C-DAFEE00C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EFCC-9E9B-4A2D-828E-2FA564DC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CA15-CF76-48D9-AEAB-24F97A46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85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C196-1B1E-4F5E-9D0B-58333B5D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34F4-0DD7-4344-9288-86F85527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FEC31-D289-4D56-AA21-BB46D1F2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4505C-5CCF-4514-8B9B-EBF5D834F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FC7CE-5034-4D67-BB10-C474C7511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015DB-9897-4187-95B0-F357591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5442D-E2DB-4B65-B5BA-81683C03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635C-231E-4E7D-BE50-C83CCEFD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3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7BD-A094-4F97-8884-6C9962B3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FA507-4966-4356-8787-EF7FDC82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FE9ED-A82C-478E-A4EE-2A739957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50067-96F4-4517-A573-F78777A7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3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61DF9-FAFB-49CD-972B-4B3EF2BF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C8B9C-7C18-4BD2-B701-95DC170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727D3-D73E-4E2F-A79A-E7C54BD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42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686C-2439-43D2-B931-7867A443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A22C-A1CC-439B-BAD6-BA541F6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49B5-A85D-4E98-AC9C-1835036B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0BC1-61BA-4FE9-AB1F-C8621EB5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F1F2-013E-4E0C-902C-36DD5258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1222A-AA34-4D74-A5EF-92BA0B0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91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174F-6D1A-4DD3-BB24-7829694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E590-5317-411C-BDD4-CAE03087F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793A4-EB05-4AF2-8EA2-61A9D0E6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411FF-3DD9-4B71-A94E-DCC26709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6D56-A837-4B23-B383-0BC312AA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7E3AE-D4EB-4BF0-B2BD-1E3E6215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35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08210-1317-4B4F-8810-2538BB08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9910-4EDF-4FE5-B476-80065BED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5C35-7C9D-4220-B471-1E89D0CC3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D3AA-81AD-4A18-8F48-8697E601842B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5221-46CE-4860-B54F-6B6E14496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FC83-86AB-4EAE-B3B3-1927289EF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061-7351-4B0A-8EFA-D8F14B9F6D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4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2E5B-B54E-409A-A723-1DF39FEE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Go-Tic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7CC8-2632-42ED-BD99-194B4198E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Go-Tic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Gojek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untuk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tiket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bioskop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785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FB46-0A57-40C0-BC20-A79707C2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Go-Tic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8E5C-A976-41F4-A3F7-13063CE8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Go-Tic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Go-Jek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online. Go-Tic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, Go-Tic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daftar film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Go-Tic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19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5A22-6F7A-472D-8F84-567EF225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390"/>
            <a:ext cx="2688293" cy="4730658"/>
          </a:xfrm>
        </p:spPr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56056-6C98-46BB-BE0F-87DA0ED2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09" y="178693"/>
            <a:ext cx="2892480" cy="6302053"/>
          </a:xfrm>
        </p:spPr>
      </p:pic>
    </p:spTree>
    <p:extLst>
      <p:ext uri="{BB962C8B-B14F-4D97-AF65-F5344CB8AC3E}">
        <p14:creationId xmlns:p14="http://schemas.microsoft.com/office/powerpoint/2010/main" val="83995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9978-1F32-4C4C-85DC-5EA7A0CF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3D064-6DD2-4ADE-A826-4851BB59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5" y="1690687"/>
            <a:ext cx="3729904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1B382-D0C4-4B2B-B085-E59D1D378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5" y="1690687"/>
            <a:ext cx="4100756" cy="4802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2370E-D24C-4D45-A1C8-6BAC18DCE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87" y="1690687"/>
            <a:ext cx="3729904" cy="35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D9A1-8AA8-4AF7-AEA6-DC3E2F99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9ABBE-14B6-427D-9023-FE3AFC6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1" y="1469401"/>
            <a:ext cx="2667000" cy="1619250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1DC6F-C59B-4DBD-945A-7D1D75A3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9" y="1912313"/>
            <a:ext cx="513397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865D0-A669-4D9F-B525-A09799D74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83" y="3948066"/>
            <a:ext cx="66008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0554E8-F0B1-42AB-A4C7-9EFB9C97894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28521" y="2279026"/>
            <a:ext cx="1834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7CB35C-B0D2-4F75-A8FF-5F54FDE3808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329996" y="2645738"/>
            <a:ext cx="1" cy="130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D9A1-8AA8-4AF7-AEA6-DC3E2F99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0"/>
            <a:ext cx="10515600" cy="1325563"/>
          </a:xfrm>
        </p:spPr>
        <p:txBody>
          <a:bodyPr/>
          <a:lstStyle/>
          <a:p>
            <a:r>
              <a:rPr lang="en-US" dirty="0"/>
              <a:t>Fitur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F967C-F230-44DF-A3E7-33218446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7" y="1170973"/>
            <a:ext cx="3257550" cy="2638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142D7-65DC-4542-8B98-E9C893E5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0572"/>
            <a:ext cx="4114800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47A042-C47E-47F7-BDAD-8C4402238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4950688"/>
            <a:ext cx="2552700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5F96DE-8BFE-47AC-AEFA-6701751BC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8" y="4688750"/>
            <a:ext cx="43910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5D481-90FF-4832-BCF6-B1F6EA1660E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706367" y="2490185"/>
            <a:ext cx="13896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B0314A-EE75-4862-AF06-6CA448BC7A2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153400" y="3199797"/>
            <a:ext cx="0" cy="1750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F9326F-9838-4302-9E18-1B31AEB7A918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 flipV="1">
            <a:off x="5685593" y="5269775"/>
            <a:ext cx="1191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Go-Tic</vt:lpstr>
      <vt:lpstr>Go-Tic</vt:lpstr>
      <vt:lpstr>flowchart</vt:lpstr>
      <vt:lpstr>algo</vt:lpstr>
      <vt:lpstr>Fitur</vt:lpstr>
      <vt:lpstr>Fitur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Go-Tic</dc:title>
  <dc:creator>Mohammad Rifqi Farhansyah</dc:creator>
  <cp:lastModifiedBy>Mohammad Rifqi Farhansyah</cp:lastModifiedBy>
  <cp:revision>1</cp:revision>
  <dcterms:created xsi:type="dcterms:W3CDTF">2021-10-31T14:40:22Z</dcterms:created>
  <dcterms:modified xsi:type="dcterms:W3CDTF">2021-10-31T14:59:15Z</dcterms:modified>
</cp:coreProperties>
</file>