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5" r:id="rId4"/>
    <p:sldId id="276" r:id="rId5"/>
    <p:sldId id="277" r:id="rId6"/>
    <p:sldId id="278" r:id="rId7"/>
    <p:sldId id="257" r:id="rId8"/>
    <p:sldId id="258" r:id="rId9"/>
    <p:sldId id="259" r:id="rId10"/>
    <p:sldId id="261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62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BARU UTY 2012 FIX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79" y="4864874"/>
            <a:ext cx="1743833" cy="16535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890052" y="5080669"/>
            <a:ext cx="333954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susun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id-ID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MUH RIFQI AMANULLAH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id-ID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3125111189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231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RANCANG BANGUN </a:t>
            </a:r>
            <a:r>
              <a:rPr lang="id-ID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PENGOLAHAN DATA TRAVEL BERBASIS CLIENT SERVER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(S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tudi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 K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asus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</a:rPr>
              <a:t> CV. Caravan Travel &amp; Tour Yogyakarta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dirty="0">
              <a:latin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2167"/>
            <a:ext cx="3282715" cy="22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987826"/>
            <a:ext cx="9720073" cy="97006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lvl="0" algn="ctr"/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penelitia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membantu</a:t>
            </a:r>
            <a:r>
              <a:rPr lang="en-US" dirty="0"/>
              <a:t> CV. Caravan Travel &amp; Tour </a:t>
            </a:r>
            <a:r>
              <a:rPr lang="id-ID" dirty="0"/>
              <a:t>Yogyakarta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menagani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data travel.</a:t>
            </a:r>
          </a:p>
          <a:p>
            <a:endParaRPr lang="en-US" dirty="0"/>
          </a:p>
        </p:txBody>
      </p:sp>
      <p:pic>
        <p:nvPicPr>
          <p:cNvPr id="4" name="Picture 3" descr="LOGO BARU UTY 2012 FIX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705" y="5261622"/>
            <a:ext cx="1586437" cy="145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355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102" y="1431234"/>
            <a:ext cx="9802898" cy="8375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id-ID" b="1" dirty="0"/>
              <a:t>Diagram Jenjang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G:\KP (kerja praktek)\kerja praktik travel\diagram\DIADRAM JENJANG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76" y="1514988"/>
            <a:ext cx="8090702" cy="474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 BARU UTY 2012 FIX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705" y="5261622"/>
            <a:ext cx="1586437" cy="145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0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75" y="1603513"/>
            <a:ext cx="9723385" cy="8375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id-ID" b="1" dirty="0"/>
              <a:t>Diasgram Konteks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G:\KP (kerja praktek)\kerja praktik travel\diagram\DIAGRAM CONTEX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82" y="2286000"/>
            <a:ext cx="7303973" cy="40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 BARU UTY 2012 FIX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705" y="5261622"/>
            <a:ext cx="1586437" cy="145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97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624" y="1590260"/>
            <a:ext cx="9683629" cy="97006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id-ID" b="1" dirty="0"/>
              <a:t>Diagram Arus Data Level 1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G:\KP (kerja praktek)\kerja praktik travel\diagram\DAD LEVEL 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254" y="1795670"/>
            <a:ext cx="7163103" cy="4949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 BARU UTY 2012 FIX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705" y="5261622"/>
            <a:ext cx="1586437" cy="145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26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19" y="1563756"/>
            <a:ext cx="9749889" cy="97006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id-ID" b="1" dirty="0"/>
              <a:t>Diagram Arus data Level 2 proses 2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G:\KP (kerja praktek)\kerja praktik travel\diagram\LEVEL 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80" y="1941445"/>
            <a:ext cx="6189766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 BARU UTY 2012 FIX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705" y="5261622"/>
            <a:ext cx="1586437" cy="145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21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656522"/>
            <a:ext cx="9720073" cy="97006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id-ID" b="1" dirty="0"/>
              <a:t>Diagram Arus data Level 2 proses 3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G:\KP (kerja praktek)\kerja praktik travel\diagram\LEVEL 3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980" y="2286000"/>
            <a:ext cx="7662998" cy="415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 BARU UTY 2012 FIX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705" y="5261622"/>
            <a:ext cx="1586437" cy="145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49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1643269"/>
            <a:ext cx="9736637" cy="97006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id-ID" b="1" dirty="0"/>
              <a:t>Diagram Arus data Level 2 proses 4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G:\KP (kerja praktek)\kerja praktik travel\diagram\LEVEL 4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58" y="2084832"/>
            <a:ext cx="7512694" cy="3830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 BARU UTY 2012 FIX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705" y="5261622"/>
            <a:ext cx="1586437" cy="145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50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656522"/>
            <a:ext cx="9643872" cy="110258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id-ID" b="1" dirty="0"/>
              <a:t>Entity Relationship Diagram (ERD)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G:\KP (kerja praktek)\kerja praktik travel\diagram\ERD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084832"/>
            <a:ext cx="9027560" cy="40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LOGO BARU UTY 2012 FIX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705" y="5261622"/>
            <a:ext cx="1586437" cy="145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974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12542"/>
            <a:ext cx="9720072" cy="788606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275" y="1051687"/>
            <a:ext cx="8029123" cy="5806313"/>
          </a:xfrm>
        </p:spPr>
      </p:pic>
      <p:pic>
        <p:nvPicPr>
          <p:cNvPr id="5" name="Picture 4" descr="LOGO BARU UTY 2012 FIX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705" y="5261622"/>
            <a:ext cx="1586437" cy="145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490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program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41" y="2286000"/>
            <a:ext cx="7732786" cy="4132455"/>
          </a:xfrm>
        </p:spPr>
      </p:pic>
      <p:pic>
        <p:nvPicPr>
          <p:cNvPr id="5" name="Picture 4" descr="LOGO BARU UTY 2012 FIX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705" y="5261622"/>
            <a:ext cx="1586437" cy="145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3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14330"/>
            <a:ext cx="9720073" cy="70502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lvl="0" algn="ctr"/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CV. Caravan Travel &amp; Tour Yogyakarta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 yang </a:t>
            </a:r>
            <a:r>
              <a:rPr lang="en-US" dirty="0" err="1"/>
              <a:t>terletak</a:t>
            </a:r>
            <a:r>
              <a:rPr lang="en-US" dirty="0"/>
              <a:t> di Yogyakarta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di </a:t>
            </a:r>
            <a:r>
              <a:rPr lang="en-US" dirty="0" err="1"/>
              <a:t>Jl</a:t>
            </a:r>
            <a:r>
              <a:rPr lang="en-US" dirty="0"/>
              <a:t> Ring Road Utara No. 261. Travel caravan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Oktober</a:t>
            </a:r>
            <a:r>
              <a:rPr lang="en-US" dirty="0"/>
              <a:t> 2011, </a:t>
            </a:r>
            <a:r>
              <a:rPr lang="en-US" dirty="0" err="1"/>
              <a:t>berawal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angkutan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pindahan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kost</a:t>
            </a:r>
            <a:r>
              <a:rPr lang="en-US" dirty="0"/>
              <a:t>,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. </a:t>
            </a:r>
            <a:r>
              <a:rPr lang="en-US" dirty="0" err="1"/>
              <a:t>Perkembangan</a:t>
            </a:r>
            <a:r>
              <a:rPr lang="en-US" dirty="0"/>
              <a:t> zaman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usaha</a:t>
            </a:r>
            <a:r>
              <a:rPr lang="en-US" dirty="0"/>
              <a:t> Caravan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travel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Pati</a:t>
            </a:r>
            <a:r>
              <a:rPr lang="en-US" dirty="0"/>
              <a:t> - Yogyakarta PP.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CV. Caravan Travel &amp; Tour Yogyakarta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Sembilan </a:t>
            </a:r>
            <a:r>
              <a:rPr lang="en-US" dirty="0" err="1"/>
              <a:t>mobil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yang </a:t>
            </a:r>
            <a:r>
              <a:rPr lang="en-US" dirty="0" err="1"/>
              <a:t>terletak</a:t>
            </a:r>
            <a:r>
              <a:rPr lang="en-US" dirty="0"/>
              <a:t> di Yogyakarta, </a:t>
            </a:r>
            <a:r>
              <a:rPr lang="en-US" dirty="0" err="1"/>
              <a:t>Pati</a:t>
            </a:r>
            <a:r>
              <a:rPr lang="en-US" dirty="0"/>
              <a:t>, Solo, </a:t>
            </a:r>
            <a:r>
              <a:rPr lang="en-US" dirty="0" err="1"/>
              <a:t>dan</a:t>
            </a:r>
            <a:r>
              <a:rPr lang="en-US" dirty="0"/>
              <a:t> Semarang.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, caravan travel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berinovasi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</a:t>
            </a:r>
            <a:r>
              <a:rPr lang="en-US" dirty="0"/>
              <a:t> </a:t>
            </a:r>
            <a:r>
              <a:rPr lang="en-US" dirty="0" err="1"/>
              <a:t>benah</a:t>
            </a:r>
            <a:r>
              <a:rPr lang="en-US" dirty="0"/>
              <a:t>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4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Kesimpulan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	</a:t>
            </a:r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travel di CV. Caravan travel &amp; tour </a:t>
            </a:r>
            <a:r>
              <a:rPr lang="en-US" dirty="0" err="1"/>
              <a:t>yogyakarta</a:t>
            </a:r>
            <a:r>
              <a:rPr lang="en-US" dirty="0"/>
              <a:t>,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CV. Caravan travel &amp; tour </a:t>
            </a:r>
            <a:r>
              <a:rPr lang="en-US" dirty="0" err="1"/>
              <a:t>yogyakarta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  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terkomputerisasi</a:t>
            </a:r>
            <a:r>
              <a:rPr lang="en-US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  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 </a:t>
            </a:r>
            <a:r>
              <a:rPr lang="en-US" dirty="0" err="1"/>
              <a:t>laporan</a:t>
            </a:r>
            <a:r>
              <a:rPr lang="en-US" dirty="0"/>
              <a:t>, nota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pegiriman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/</a:t>
            </a:r>
            <a:r>
              <a:rPr lang="en-US" i="1" dirty="0" err="1"/>
              <a:t>realtime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 descr="LOGO BARU UTY 2012 FIX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705" y="5261622"/>
            <a:ext cx="1586437" cy="145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237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Saran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travel di CV. Caravan travel &amp; tour </a:t>
            </a:r>
            <a:r>
              <a:rPr lang="en-US" dirty="0" err="1"/>
              <a:t>yogyakarta</a:t>
            </a:r>
            <a:r>
              <a:rPr lang="en-US" dirty="0"/>
              <a:t>,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saran yang </a:t>
            </a:r>
            <a:r>
              <a:rPr lang="en-US" dirty="0" err="1"/>
              <a:t>membangun</a:t>
            </a:r>
            <a:r>
              <a:rPr lang="en-US" dirty="0"/>
              <a:t>,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selajutnya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SQL Server 2012 Express </a:t>
            </a:r>
            <a:r>
              <a:rPr lang="en-US" dirty="0" err="1"/>
              <a:t>sebagai</a:t>
            </a:r>
            <a:r>
              <a:rPr lang="en-US" dirty="0"/>
              <a:t> DMBS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dikembang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SQL Server 2012 Enterprise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agar </a:t>
            </a:r>
            <a:r>
              <a:rPr lang="en-US" dirty="0" err="1"/>
              <a:t>penampungan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Pada</a:t>
            </a:r>
            <a:r>
              <a:rPr lang="en-US" dirty="0"/>
              <a:t> proses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SMS</a:t>
            </a:r>
            <a:r>
              <a:rPr lang="en-US" i="1" dirty="0"/>
              <a:t> Gateway </a:t>
            </a:r>
            <a:r>
              <a:rPr lang="en-US" dirty="0"/>
              <a:t>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LOGO BARU UTY 2012 FIX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705" y="5261622"/>
            <a:ext cx="1586437" cy="145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5805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terimakasih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273" y="2286000"/>
            <a:ext cx="5959592" cy="4022725"/>
          </a:xfrm>
        </p:spPr>
      </p:pic>
      <p:pic>
        <p:nvPicPr>
          <p:cNvPr id="5" name="Picture 4" descr="LOGO BARU UTY 2012 FIX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705" y="5261622"/>
            <a:ext cx="1586437" cy="145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65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kota</a:t>
            </a:r>
            <a:endParaRPr lang="en-US" dirty="0"/>
          </a:p>
        </p:txBody>
      </p:sp>
      <p:pic>
        <p:nvPicPr>
          <p:cNvPr id="4" name="Picture 3" descr="LOGO BARU UTY 2012 FIX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979" y="4864874"/>
            <a:ext cx="1743833" cy="1653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0166" y="1719442"/>
            <a:ext cx="8434165" cy="4798997"/>
          </a:xfrm>
        </p:spPr>
      </p:pic>
    </p:spTree>
    <p:extLst>
      <p:ext uri="{BB962C8B-B14F-4D97-AF65-F5344CB8AC3E}">
        <p14:creationId xmlns:p14="http://schemas.microsoft.com/office/powerpoint/2010/main" val="82489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RU UTY 2012 FIX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876" y="5041230"/>
            <a:ext cx="1592351" cy="1653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40" y="882441"/>
            <a:ext cx="8689715" cy="513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5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 BARU UTY 2012 FIX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281" y="5169370"/>
            <a:ext cx="1616434" cy="151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88" y="537298"/>
            <a:ext cx="9235293" cy="577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BARU UTY 2012 FIX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281" y="5169370"/>
            <a:ext cx="1616434" cy="151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25" y="1001344"/>
            <a:ext cx="9567756" cy="54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7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152938" y="2084831"/>
            <a:ext cx="9591262" cy="45719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lvl="0" algn="ctr"/>
            <a:r>
              <a:rPr lang="en-US" b="1" dirty="0" err="1"/>
              <a:t>Rumusan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dirumuskan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permasalahannya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lvl="0" algn="just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system </a:t>
            </a:r>
            <a:r>
              <a:rPr lang="en-US" dirty="0" err="1"/>
              <a:t>berbasis</a:t>
            </a:r>
            <a:r>
              <a:rPr lang="en-US" dirty="0"/>
              <a:t> client server di CV. Caravan Travel &amp; Tour Yogyakarta agar customer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mengatri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. Dan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travel.</a:t>
            </a:r>
          </a:p>
          <a:p>
            <a:endParaRPr lang="en-US" dirty="0"/>
          </a:p>
        </p:txBody>
      </p:sp>
      <p:pic>
        <p:nvPicPr>
          <p:cNvPr id="4" name="Picture 3" descr="LOGO BARU UTY 2012 FIX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281" y="5169370"/>
            <a:ext cx="1616434" cy="1513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41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072" y="1669773"/>
            <a:ext cx="9180145" cy="66261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lvl="0" algn="ctr"/>
            <a:r>
              <a:rPr lang="en-US" b="1" dirty="0" err="1"/>
              <a:t>Batasan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dikaji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batasan-batasan</a:t>
            </a:r>
            <a:r>
              <a:rPr lang="en-US" dirty="0"/>
              <a:t> yang </a:t>
            </a:r>
            <a:r>
              <a:rPr lang="en-US" dirty="0" err="1"/>
              <a:t>mencakup</a:t>
            </a:r>
            <a:r>
              <a:rPr lang="en-US" dirty="0"/>
              <a:t> :</a:t>
            </a:r>
          </a:p>
          <a:p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LOGO BARU UTY 2012 FIX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705" y="5261622"/>
            <a:ext cx="1586437" cy="145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43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828800"/>
            <a:ext cx="9564359" cy="70502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lvl="0" algn="ctr"/>
            <a:r>
              <a:rPr lang="en-US" b="1" dirty="0" err="1"/>
              <a:t>Manfaat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travel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  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travel.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  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pebelian</a:t>
            </a:r>
            <a:r>
              <a:rPr lang="en-US" dirty="0"/>
              <a:t>                                             </a:t>
            </a:r>
            <a:r>
              <a:rPr lang="en-US" dirty="0" err="1"/>
              <a:t>tiket</a:t>
            </a:r>
            <a:r>
              <a:rPr lang="en-US" dirty="0"/>
              <a:t> travel.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  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travel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id-ID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LOGO BARU UTY 2012 FIX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705" y="5261622"/>
            <a:ext cx="1586437" cy="145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897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195</TotalTime>
  <Words>379</Words>
  <Application>Microsoft Office PowerPoint</Application>
  <PresentationFormat>Widescreen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Latar Belakang </vt:lpstr>
      <vt:lpstr>Rute kota</vt:lpstr>
      <vt:lpstr>PowerPoint Presentation</vt:lpstr>
      <vt:lpstr>PowerPoint Presentation</vt:lpstr>
      <vt:lpstr>PowerPoint Presentation</vt:lpstr>
      <vt:lpstr>Rumusan Masalah </vt:lpstr>
      <vt:lpstr>Batasan Masalah </vt:lpstr>
      <vt:lpstr>Manfaat Penelitian </vt:lpstr>
      <vt:lpstr>Tujuan Penelitian </vt:lpstr>
      <vt:lpstr>Diagram Jenjang  </vt:lpstr>
      <vt:lpstr>Diasgram Konteks  </vt:lpstr>
      <vt:lpstr>Diagram Arus Data Level 1  </vt:lpstr>
      <vt:lpstr>Diagram Arus data Level 2 proses 2  </vt:lpstr>
      <vt:lpstr>Diagram Arus data Level 2 proses 3 </vt:lpstr>
      <vt:lpstr>Diagram Arus data Level 2 proses 4  </vt:lpstr>
      <vt:lpstr>Entity Relationship Diagram (ERD)  </vt:lpstr>
      <vt:lpstr>Relasi antar tabel</vt:lpstr>
      <vt:lpstr>Demo program</vt:lpstr>
      <vt:lpstr>Kesimpulan </vt:lpstr>
      <vt:lpstr>Saran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Rifqi Amanullah</dc:creator>
  <cp:lastModifiedBy>Rifqi Amanullah</cp:lastModifiedBy>
  <cp:revision>20</cp:revision>
  <dcterms:created xsi:type="dcterms:W3CDTF">2016-03-01T09:22:42Z</dcterms:created>
  <dcterms:modified xsi:type="dcterms:W3CDTF">2016-03-02T16:53:29Z</dcterms:modified>
</cp:coreProperties>
</file>