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9" r:id="rId3"/>
    <p:sldId id="257" r:id="rId4"/>
    <p:sldId id="268" r:id="rId5"/>
    <p:sldId id="258" r:id="rId6"/>
    <p:sldId id="259" r:id="rId7"/>
    <p:sldId id="260" r:id="rId8"/>
    <p:sldId id="261" r:id="rId9"/>
    <p:sldId id="262" r:id="rId10"/>
    <p:sldId id="263" r:id="rId11"/>
    <p:sldId id="264" r:id="rId12"/>
    <p:sldId id="265"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96CFB3B-A1B1-4319-A39C-4D0F4BE69CBD}">
          <p14:sldIdLst>
            <p14:sldId id="256"/>
            <p14:sldId id="269"/>
            <p14:sldId id="257"/>
            <p14:sldId id="268"/>
          </p14:sldIdLst>
        </p14:section>
        <p14:section name="Untitled Section" id="{131229DC-8332-4762-AAFC-1DF5F9286EC6}">
          <p14:sldIdLst>
            <p14:sldId id="258"/>
            <p14:sldId id="259"/>
            <p14:sldId id="260"/>
            <p14:sldId id="261"/>
            <p14:sldId id="262"/>
            <p14:sldId id="263"/>
            <p14:sldId id="264"/>
            <p14:sldId id="265"/>
            <p14:sldId id="266"/>
            <p14:sldId id="26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nuar Rifqi Nanda" userId="2170ef701d39fa5a" providerId="LiveId" clId="{13918D80-7B37-4E68-86A7-A54AB6FE0942}"/>
    <pc:docChg chg="undo custSel addSld delSld modSld sldOrd addSection modSection">
      <pc:chgData name="Januar Rifqi Nanda" userId="2170ef701d39fa5a" providerId="LiveId" clId="{13918D80-7B37-4E68-86A7-A54AB6FE0942}" dt="2022-06-25T15:56:37.498" v="1344"/>
      <pc:docMkLst>
        <pc:docMk/>
      </pc:docMkLst>
      <pc:sldChg chg="addSp modSp mod">
        <pc:chgData name="Januar Rifqi Nanda" userId="2170ef701d39fa5a" providerId="LiveId" clId="{13918D80-7B37-4E68-86A7-A54AB6FE0942}" dt="2022-06-25T15:52:29.799" v="1026"/>
        <pc:sldMkLst>
          <pc:docMk/>
          <pc:sldMk cId="755009766" sldId="257"/>
        </pc:sldMkLst>
        <pc:spChg chg="mod">
          <ac:chgData name="Januar Rifqi Nanda" userId="2170ef701d39fa5a" providerId="LiveId" clId="{13918D80-7B37-4E68-86A7-A54AB6FE0942}" dt="2022-06-25T15:10:15.100" v="459" actId="20577"/>
          <ac:spMkLst>
            <pc:docMk/>
            <pc:sldMk cId="755009766" sldId="257"/>
            <ac:spMk id="3" creationId="{B1F1C286-8ACA-6AD4-8427-1E34AD4DC2C1}"/>
          </ac:spMkLst>
        </pc:spChg>
        <pc:spChg chg="add mod">
          <ac:chgData name="Januar Rifqi Nanda" userId="2170ef701d39fa5a" providerId="LiveId" clId="{13918D80-7B37-4E68-86A7-A54AB6FE0942}" dt="2022-06-25T15:52:29.799" v="1026"/>
          <ac:spMkLst>
            <pc:docMk/>
            <pc:sldMk cId="755009766" sldId="257"/>
            <ac:spMk id="4" creationId="{934B6A74-2CD3-D034-6D1B-E3884F8664F0}"/>
          </ac:spMkLst>
        </pc:spChg>
        <pc:spChg chg="add mod">
          <ac:chgData name="Januar Rifqi Nanda" userId="2170ef701d39fa5a" providerId="LiveId" clId="{13918D80-7B37-4E68-86A7-A54AB6FE0942}" dt="2022-06-25T15:52:29.799" v="1026"/>
          <ac:spMkLst>
            <pc:docMk/>
            <pc:sldMk cId="755009766" sldId="257"/>
            <ac:spMk id="5" creationId="{80F55026-B48B-4E19-6395-A47E53D65650}"/>
          </ac:spMkLst>
        </pc:spChg>
      </pc:sldChg>
      <pc:sldChg chg="addSp modSp mod">
        <pc:chgData name="Januar Rifqi Nanda" userId="2170ef701d39fa5a" providerId="LiveId" clId="{13918D80-7B37-4E68-86A7-A54AB6FE0942}" dt="2022-06-25T15:50:41.841" v="1006" actId="20577"/>
        <pc:sldMkLst>
          <pc:docMk/>
          <pc:sldMk cId="3898374293" sldId="258"/>
        </pc:sldMkLst>
        <pc:spChg chg="add mod">
          <ac:chgData name="Januar Rifqi Nanda" userId="2170ef701d39fa5a" providerId="LiveId" clId="{13918D80-7B37-4E68-86A7-A54AB6FE0942}" dt="2022-06-25T15:48:16.567" v="960" actId="1076"/>
          <ac:spMkLst>
            <pc:docMk/>
            <pc:sldMk cId="3898374293" sldId="258"/>
            <ac:spMk id="7" creationId="{D29662D9-3BFD-F7A5-E88D-AD63C1F9F923}"/>
          </ac:spMkLst>
        </pc:spChg>
        <pc:spChg chg="add mod">
          <ac:chgData name="Januar Rifqi Nanda" userId="2170ef701d39fa5a" providerId="LiveId" clId="{13918D80-7B37-4E68-86A7-A54AB6FE0942}" dt="2022-06-25T15:48:34.156" v="964" actId="20577"/>
          <ac:spMkLst>
            <pc:docMk/>
            <pc:sldMk cId="3898374293" sldId="258"/>
            <ac:spMk id="8" creationId="{04023FF5-8A6A-0F13-27FF-BE5918DD7386}"/>
          </ac:spMkLst>
        </pc:spChg>
        <pc:spChg chg="add mod">
          <ac:chgData name="Januar Rifqi Nanda" userId="2170ef701d39fa5a" providerId="LiveId" clId="{13918D80-7B37-4E68-86A7-A54AB6FE0942}" dt="2022-06-25T15:50:41.841" v="1006" actId="20577"/>
          <ac:spMkLst>
            <pc:docMk/>
            <pc:sldMk cId="3898374293" sldId="258"/>
            <ac:spMk id="9" creationId="{9B4E2019-AEC6-4618-62DD-EFBDD8F2BAD7}"/>
          </ac:spMkLst>
        </pc:spChg>
      </pc:sldChg>
      <pc:sldChg chg="addSp modSp mod">
        <pc:chgData name="Januar Rifqi Nanda" userId="2170ef701d39fa5a" providerId="LiveId" clId="{13918D80-7B37-4E68-86A7-A54AB6FE0942}" dt="2022-06-25T15:51:21.305" v="1012" actId="122"/>
        <pc:sldMkLst>
          <pc:docMk/>
          <pc:sldMk cId="2411931739" sldId="259"/>
        </pc:sldMkLst>
        <pc:spChg chg="mod">
          <ac:chgData name="Januar Rifqi Nanda" userId="2170ef701d39fa5a" providerId="LiveId" clId="{13918D80-7B37-4E68-86A7-A54AB6FE0942}" dt="2022-06-25T15:51:21.305" v="1012" actId="122"/>
          <ac:spMkLst>
            <pc:docMk/>
            <pc:sldMk cId="2411931739" sldId="259"/>
            <ac:spMk id="2" creationId="{90BEC23C-E5B6-DD6B-DCE3-F9E8DD2FBCA6}"/>
          </ac:spMkLst>
        </pc:spChg>
        <pc:spChg chg="add mod">
          <ac:chgData name="Januar Rifqi Nanda" userId="2170ef701d39fa5a" providerId="LiveId" clId="{13918D80-7B37-4E68-86A7-A54AB6FE0942}" dt="2022-06-25T15:48:59.157" v="965"/>
          <ac:spMkLst>
            <pc:docMk/>
            <pc:sldMk cId="2411931739" sldId="259"/>
            <ac:spMk id="6" creationId="{4CECC2A2-879B-9D3B-CF4B-471DCB95E40A}"/>
          </ac:spMkLst>
        </pc:spChg>
        <pc:spChg chg="add mod">
          <ac:chgData name="Januar Rifqi Nanda" userId="2170ef701d39fa5a" providerId="LiveId" clId="{13918D80-7B37-4E68-86A7-A54AB6FE0942}" dt="2022-06-25T15:48:59.157" v="965"/>
          <ac:spMkLst>
            <pc:docMk/>
            <pc:sldMk cId="2411931739" sldId="259"/>
            <ac:spMk id="7" creationId="{5300949C-2A1D-D593-E0C2-C15AC1E56A25}"/>
          </ac:spMkLst>
        </pc:spChg>
        <pc:spChg chg="add mod">
          <ac:chgData name="Januar Rifqi Nanda" userId="2170ef701d39fa5a" providerId="LiveId" clId="{13918D80-7B37-4E68-86A7-A54AB6FE0942}" dt="2022-06-25T15:51:06.698" v="1009"/>
          <ac:spMkLst>
            <pc:docMk/>
            <pc:sldMk cId="2411931739" sldId="259"/>
            <ac:spMk id="8" creationId="{F42B575B-AA6D-537A-BEFB-10E689BDAF4F}"/>
          </ac:spMkLst>
        </pc:spChg>
        <pc:picChg chg="mod">
          <ac:chgData name="Januar Rifqi Nanda" userId="2170ef701d39fa5a" providerId="LiveId" clId="{13918D80-7B37-4E68-86A7-A54AB6FE0942}" dt="2022-06-25T15:51:14.162" v="1011" actId="1076"/>
          <ac:picMkLst>
            <pc:docMk/>
            <pc:sldMk cId="2411931739" sldId="259"/>
            <ac:picMk id="5" creationId="{382E506A-A608-32ED-E4D1-5748509D8B00}"/>
          </ac:picMkLst>
        </pc:picChg>
      </pc:sldChg>
      <pc:sldChg chg="addSp delSp modSp mod">
        <pc:chgData name="Januar Rifqi Nanda" userId="2170ef701d39fa5a" providerId="LiveId" clId="{13918D80-7B37-4E68-86A7-A54AB6FE0942}" dt="2022-06-25T15:51:30.978" v="1014" actId="122"/>
        <pc:sldMkLst>
          <pc:docMk/>
          <pc:sldMk cId="901726593" sldId="260"/>
        </pc:sldMkLst>
        <pc:spChg chg="mod">
          <ac:chgData name="Januar Rifqi Nanda" userId="2170ef701d39fa5a" providerId="LiveId" clId="{13918D80-7B37-4E68-86A7-A54AB6FE0942}" dt="2022-06-25T15:51:30.978" v="1014" actId="122"/>
          <ac:spMkLst>
            <pc:docMk/>
            <pc:sldMk cId="901726593" sldId="260"/>
            <ac:spMk id="2" creationId="{1100562C-36E7-CD36-A778-A1E0D5D097EC}"/>
          </ac:spMkLst>
        </pc:spChg>
        <pc:spChg chg="del">
          <ac:chgData name="Januar Rifqi Nanda" userId="2170ef701d39fa5a" providerId="LiveId" clId="{13918D80-7B37-4E68-86A7-A54AB6FE0942}" dt="2022-06-25T15:02:12.936" v="0"/>
          <ac:spMkLst>
            <pc:docMk/>
            <pc:sldMk cId="901726593" sldId="260"/>
            <ac:spMk id="3" creationId="{2AEE96E7-8A1D-3E9D-BB5D-3722A4D42AF3}"/>
          </ac:spMkLst>
        </pc:spChg>
        <pc:spChg chg="add mod">
          <ac:chgData name="Januar Rifqi Nanda" userId="2170ef701d39fa5a" providerId="LiveId" clId="{13918D80-7B37-4E68-86A7-A54AB6FE0942}" dt="2022-06-25T15:49:01.636" v="966"/>
          <ac:spMkLst>
            <pc:docMk/>
            <pc:sldMk cId="901726593" sldId="260"/>
            <ac:spMk id="8" creationId="{0AD4CC69-4046-9C81-451D-88BD4C051FA0}"/>
          </ac:spMkLst>
        </pc:spChg>
        <pc:spChg chg="add mod">
          <ac:chgData name="Januar Rifqi Nanda" userId="2170ef701d39fa5a" providerId="LiveId" clId="{13918D80-7B37-4E68-86A7-A54AB6FE0942}" dt="2022-06-25T15:49:01.636" v="966"/>
          <ac:spMkLst>
            <pc:docMk/>
            <pc:sldMk cId="901726593" sldId="260"/>
            <ac:spMk id="9" creationId="{4B225018-50A4-F764-401C-DA2F2E07C08D}"/>
          </ac:spMkLst>
        </pc:spChg>
        <pc:spChg chg="add mod">
          <ac:chgData name="Januar Rifqi Nanda" userId="2170ef701d39fa5a" providerId="LiveId" clId="{13918D80-7B37-4E68-86A7-A54AB6FE0942}" dt="2022-06-25T15:51:27.489" v="1013"/>
          <ac:spMkLst>
            <pc:docMk/>
            <pc:sldMk cId="901726593" sldId="260"/>
            <ac:spMk id="10" creationId="{C88F7FB2-4059-71F0-B794-870196D344CB}"/>
          </ac:spMkLst>
        </pc:spChg>
        <pc:picChg chg="add mod">
          <ac:chgData name="Januar Rifqi Nanda" userId="2170ef701d39fa5a" providerId="LiveId" clId="{13918D80-7B37-4E68-86A7-A54AB6FE0942}" dt="2022-06-25T15:49:09.156" v="967" actId="14100"/>
          <ac:picMkLst>
            <pc:docMk/>
            <pc:sldMk cId="901726593" sldId="260"/>
            <ac:picMk id="5" creationId="{BAEFF132-F4F7-1852-0EAB-4BF04EA7CF6E}"/>
          </ac:picMkLst>
        </pc:picChg>
        <pc:picChg chg="add mod">
          <ac:chgData name="Januar Rifqi Nanda" userId="2170ef701d39fa5a" providerId="LiveId" clId="{13918D80-7B37-4E68-86A7-A54AB6FE0942}" dt="2022-06-25T15:49:12.943" v="968" actId="14100"/>
          <ac:picMkLst>
            <pc:docMk/>
            <pc:sldMk cId="901726593" sldId="260"/>
            <ac:picMk id="7" creationId="{8D48F78E-DE08-4A42-EC80-D291E4825996}"/>
          </ac:picMkLst>
        </pc:picChg>
      </pc:sldChg>
      <pc:sldChg chg="addSp delSp modSp new mod">
        <pc:chgData name="Januar Rifqi Nanda" userId="2170ef701d39fa5a" providerId="LiveId" clId="{13918D80-7B37-4E68-86A7-A54AB6FE0942}" dt="2022-06-25T15:51:35.943" v="1015"/>
        <pc:sldMkLst>
          <pc:docMk/>
          <pc:sldMk cId="2532255636" sldId="261"/>
        </pc:sldMkLst>
        <pc:spChg chg="mod">
          <ac:chgData name="Januar Rifqi Nanda" userId="2170ef701d39fa5a" providerId="LiveId" clId="{13918D80-7B37-4E68-86A7-A54AB6FE0942}" dt="2022-06-25T15:07:46.516" v="367" actId="113"/>
          <ac:spMkLst>
            <pc:docMk/>
            <pc:sldMk cId="2532255636" sldId="261"/>
            <ac:spMk id="2" creationId="{B76F806A-886D-33FA-7F3A-22FA31E8C9A6}"/>
          </ac:spMkLst>
        </pc:spChg>
        <pc:spChg chg="del">
          <ac:chgData name="Januar Rifqi Nanda" userId="2170ef701d39fa5a" providerId="LiveId" clId="{13918D80-7B37-4E68-86A7-A54AB6FE0942}" dt="2022-06-25T15:06:22.569" v="313"/>
          <ac:spMkLst>
            <pc:docMk/>
            <pc:sldMk cId="2532255636" sldId="261"/>
            <ac:spMk id="3" creationId="{5783E032-F83F-24B1-1828-DA87BF5A73C8}"/>
          </ac:spMkLst>
        </pc:spChg>
        <pc:spChg chg="add mod">
          <ac:chgData name="Januar Rifqi Nanda" userId="2170ef701d39fa5a" providerId="LiveId" clId="{13918D80-7B37-4E68-86A7-A54AB6FE0942}" dt="2022-06-25T15:49:16.179" v="969"/>
          <ac:spMkLst>
            <pc:docMk/>
            <pc:sldMk cId="2532255636" sldId="261"/>
            <ac:spMk id="8" creationId="{3C426C0B-C7E6-5038-6618-3C2E89880712}"/>
          </ac:spMkLst>
        </pc:spChg>
        <pc:spChg chg="add mod">
          <ac:chgData name="Januar Rifqi Nanda" userId="2170ef701d39fa5a" providerId="LiveId" clId="{13918D80-7B37-4E68-86A7-A54AB6FE0942}" dt="2022-06-25T15:49:16.179" v="969"/>
          <ac:spMkLst>
            <pc:docMk/>
            <pc:sldMk cId="2532255636" sldId="261"/>
            <ac:spMk id="9" creationId="{FF900A90-0F44-4238-3675-8C4A616661A3}"/>
          </ac:spMkLst>
        </pc:spChg>
        <pc:spChg chg="add mod">
          <ac:chgData name="Januar Rifqi Nanda" userId="2170ef701d39fa5a" providerId="LiveId" clId="{13918D80-7B37-4E68-86A7-A54AB6FE0942}" dt="2022-06-25T15:51:35.943" v="1015"/>
          <ac:spMkLst>
            <pc:docMk/>
            <pc:sldMk cId="2532255636" sldId="261"/>
            <ac:spMk id="10" creationId="{983F54AE-E8C2-192C-AE75-7ACABA7A75A5}"/>
          </ac:spMkLst>
        </pc:spChg>
        <pc:picChg chg="add mod">
          <ac:chgData name="Januar Rifqi Nanda" userId="2170ef701d39fa5a" providerId="LiveId" clId="{13918D80-7B37-4E68-86A7-A54AB6FE0942}" dt="2022-06-25T15:49:18.858" v="970" actId="14100"/>
          <ac:picMkLst>
            <pc:docMk/>
            <pc:sldMk cId="2532255636" sldId="261"/>
            <ac:picMk id="5" creationId="{A553BE9D-F8BB-E8FE-8871-03F420AC21D3}"/>
          </ac:picMkLst>
        </pc:picChg>
        <pc:picChg chg="add mod">
          <ac:chgData name="Januar Rifqi Nanda" userId="2170ef701d39fa5a" providerId="LiveId" clId="{13918D80-7B37-4E68-86A7-A54AB6FE0942}" dt="2022-06-25T15:49:21.366" v="971" actId="14100"/>
          <ac:picMkLst>
            <pc:docMk/>
            <pc:sldMk cId="2532255636" sldId="261"/>
            <ac:picMk id="7" creationId="{12211DFF-F855-22FB-2CAA-D56673688056}"/>
          </ac:picMkLst>
        </pc:picChg>
      </pc:sldChg>
      <pc:sldChg chg="addSp delSp modSp new mod">
        <pc:chgData name="Januar Rifqi Nanda" userId="2170ef701d39fa5a" providerId="LiveId" clId="{13918D80-7B37-4E68-86A7-A54AB6FE0942}" dt="2022-06-25T15:51:42.672" v="1017" actId="1076"/>
        <pc:sldMkLst>
          <pc:docMk/>
          <pc:sldMk cId="1186726622" sldId="262"/>
        </pc:sldMkLst>
        <pc:spChg chg="mod">
          <ac:chgData name="Januar Rifqi Nanda" userId="2170ef701d39fa5a" providerId="LiveId" clId="{13918D80-7B37-4E68-86A7-A54AB6FE0942}" dt="2022-06-25T15:09:16.492" v="436" actId="242"/>
          <ac:spMkLst>
            <pc:docMk/>
            <pc:sldMk cId="1186726622" sldId="262"/>
            <ac:spMk id="2" creationId="{72C6C915-9A1D-9D98-E6A3-9FC291CF0738}"/>
          </ac:spMkLst>
        </pc:spChg>
        <pc:spChg chg="del">
          <ac:chgData name="Januar Rifqi Nanda" userId="2170ef701d39fa5a" providerId="LiveId" clId="{13918D80-7B37-4E68-86A7-A54AB6FE0942}" dt="2022-06-25T15:09:20.828" v="437"/>
          <ac:spMkLst>
            <pc:docMk/>
            <pc:sldMk cId="1186726622" sldId="262"/>
            <ac:spMk id="3" creationId="{3785F044-3808-F2A4-5CAA-55781840C6F2}"/>
          </ac:spMkLst>
        </pc:spChg>
        <pc:spChg chg="add mod">
          <ac:chgData name="Januar Rifqi Nanda" userId="2170ef701d39fa5a" providerId="LiveId" clId="{13918D80-7B37-4E68-86A7-A54AB6FE0942}" dt="2022-06-25T15:49:25.566" v="972"/>
          <ac:spMkLst>
            <pc:docMk/>
            <pc:sldMk cId="1186726622" sldId="262"/>
            <ac:spMk id="6" creationId="{EDA3FDF2-EED4-1352-521D-345E23BEA1E0}"/>
          </ac:spMkLst>
        </pc:spChg>
        <pc:spChg chg="add mod">
          <ac:chgData name="Januar Rifqi Nanda" userId="2170ef701d39fa5a" providerId="LiveId" clId="{13918D80-7B37-4E68-86A7-A54AB6FE0942}" dt="2022-06-25T15:49:25.566" v="972"/>
          <ac:spMkLst>
            <pc:docMk/>
            <pc:sldMk cId="1186726622" sldId="262"/>
            <ac:spMk id="7" creationId="{6514F02C-A5B1-5EBF-ED2B-97C032F45965}"/>
          </ac:spMkLst>
        </pc:spChg>
        <pc:spChg chg="add mod">
          <ac:chgData name="Januar Rifqi Nanda" userId="2170ef701d39fa5a" providerId="LiveId" clId="{13918D80-7B37-4E68-86A7-A54AB6FE0942}" dt="2022-06-25T15:51:38.028" v="1016"/>
          <ac:spMkLst>
            <pc:docMk/>
            <pc:sldMk cId="1186726622" sldId="262"/>
            <ac:spMk id="8" creationId="{DB11634E-2C7D-0B2A-1505-F71DBB5F8429}"/>
          </ac:spMkLst>
        </pc:spChg>
        <pc:picChg chg="add mod">
          <ac:chgData name="Januar Rifqi Nanda" userId="2170ef701d39fa5a" providerId="LiveId" clId="{13918D80-7B37-4E68-86A7-A54AB6FE0942}" dt="2022-06-25T15:51:42.672" v="1017" actId="1076"/>
          <ac:picMkLst>
            <pc:docMk/>
            <pc:sldMk cId="1186726622" sldId="262"/>
            <ac:picMk id="5" creationId="{21001521-6E36-B5F7-D975-5DC56AB863AC}"/>
          </ac:picMkLst>
        </pc:picChg>
      </pc:sldChg>
      <pc:sldChg chg="addSp delSp modSp new mod ord">
        <pc:chgData name="Januar Rifqi Nanda" userId="2170ef701d39fa5a" providerId="LiveId" clId="{13918D80-7B37-4E68-86A7-A54AB6FE0942}" dt="2022-06-25T15:51:44.389" v="1018"/>
        <pc:sldMkLst>
          <pc:docMk/>
          <pc:sldMk cId="2416221654" sldId="263"/>
        </pc:sldMkLst>
        <pc:spChg chg="mod">
          <ac:chgData name="Januar Rifqi Nanda" userId="2170ef701d39fa5a" providerId="LiveId" clId="{13918D80-7B37-4E68-86A7-A54AB6FE0942}" dt="2022-06-25T15:16:42.699" v="528" actId="255"/>
          <ac:spMkLst>
            <pc:docMk/>
            <pc:sldMk cId="2416221654" sldId="263"/>
            <ac:spMk id="2" creationId="{A026D9F9-1245-DEC5-9B4C-6E8DE9A0D4E2}"/>
          </ac:spMkLst>
        </pc:spChg>
        <pc:spChg chg="del">
          <ac:chgData name="Januar Rifqi Nanda" userId="2170ef701d39fa5a" providerId="LiveId" clId="{13918D80-7B37-4E68-86A7-A54AB6FE0942}" dt="2022-06-25T15:16:08.844" v="463"/>
          <ac:spMkLst>
            <pc:docMk/>
            <pc:sldMk cId="2416221654" sldId="263"/>
            <ac:spMk id="3" creationId="{EFDCCD2B-16B9-BE97-19AC-5B25D712025E}"/>
          </ac:spMkLst>
        </pc:spChg>
        <pc:spChg chg="add mod">
          <ac:chgData name="Januar Rifqi Nanda" userId="2170ef701d39fa5a" providerId="LiveId" clId="{13918D80-7B37-4E68-86A7-A54AB6FE0942}" dt="2022-06-25T15:49:35.917" v="975"/>
          <ac:spMkLst>
            <pc:docMk/>
            <pc:sldMk cId="2416221654" sldId="263"/>
            <ac:spMk id="8" creationId="{5B78854A-12E3-17ED-AB85-F6D81D6D1A4C}"/>
          </ac:spMkLst>
        </pc:spChg>
        <pc:spChg chg="add mod">
          <ac:chgData name="Januar Rifqi Nanda" userId="2170ef701d39fa5a" providerId="LiveId" clId="{13918D80-7B37-4E68-86A7-A54AB6FE0942}" dt="2022-06-25T15:49:35.917" v="975"/>
          <ac:spMkLst>
            <pc:docMk/>
            <pc:sldMk cId="2416221654" sldId="263"/>
            <ac:spMk id="9" creationId="{830F1E42-DA46-DF70-20DF-7A573487EC02}"/>
          </ac:spMkLst>
        </pc:spChg>
        <pc:spChg chg="add mod">
          <ac:chgData name="Januar Rifqi Nanda" userId="2170ef701d39fa5a" providerId="LiveId" clId="{13918D80-7B37-4E68-86A7-A54AB6FE0942}" dt="2022-06-25T15:51:44.389" v="1018"/>
          <ac:spMkLst>
            <pc:docMk/>
            <pc:sldMk cId="2416221654" sldId="263"/>
            <ac:spMk id="10" creationId="{EE2263DB-278B-C764-F9E0-B0A3D53F10C5}"/>
          </ac:spMkLst>
        </pc:spChg>
        <pc:picChg chg="add mod">
          <ac:chgData name="Januar Rifqi Nanda" userId="2170ef701d39fa5a" providerId="LiveId" clId="{13918D80-7B37-4E68-86A7-A54AB6FE0942}" dt="2022-06-25T15:49:39.346" v="976" actId="14100"/>
          <ac:picMkLst>
            <pc:docMk/>
            <pc:sldMk cId="2416221654" sldId="263"/>
            <ac:picMk id="5" creationId="{00592D32-997C-F6CC-90D3-6552D7558531}"/>
          </ac:picMkLst>
        </pc:picChg>
        <pc:picChg chg="add mod">
          <ac:chgData name="Januar Rifqi Nanda" userId="2170ef701d39fa5a" providerId="LiveId" clId="{13918D80-7B37-4E68-86A7-A54AB6FE0942}" dt="2022-06-25T15:49:44.735" v="977" actId="14100"/>
          <ac:picMkLst>
            <pc:docMk/>
            <pc:sldMk cId="2416221654" sldId="263"/>
            <ac:picMk id="7" creationId="{634937AC-3FD3-DC11-EC60-221AE5F28A3B}"/>
          </ac:picMkLst>
        </pc:picChg>
      </pc:sldChg>
      <pc:sldChg chg="addSp delSp modSp new mod">
        <pc:chgData name="Januar Rifqi Nanda" userId="2170ef701d39fa5a" providerId="LiveId" clId="{13918D80-7B37-4E68-86A7-A54AB6FE0942}" dt="2022-06-25T15:51:46.344" v="1019"/>
        <pc:sldMkLst>
          <pc:docMk/>
          <pc:sldMk cId="1230146899" sldId="264"/>
        </pc:sldMkLst>
        <pc:spChg chg="mod">
          <ac:chgData name="Januar Rifqi Nanda" userId="2170ef701d39fa5a" providerId="LiveId" clId="{13918D80-7B37-4E68-86A7-A54AB6FE0942}" dt="2022-06-25T15:27:52.956" v="589" actId="242"/>
          <ac:spMkLst>
            <pc:docMk/>
            <pc:sldMk cId="1230146899" sldId="264"/>
            <ac:spMk id="2" creationId="{B2D29B92-A98B-7142-E8C9-DCE1C3300147}"/>
          </ac:spMkLst>
        </pc:spChg>
        <pc:spChg chg="del">
          <ac:chgData name="Januar Rifqi Nanda" userId="2170ef701d39fa5a" providerId="LiveId" clId="{13918D80-7B37-4E68-86A7-A54AB6FE0942}" dt="2022-06-25T15:27:22.367" v="534"/>
          <ac:spMkLst>
            <pc:docMk/>
            <pc:sldMk cId="1230146899" sldId="264"/>
            <ac:spMk id="3" creationId="{7A5F1C34-D1BF-2AB1-E829-B76B8D715311}"/>
          </ac:spMkLst>
        </pc:spChg>
        <pc:spChg chg="add mod">
          <ac:chgData name="Januar Rifqi Nanda" userId="2170ef701d39fa5a" providerId="LiveId" clId="{13918D80-7B37-4E68-86A7-A54AB6FE0942}" dt="2022-06-25T15:49:51.029" v="980"/>
          <ac:spMkLst>
            <pc:docMk/>
            <pc:sldMk cId="1230146899" sldId="264"/>
            <ac:spMk id="6" creationId="{742FCB35-8C18-9EA0-9D50-650CC131F885}"/>
          </ac:spMkLst>
        </pc:spChg>
        <pc:spChg chg="add mod">
          <ac:chgData name="Januar Rifqi Nanda" userId="2170ef701d39fa5a" providerId="LiveId" clId="{13918D80-7B37-4E68-86A7-A54AB6FE0942}" dt="2022-06-25T15:49:51.029" v="980"/>
          <ac:spMkLst>
            <pc:docMk/>
            <pc:sldMk cId="1230146899" sldId="264"/>
            <ac:spMk id="7" creationId="{BB042EFA-17D0-FC5B-4460-4589A05D9E37}"/>
          </ac:spMkLst>
        </pc:spChg>
        <pc:spChg chg="add mod">
          <ac:chgData name="Januar Rifqi Nanda" userId="2170ef701d39fa5a" providerId="LiveId" clId="{13918D80-7B37-4E68-86A7-A54AB6FE0942}" dt="2022-06-25T15:51:46.344" v="1019"/>
          <ac:spMkLst>
            <pc:docMk/>
            <pc:sldMk cId="1230146899" sldId="264"/>
            <ac:spMk id="8" creationId="{D2ECC40A-3324-2612-32C3-7764246CA28E}"/>
          </ac:spMkLst>
        </pc:spChg>
        <pc:picChg chg="add mod">
          <ac:chgData name="Januar Rifqi Nanda" userId="2170ef701d39fa5a" providerId="LiveId" clId="{13918D80-7B37-4E68-86A7-A54AB6FE0942}" dt="2022-06-25T15:49:50.539" v="979" actId="1076"/>
          <ac:picMkLst>
            <pc:docMk/>
            <pc:sldMk cId="1230146899" sldId="264"/>
            <ac:picMk id="5" creationId="{AED78E47-2A72-095F-CC15-AFA49E256652}"/>
          </ac:picMkLst>
        </pc:picChg>
      </pc:sldChg>
      <pc:sldChg chg="addSp delSp modSp new mod">
        <pc:chgData name="Januar Rifqi Nanda" userId="2170ef701d39fa5a" providerId="LiveId" clId="{13918D80-7B37-4E68-86A7-A54AB6FE0942}" dt="2022-06-25T15:51:47.666" v="1020"/>
        <pc:sldMkLst>
          <pc:docMk/>
          <pc:sldMk cId="2389583386" sldId="265"/>
        </pc:sldMkLst>
        <pc:spChg chg="mod">
          <ac:chgData name="Januar Rifqi Nanda" userId="2170ef701d39fa5a" providerId="LiveId" clId="{13918D80-7B37-4E68-86A7-A54AB6FE0942}" dt="2022-06-25T15:30:28.620" v="666" actId="255"/>
          <ac:spMkLst>
            <pc:docMk/>
            <pc:sldMk cId="2389583386" sldId="265"/>
            <ac:spMk id="2" creationId="{72B626F1-4126-3E95-AD7F-005B6676ADB6}"/>
          </ac:spMkLst>
        </pc:spChg>
        <pc:spChg chg="del">
          <ac:chgData name="Januar Rifqi Nanda" userId="2170ef701d39fa5a" providerId="LiveId" clId="{13918D80-7B37-4E68-86A7-A54AB6FE0942}" dt="2022-06-25T15:28:52.687" v="591"/>
          <ac:spMkLst>
            <pc:docMk/>
            <pc:sldMk cId="2389583386" sldId="265"/>
            <ac:spMk id="3" creationId="{05C105C9-6BA4-FEB1-38F3-869FC00DBFBB}"/>
          </ac:spMkLst>
        </pc:spChg>
        <pc:spChg chg="add mod">
          <ac:chgData name="Januar Rifqi Nanda" userId="2170ef701d39fa5a" providerId="LiveId" clId="{13918D80-7B37-4E68-86A7-A54AB6FE0942}" dt="2022-06-25T15:49:58.630" v="983"/>
          <ac:spMkLst>
            <pc:docMk/>
            <pc:sldMk cId="2389583386" sldId="265"/>
            <ac:spMk id="8" creationId="{83885A1A-14BE-D4BA-0944-DD471329004F}"/>
          </ac:spMkLst>
        </pc:spChg>
        <pc:spChg chg="add mod">
          <ac:chgData name="Januar Rifqi Nanda" userId="2170ef701d39fa5a" providerId="LiveId" clId="{13918D80-7B37-4E68-86A7-A54AB6FE0942}" dt="2022-06-25T15:49:58.630" v="983"/>
          <ac:spMkLst>
            <pc:docMk/>
            <pc:sldMk cId="2389583386" sldId="265"/>
            <ac:spMk id="9" creationId="{61031272-CB92-D9D2-4A6A-24A7A2B29366}"/>
          </ac:spMkLst>
        </pc:spChg>
        <pc:spChg chg="add mod">
          <ac:chgData name="Januar Rifqi Nanda" userId="2170ef701d39fa5a" providerId="LiveId" clId="{13918D80-7B37-4E68-86A7-A54AB6FE0942}" dt="2022-06-25T15:51:47.666" v="1020"/>
          <ac:spMkLst>
            <pc:docMk/>
            <pc:sldMk cId="2389583386" sldId="265"/>
            <ac:spMk id="10" creationId="{5EFB36C8-0A55-486D-1675-275676A5449C}"/>
          </ac:spMkLst>
        </pc:spChg>
        <pc:picChg chg="add mod">
          <ac:chgData name="Januar Rifqi Nanda" userId="2170ef701d39fa5a" providerId="LiveId" clId="{13918D80-7B37-4E68-86A7-A54AB6FE0942}" dt="2022-06-25T15:49:55.757" v="981" actId="14100"/>
          <ac:picMkLst>
            <pc:docMk/>
            <pc:sldMk cId="2389583386" sldId="265"/>
            <ac:picMk id="5" creationId="{1138D80D-1AAF-0095-4E6C-BCBB81CD9733}"/>
          </ac:picMkLst>
        </pc:picChg>
        <pc:picChg chg="add mod">
          <ac:chgData name="Januar Rifqi Nanda" userId="2170ef701d39fa5a" providerId="LiveId" clId="{13918D80-7B37-4E68-86A7-A54AB6FE0942}" dt="2022-06-25T15:49:58.006" v="982" actId="14100"/>
          <ac:picMkLst>
            <pc:docMk/>
            <pc:sldMk cId="2389583386" sldId="265"/>
            <ac:picMk id="7" creationId="{3AAAAB70-F3F0-5A61-C24B-C03E4A5EB575}"/>
          </ac:picMkLst>
        </pc:picChg>
      </pc:sldChg>
      <pc:sldChg chg="addSp delSp modSp new mod">
        <pc:chgData name="Januar Rifqi Nanda" userId="2170ef701d39fa5a" providerId="LiveId" clId="{13918D80-7B37-4E68-86A7-A54AB6FE0942}" dt="2022-06-25T15:51:52.081" v="1021"/>
        <pc:sldMkLst>
          <pc:docMk/>
          <pc:sldMk cId="2176695113" sldId="266"/>
        </pc:sldMkLst>
        <pc:spChg chg="mod">
          <ac:chgData name="Januar Rifqi Nanda" userId="2170ef701d39fa5a" providerId="LiveId" clId="{13918D80-7B37-4E68-86A7-A54AB6FE0942}" dt="2022-06-25T15:33:36.110" v="781" actId="2710"/>
          <ac:spMkLst>
            <pc:docMk/>
            <pc:sldMk cId="2176695113" sldId="266"/>
            <ac:spMk id="2" creationId="{423F7D9A-B9A1-7C06-F49D-D607AFC56AE7}"/>
          </ac:spMkLst>
        </pc:spChg>
        <pc:spChg chg="del">
          <ac:chgData name="Januar Rifqi Nanda" userId="2170ef701d39fa5a" providerId="LiveId" clId="{13918D80-7B37-4E68-86A7-A54AB6FE0942}" dt="2022-06-25T15:31:29.064" v="668"/>
          <ac:spMkLst>
            <pc:docMk/>
            <pc:sldMk cId="2176695113" sldId="266"/>
            <ac:spMk id="3" creationId="{ACFF8734-B357-5423-AF47-1F1A949B3BAA}"/>
          </ac:spMkLst>
        </pc:spChg>
        <pc:spChg chg="add mod">
          <ac:chgData name="Januar Rifqi Nanda" userId="2170ef701d39fa5a" providerId="LiveId" clId="{13918D80-7B37-4E68-86A7-A54AB6FE0942}" dt="2022-06-25T15:50:02.383" v="984"/>
          <ac:spMkLst>
            <pc:docMk/>
            <pc:sldMk cId="2176695113" sldId="266"/>
            <ac:spMk id="8" creationId="{557FCF3C-3D2A-9297-4382-C1B1B82928AD}"/>
          </ac:spMkLst>
        </pc:spChg>
        <pc:spChg chg="add mod">
          <ac:chgData name="Januar Rifqi Nanda" userId="2170ef701d39fa5a" providerId="LiveId" clId="{13918D80-7B37-4E68-86A7-A54AB6FE0942}" dt="2022-06-25T15:50:02.383" v="984"/>
          <ac:spMkLst>
            <pc:docMk/>
            <pc:sldMk cId="2176695113" sldId="266"/>
            <ac:spMk id="9" creationId="{7DE8A8DB-1BC9-D47F-8245-488D76B726BC}"/>
          </ac:spMkLst>
        </pc:spChg>
        <pc:spChg chg="add mod">
          <ac:chgData name="Januar Rifqi Nanda" userId="2170ef701d39fa5a" providerId="LiveId" clId="{13918D80-7B37-4E68-86A7-A54AB6FE0942}" dt="2022-06-25T15:51:52.081" v="1021"/>
          <ac:spMkLst>
            <pc:docMk/>
            <pc:sldMk cId="2176695113" sldId="266"/>
            <ac:spMk id="10" creationId="{20607A3C-385B-58DC-F77E-F314BF5CC57B}"/>
          </ac:spMkLst>
        </pc:spChg>
        <pc:picChg chg="add mod">
          <ac:chgData name="Januar Rifqi Nanda" userId="2170ef701d39fa5a" providerId="LiveId" clId="{13918D80-7B37-4E68-86A7-A54AB6FE0942}" dt="2022-06-25T15:50:05.252" v="985" actId="14100"/>
          <ac:picMkLst>
            <pc:docMk/>
            <pc:sldMk cId="2176695113" sldId="266"/>
            <ac:picMk id="5" creationId="{532B153F-7373-3CA9-6BDE-05B8081A3A7D}"/>
          </ac:picMkLst>
        </pc:picChg>
        <pc:picChg chg="add mod">
          <ac:chgData name="Januar Rifqi Nanda" userId="2170ef701d39fa5a" providerId="LiveId" clId="{13918D80-7B37-4E68-86A7-A54AB6FE0942}" dt="2022-06-25T15:50:07.174" v="986" actId="14100"/>
          <ac:picMkLst>
            <pc:docMk/>
            <pc:sldMk cId="2176695113" sldId="266"/>
            <ac:picMk id="7" creationId="{1C142074-351B-AF08-DD6B-55790EB853DA}"/>
          </ac:picMkLst>
        </pc:picChg>
      </pc:sldChg>
      <pc:sldChg chg="addSp delSp modSp new mod">
        <pc:chgData name="Januar Rifqi Nanda" userId="2170ef701d39fa5a" providerId="LiveId" clId="{13918D80-7B37-4E68-86A7-A54AB6FE0942}" dt="2022-06-25T15:51:55.849" v="1022"/>
        <pc:sldMkLst>
          <pc:docMk/>
          <pc:sldMk cId="1198020136" sldId="267"/>
        </pc:sldMkLst>
        <pc:spChg chg="mod">
          <ac:chgData name="Januar Rifqi Nanda" userId="2170ef701d39fa5a" providerId="LiveId" clId="{13918D80-7B37-4E68-86A7-A54AB6FE0942}" dt="2022-06-25T15:38:14.270" v="893" actId="255"/>
          <ac:spMkLst>
            <pc:docMk/>
            <pc:sldMk cId="1198020136" sldId="267"/>
            <ac:spMk id="2" creationId="{260E77CB-B979-B0A2-2EF7-AED32A71C05A}"/>
          </ac:spMkLst>
        </pc:spChg>
        <pc:spChg chg="del">
          <ac:chgData name="Januar Rifqi Nanda" userId="2170ef701d39fa5a" providerId="LiveId" clId="{13918D80-7B37-4E68-86A7-A54AB6FE0942}" dt="2022-06-25T15:34:27.229" v="783"/>
          <ac:spMkLst>
            <pc:docMk/>
            <pc:sldMk cId="1198020136" sldId="267"/>
            <ac:spMk id="3" creationId="{3536C553-B7D8-FD3E-73A9-78054B08C23F}"/>
          </ac:spMkLst>
        </pc:spChg>
        <pc:spChg chg="add mod">
          <ac:chgData name="Januar Rifqi Nanda" userId="2170ef701d39fa5a" providerId="LiveId" clId="{13918D80-7B37-4E68-86A7-A54AB6FE0942}" dt="2022-06-25T15:50:09.526" v="987"/>
          <ac:spMkLst>
            <pc:docMk/>
            <pc:sldMk cId="1198020136" sldId="267"/>
            <ac:spMk id="8" creationId="{9A501A01-DBBD-1708-BE38-0AAE0A663536}"/>
          </ac:spMkLst>
        </pc:spChg>
        <pc:spChg chg="add mod">
          <ac:chgData name="Januar Rifqi Nanda" userId="2170ef701d39fa5a" providerId="LiveId" clId="{13918D80-7B37-4E68-86A7-A54AB6FE0942}" dt="2022-06-25T15:50:09.526" v="987"/>
          <ac:spMkLst>
            <pc:docMk/>
            <pc:sldMk cId="1198020136" sldId="267"/>
            <ac:spMk id="9" creationId="{7D116369-3105-87A2-F3DD-506B81C66F19}"/>
          </ac:spMkLst>
        </pc:spChg>
        <pc:spChg chg="add mod">
          <ac:chgData name="Januar Rifqi Nanda" userId="2170ef701d39fa5a" providerId="LiveId" clId="{13918D80-7B37-4E68-86A7-A54AB6FE0942}" dt="2022-06-25T15:51:55.849" v="1022"/>
          <ac:spMkLst>
            <pc:docMk/>
            <pc:sldMk cId="1198020136" sldId="267"/>
            <ac:spMk id="10" creationId="{BEAF2C5C-A2E4-6216-68E4-F73E47C3FF9F}"/>
          </ac:spMkLst>
        </pc:spChg>
        <pc:picChg chg="add mod">
          <ac:chgData name="Januar Rifqi Nanda" userId="2170ef701d39fa5a" providerId="LiveId" clId="{13918D80-7B37-4E68-86A7-A54AB6FE0942}" dt="2022-06-25T15:37:33.030" v="796" actId="14100"/>
          <ac:picMkLst>
            <pc:docMk/>
            <pc:sldMk cId="1198020136" sldId="267"/>
            <ac:picMk id="5" creationId="{D18F2D70-43F2-0A93-66B0-D9564598D70A}"/>
          </ac:picMkLst>
        </pc:picChg>
        <pc:picChg chg="add mod">
          <ac:chgData name="Januar Rifqi Nanda" userId="2170ef701d39fa5a" providerId="LiveId" clId="{13918D80-7B37-4E68-86A7-A54AB6FE0942}" dt="2022-06-25T15:37:30.411" v="795" actId="14100"/>
          <ac:picMkLst>
            <pc:docMk/>
            <pc:sldMk cId="1198020136" sldId="267"/>
            <ac:picMk id="7" creationId="{7FF79907-23F2-67A4-F698-F57039C4C6E8}"/>
          </ac:picMkLst>
        </pc:picChg>
      </pc:sldChg>
      <pc:sldChg chg="addSp modSp new mod">
        <pc:chgData name="Januar Rifqi Nanda" userId="2170ef701d39fa5a" providerId="LiveId" clId="{13918D80-7B37-4E68-86A7-A54AB6FE0942}" dt="2022-06-25T15:52:27.963" v="1025" actId="1076"/>
        <pc:sldMkLst>
          <pc:docMk/>
          <pc:sldMk cId="1051821278" sldId="268"/>
        </pc:sldMkLst>
        <pc:spChg chg="mod">
          <ac:chgData name="Januar Rifqi Nanda" userId="2170ef701d39fa5a" providerId="LiveId" clId="{13918D80-7B37-4E68-86A7-A54AB6FE0942}" dt="2022-06-25T15:44:52.643" v="941" actId="122"/>
          <ac:spMkLst>
            <pc:docMk/>
            <pc:sldMk cId="1051821278" sldId="268"/>
            <ac:spMk id="2" creationId="{937DFB23-ED95-E317-AB2D-14AB47CC57BB}"/>
          </ac:spMkLst>
        </pc:spChg>
        <pc:spChg chg="add mod">
          <ac:chgData name="Januar Rifqi Nanda" userId="2170ef701d39fa5a" providerId="LiveId" clId="{13918D80-7B37-4E68-86A7-A54AB6FE0942}" dt="2022-06-25T15:44:23.786" v="934"/>
          <ac:spMkLst>
            <pc:docMk/>
            <pc:sldMk cId="1051821278" sldId="268"/>
            <ac:spMk id="4" creationId="{906E0DB3-1BB4-DFB1-2905-85D0F4FE9389}"/>
          </ac:spMkLst>
        </pc:spChg>
        <pc:spChg chg="add mod">
          <ac:chgData name="Januar Rifqi Nanda" userId="2170ef701d39fa5a" providerId="LiveId" clId="{13918D80-7B37-4E68-86A7-A54AB6FE0942}" dt="2022-06-25T15:45:49.242" v="942"/>
          <ac:spMkLst>
            <pc:docMk/>
            <pc:sldMk cId="1051821278" sldId="268"/>
            <ac:spMk id="5" creationId="{9B36E382-76AF-66E4-C552-E73300E11753}"/>
          </ac:spMkLst>
        </pc:spChg>
        <pc:spChg chg="add mod">
          <ac:chgData name="Januar Rifqi Nanda" userId="2170ef701d39fa5a" providerId="LiveId" clId="{13918D80-7B37-4E68-86A7-A54AB6FE0942}" dt="2022-06-25T15:47:35.038" v="953" actId="20577"/>
          <ac:spMkLst>
            <pc:docMk/>
            <pc:sldMk cId="1051821278" sldId="268"/>
            <ac:spMk id="6" creationId="{9135FF5A-EDA8-EA06-8B8D-B1002D7F0164}"/>
          </ac:spMkLst>
        </pc:spChg>
        <pc:spChg chg="add mod">
          <ac:chgData name="Januar Rifqi Nanda" userId="2170ef701d39fa5a" providerId="LiveId" clId="{13918D80-7B37-4E68-86A7-A54AB6FE0942}" dt="2022-06-25T15:52:27.963" v="1025" actId="1076"/>
          <ac:spMkLst>
            <pc:docMk/>
            <pc:sldMk cId="1051821278" sldId="268"/>
            <ac:spMk id="7" creationId="{42B0CD60-A76D-8508-C5B5-59B2288DA532}"/>
          </ac:spMkLst>
        </pc:spChg>
        <pc:spChg chg="add mod">
          <ac:chgData name="Januar Rifqi Nanda" userId="2170ef701d39fa5a" providerId="LiveId" clId="{13918D80-7B37-4E68-86A7-A54AB6FE0942}" dt="2022-06-25T15:52:24.192" v="1024" actId="1076"/>
          <ac:spMkLst>
            <pc:docMk/>
            <pc:sldMk cId="1051821278" sldId="268"/>
            <ac:spMk id="8" creationId="{2BD418EE-72D6-215C-A9F4-1B46291A9FA8}"/>
          </ac:spMkLst>
        </pc:spChg>
      </pc:sldChg>
      <pc:sldChg chg="add del">
        <pc:chgData name="Januar Rifqi Nanda" userId="2170ef701d39fa5a" providerId="LiveId" clId="{13918D80-7B37-4E68-86A7-A54AB6FE0942}" dt="2022-06-25T15:51:00.930" v="1008"/>
        <pc:sldMkLst>
          <pc:docMk/>
          <pc:sldMk cId="2376450040" sldId="269"/>
        </pc:sldMkLst>
      </pc:sldChg>
      <pc:sldChg chg="addSp modSp new mod">
        <pc:chgData name="Januar Rifqi Nanda" userId="2170ef701d39fa5a" providerId="LiveId" clId="{13918D80-7B37-4E68-86A7-A54AB6FE0942}" dt="2022-06-25T15:56:37.498" v="1344"/>
        <pc:sldMkLst>
          <pc:docMk/>
          <pc:sldMk cId="2765108989" sldId="269"/>
        </pc:sldMkLst>
        <pc:spChg chg="mod">
          <ac:chgData name="Januar Rifqi Nanda" userId="2170ef701d39fa5a" providerId="LiveId" clId="{13918D80-7B37-4E68-86A7-A54AB6FE0942}" dt="2022-06-25T15:53:51.823" v="1070" actId="242"/>
          <ac:spMkLst>
            <pc:docMk/>
            <pc:sldMk cId="2765108989" sldId="269"/>
            <ac:spMk id="2" creationId="{9475E650-F675-9138-9E45-47496648AB13}"/>
          </ac:spMkLst>
        </pc:spChg>
        <pc:spChg chg="mod">
          <ac:chgData name="Januar Rifqi Nanda" userId="2170ef701d39fa5a" providerId="LiveId" clId="{13918D80-7B37-4E68-86A7-A54AB6FE0942}" dt="2022-06-25T15:56:30.775" v="1343" actId="20577"/>
          <ac:spMkLst>
            <pc:docMk/>
            <pc:sldMk cId="2765108989" sldId="269"/>
            <ac:spMk id="3" creationId="{8DD5404F-E525-2DD9-7944-C78B048EB596}"/>
          </ac:spMkLst>
        </pc:spChg>
        <pc:spChg chg="add mod">
          <ac:chgData name="Januar Rifqi Nanda" userId="2170ef701d39fa5a" providerId="LiveId" clId="{13918D80-7B37-4E68-86A7-A54AB6FE0942}" dt="2022-06-25T15:56:37.498" v="1344"/>
          <ac:spMkLst>
            <pc:docMk/>
            <pc:sldMk cId="2765108989" sldId="269"/>
            <ac:spMk id="4" creationId="{B73584E8-2789-66BA-8082-DA8E01173409}"/>
          </ac:spMkLst>
        </pc:spChg>
        <pc:spChg chg="add mod">
          <ac:chgData name="Januar Rifqi Nanda" userId="2170ef701d39fa5a" providerId="LiveId" clId="{13918D80-7B37-4E68-86A7-A54AB6FE0942}" dt="2022-06-25T15:56:37.498" v="1344"/>
          <ac:spMkLst>
            <pc:docMk/>
            <pc:sldMk cId="2765108989" sldId="269"/>
            <ac:spMk id="5" creationId="{C3D9AD58-3100-BF20-B364-D42A4DD1440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BCE86D-0B95-4D75-A221-441EF555F1F0}" type="datetimeFigureOut">
              <a:rPr lang="en-US" smtClean="0"/>
              <a:t>6/25/2022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7D1672-A50C-47B9-A2C4-732376BC53B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5713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BCE86D-0B95-4D75-A221-441EF555F1F0}" type="datetimeFigureOut">
              <a:rPr lang="en-US" smtClean="0"/>
              <a:t>6/25/2022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7D1672-A50C-47B9-A2C4-732376BC53BD}" type="slidenum">
              <a:rPr lang="en-US" smtClean="0"/>
              <a:t>‹#›</a:t>
            </a:fld>
            <a:endParaRPr lang="en-US"/>
          </a:p>
        </p:txBody>
      </p:sp>
    </p:spTree>
    <p:extLst>
      <p:ext uri="{BB962C8B-B14F-4D97-AF65-F5344CB8AC3E}">
        <p14:creationId xmlns:p14="http://schemas.microsoft.com/office/powerpoint/2010/main" val="3697388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BCE86D-0B95-4D75-A221-441EF555F1F0}" type="datetimeFigureOut">
              <a:rPr lang="en-US" smtClean="0"/>
              <a:t>6/25/2022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7D1672-A50C-47B9-A2C4-732376BC53BD}" type="slidenum">
              <a:rPr lang="en-US" smtClean="0"/>
              <a:t>‹#›</a:t>
            </a:fld>
            <a:endParaRPr lang="en-US"/>
          </a:p>
        </p:txBody>
      </p:sp>
    </p:spTree>
    <p:extLst>
      <p:ext uri="{BB962C8B-B14F-4D97-AF65-F5344CB8AC3E}">
        <p14:creationId xmlns:p14="http://schemas.microsoft.com/office/powerpoint/2010/main" val="2328119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BCE86D-0B95-4D75-A221-441EF555F1F0}" type="datetimeFigureOut">
              <a:rPr lang="en-US" smtClean="0"/>
              <a:t>6/25/2022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7D1672-A50C-47B9-A2C4-732376BC53BD}" type="slidenum">
              <a:rPr lang="en-US" smtClean="0"/>
              <a:t>‹#›</a:t>
            </a:fld>
            <a:endParaRPr lang="en-US"/>
          </a:p>
        </p:txBody>
      </p:sp>
    </p:spTree>
    <p:extLst>
      <p:ext uri="{BB962C8B-B14F-4D97-AF65-F5344CB8AC3E}">
        <p14:creationId xmlns:p14="http://schemas.microsoft.com/office/powerpoint/2010/main" val="1057993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BCE86D-0B95-4D75-A221-441EF555F1F0}" type="datetimeFigureOut">
              <a:rPr lang="en-US" smtClean="0"/>
              <a:t>6/25/2022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7D1672-A50C-47B9-A2C4-732376BC53B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6434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BCE86D-0B95-4D75-A221-441EF555F1F0}" type="datetimeFigureOut">
              <a:rPr lang="en-US" smtClean="0"/>
              <a:t>6/25/2022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7D1672-A50C-47B9-A2C4-732376BC53BD}" type="slidenum">
              <a:rPr lang="en-US" smtClean="0"/>
              <a:t>‹#›</a:t>
            </a:fld>
            <a:endParaRPr lang="en-US"/>
          </a:p>
        </p:txBody>
      </p:sp>
    </p:spTree>
    <p:extLst>
      <p:ext uri="{BB962C8B-B14F-4D97-AF65-F5344CB8AC3E}">
        <p14:creationId xmlns:p14="http://schemas.microsoft.com/office/powerpoint/2010/main" val="1089118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BCE86D-0B95-4D75-A221-441EF555F1F0}" type="datetimeFigureOut">
              <a:rPr lang="en-US" smtClean="0"/>
              <a:t>6/25/2022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7D1672-A50C-47B9-A2C4-732376BC53BD}" type="slidenum">
              <a:rPr lang="en-US" smtClean="0"/>
              <a:t>‹#›</a:t>
            </a:fld>
            <a:endParaRPr lang="en-US"/>
          </a:p>
        </p:txBody>
      </p:sp>
    </p:spTree>
    <p:extLst>
      <p:ext uri="{BB962C8B-B14F-4D97-AF65-F5344CB8AC3E}">
        <p14:creationId xmlns:p14="http://schemas.microsoft.com/office/powerpoint/2010/main" val="4211187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BCE86D-0B95-4D75-A221-441EF555F1F0}" type="datetimeFigureOut">
              <a:rPr lang="en-US" smtClean="0"/>
              <a:t>6/25/2022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7D1672-A50C-47B9-A2C4-732376BC53BD}" type="slidenum">
              <a:rPr lang="en-US" smtClean="0"/>
              <a:t>‹#›</a:t>
            </a:fld>
            <a:endParaRPr lang="en-US"/>
          </a:p>
        </p:txBody>
      </p:sp>
    </p:spTree>
    <p:extLst>
      <p:ext uri="{BB962C8B-B14F-4D97-AF65-F5344CB8AC3E}">
        <p14:creationId xmlns:p14="http://schemas.microsoft.com/office/powerpoint/2010/main" val="865468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6BCE86D-0B95-4D75-A221-441EF555F1F0}" type="datetimeFigureOut">
              <a:rPr lang="en-US" smtClean="0"/>
              <a:t>6/25/2022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77D1672-A50C-47B9-A2C4-732376BC53BD}" type="slidenum">
              <a:rPr lang="en-US" smtClean="0"/>
              <a:t>‹#›</a:t>
            </a:fld>
            <a:endParaRPr lang="en-US"/>
          </a:p>
        </p:txBody>
      </p:sp>
    </p:spTree>
    <p:extLst>
      <p:ext uri="{BB962C8B-B14F-4D97-AF65-F5344CB8AC3E}">
        <p14:creationId xmlns:p14="http://schemas.microsoft.com/office/powerpoint/2010/main" val="3338873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6BCE86D-0B95-4D75-A221-441EF555F1F0}" type="datetimeFigureOut">
              <a:rPr lang="en-US" smtClean="0"/>
              <a:t>6/25/2022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77D1672-A50C-47B9-A2C4-732376BC53BD}" type="slidenum">
              <a:rPr lang="en-US" smtClean="0"/>
              <a:t>‹#›</a:t>
            </a:fld>
            <a:endParaRPr lang="en-US"/>
          </a:p>
        </p:txBody>
      </p:sp>
    </p:spTree>
    <p:extLst>
      <p:ext uri="{BB962C8B-B14F-4D97-AF65-F5344CB8AC3E}">
        <p14:creationId xmlns:p14="http://schemas.microsoft.com/office/powerpoint/2010/main" val="1290188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BCE86D-0B95-4D75-A221-441EF555F1F0}" type="datetimeFigureOut">
              <a:rPr lang="en-US" smtClean="0"/>
              <a:t>6/25/2022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7D1672-A50C-47B9-A2C4-732376BC53BD}" type="slidenum">
              <a:rPr lang="en-US" smtClean="0"/>
              <a:t>‹#›</a:t>
            </a:fld>
            <a:endParaRPr lang="en-US"/>
          </a:p>
        </p:txBody>
      </p:sp>
    </p:spTree>
    <p:extLst>
      <p:ext uri="{BB962C8B-B14F-4D97-AF65-F5344CB8AC3E}">
        <p14:creationId xmlns:p14="http://schemas.microsoft.com/office/powerpoint/2010/main" val="3323000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6BCE86D-0B95-4D75-A221-441EF555F1F0}" type="datetimeFigureOut">
              <a:rPr lang="en-US" smtClean="0"/>
              <a:t>6/25/2022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77D1672-A50C-47B9-A2C4-732376BC53B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688267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slide" Target="slide4.xml"/></Relationships>
</file>

<file path=ppt/slides/_rels/slide11.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slide" Target="slide4.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slide" Target="slide4.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slide" Target="slid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slide" Target="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slide" Target="slide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slide" Target="slide4.xml"/></Relationships>
</file>

<file path=ppt/slides/_rels/slide9.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5BCBC-C8E1-F485-E4B4-5CA341393246}"/>
              </a:ext>
            </a:extLst>
          </p:cNvPr>
          <p:cNvSpPr>
            <a:spLocks noGrp="1"/>
          </p:cNvSpPr>
          <p:nvPr>
            <p:ph type="ctrTitle"/>
          </p:nvPr>
        </p:nvSpPr>
        <p:spPr/>
        <p:txBody>
          <a:bodyPr/>
          <a:lstStyle/>
          <a:p>
            <a:r>
              <a:rPr lang="en-US" b="1" dirty="0" err="1">
                <a:latin typeface="Poppins" panose="00000500000000000000" pitchFamily="2" charset="0"/>
                <a:cs typeface="Poppins" panose="00000500000000000000" pitchFamily="2" charset="0"/>
              </a:rPr>
              <a:t>Sevima</a:t>
            </a:r>
            <a:r>
              <a:rPr lang="en-US" b="1" dirty="0">
                <a:latin typeface="Poppins" panose="00000500000000000000" pitchFamily="2" charset="0"/>
                <a:cs typeface="Poppins" panose="00000500000000000000" pitchFamily="2" charset="0"/>
              </a:rPr>
              <a:t> Hackathon</a:t>
            </a:r>
          </a:p>
        </p:txBody>
      </p:sp>
      <p:sp>
        <p:nvSpPr>
          <p:cNvPr id="3" name="Subtitle 2">
            <a:extLst>
              <a:ext uri="{FF2B5EF4-FFF2-40B4-BE49-F238E27FC236}">
                <a16:creationId xmlns:a16="http://schemas.microsoft.com/office/drawing/2014/main" id="{61251C1B-5A0C-A14E-6361-AA5D0A30D8EE}"/>
              </a:ext>
            </a:extLst>
          </p:cNvPr>
          <p:cNvSpPr>
            <a:spLocks noGrp="1"/>
          </p:cNvSpPr>
          <p:nvPr>
            <p:ph type="subTitle" idx="1"/>
          </p:nvPr>
        </p:nvSpPr>
        <p:spPr/>
        <p:txBody>
          <a:bodyPr/>
          <a:lstStyle/>
          <a:p>
            <a:r>
              <a:rPr lang="en-US" dirty="0"/>
              <a:t>2022</a:t>
            </a:r>
          </a:p>
        </p:txBody>
      </p:sp>
    </p:spTree>
    <p:extLst>
      <p:ext uri="{BB962C8B-B14F-4D97-AF65-F5344CB8AC3E}">
        <p14:creationId xmlns:p14="http://schemas.microsoft.com/office/powerpoint/2010/main" val="4045715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6D9F9-1245-DEC5-9B4C-6E8DE9A0D4E2}"/>
              </a:ext>
            </a:extLst>
          </p:cNvPr>
          <p:cNvSpPr>
            <a:spLocks noGrp="1"/>
          </p:cNvSpPr>
          <p:nvPr>
            <p:ph type="title"/>
          </p:nvPr>
        </p:nvSpPr>
        <p:spPr/>
        <p:txBody>
          <a:bodyPr>
            <a:normAutofit/>
          </a:bodyPr>
          <a:lstStyle/>
          <a:p>
            <a:pPr algn="ctr"/>
            <a:r>
              <a:rPr lang="en-US" sz="3600" dirty="0">
                <a:latin typeface="Poppins" panose="00000500000000000000" pitchFamily="2" charset="0"/>
                <a:cs typeface="Poppins" panose="00000500000000000000" pitchFamily="2" charset="0"/>
              </a:rPr>
              <a:t>Dan </a:t>
            </a:r>
            <a:r>
              <a:rPr lang="en-US" sz="3600" dirty="0" err="1">
                <a:latin typeface="Poppins" panose="00000500000000000000" pitchFamily="2" charset="0"/>
                <a:cs typeface="Poppins" panose="00000500000000000000" pitchFamily="2" charset="0"/>
              </a:rPr>
              <a:t>ini</a:t>
            </a:r>
            <a:r>
              <a:rPr lang="en-US" sz="3600" dirty="0">
                <a:latin typeface="Poppins" panose="00000500000000000000" pitchFamily="2" charset="0"/>
                <a:cs typeface="Poppins" panose="00000500000000000000" pitchFamily="2" charset="0"/>
              </a:rPr>
              <a:t> </a:t>
            </a:r>
            <a:r>
              <a:rPr lang="en-US" sz="3600" dirty="0" err="1">
                <a:latin typeface="Poppins" panose="00000500000000000000" pitchFamily="2" charset="0"/>
                <a:cs typeface="Poppins" panose="00000500000000000000" pitchFamily="2" charset="0"/>
              </a:rPr>
              <a:t>adalah</a:t>
            </a:r>
            <a:r>
              <a:rPr lang="en-US" sz="3600" dirty="0">
                <a:latin typeface="Poppins" panose="00000500000000000000" pitchFamily="2" charset="0"/>
                <a:cs typeface="Poppins" panose="00000500000000000000" pitchFamily="2" charset="0"/>
              </a:rPr>
              <a:t> </a:t>
            </a:r>
            <a:r>
              <a:rPr lang="en-US" sz="3600" dirty="0" err="1">
                <a:latin typeface="Poppins" panose="00000500000000000000" pitchFamily="2" charset="0"/>
                <a:cs typeface="Poppins" panose="00000500000000000000" pitchFamily="2" charset="0"/>
              </a:rPr>
              <a:t>tampilan</a:t>
            </a:r>
            <a:r>
              <a:rPr lang="en-US" sz="3600" dirty="0">
                <a:latin typeface="Poppins" panose="00000500000000000000" pitchFamily="2" charset="0"/>
                <a:cs typeface="Poppins" panose="00000500000000000000" pitchFamily="2" charset="0"/>
              </a:rPr>
              <a:t> login dan register </a:t>
            </a:r>
            <a:r>
              <a:rPr lang="en-US" sz="3600" dirty="0" err="1">
                <a:latin typeface="Poppins" panose="00000500000000000000" pitchFamily="2" charset="0"/>
                <a:cs typeface="Poppins" panose="00000500000000000000" pitchFamily="2" charset="0"/>
              </a:rPr>
              <a:t>untuk</a:t>
            </a:r>
            <a:r>
              <a:rPr lang="en-US" sz="3600" dirty="0">
                <a:latin typeface="Poppins" panose="00000500000000000000" pitchFamily="2" charset="0"/>
                <a:cs typeface="Poppins" panose="00000500000000000000" pitchFamily="2" charset="0"/>
              </a:rPr>
              <a:t> </a:t>
            </a:r>
            <a:r>
              <a:rPr lang="en-US" sz="3600" dirty="0" err="1">
                <a:latin typeface="Poppins" panose="00000500000000000000" pitchFamily="2" charset="0"/>
                <a:cs typeface="Poppins" panose="00000500000000000000" pitchFamily="2" charset="0"/>
              </a:rPr>
              <a:t>si</a:t>
            </a:r>
            <a:r>
              <a:rPr lang="en-US" sz="3600" dirty="0">
                <a:latin typeface="Poppins" panose="00000500000000000000" pitchFamily="2" charset="0"/>
                <a:cs typeface="Poppins" panose="00000500000000000000" pitchFamily="2" charset="0"/>
              </a:rPr>
              <a:t> </a:t>
            </a:r>
            <a:r>
              <a:rPr lang="en-US" sz="3600" dirty="0" err="1">
                <a:latin typeface="Poppins" panose="00000500000000000000" pitchFamily="2" charset="0"/>
                <a:cs typeface="Poppins" panose="00000500000000000000" pitchFamily="2" charset="0"/>
              </a:rPr>
              <a:t>pemilik</a:t>
            </a:r>
            <a:endParaRPr lang="en-US" sz="3600" dirty="0">
              <a:latin typeface="Poppins" panose="00000500000000000000" pitchFamily="2" charset="0"/>
              <a:cs typeface="Poppins" panose="00000500000000000000" pitchFamily="2" charset="0"/>
            </a:endParaRPr>
          </a:p>
        </p:txBody>
      </p:sp>
      <p:pic>
        <p:nvPicPr>
          <p:cNvPr id="5" name="Content Placeholder 4">
            <a:extLst>
              <a:ext uri="{FF2B5EF4-FFF2-40B4-BE49-F238E27FC236}">
                <a16:creationId xmlns:a16="http://schemas.microsoft.com/office/drawing/2014/main" id="{00592D32-997C-F6CC-90D3-6552D75585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846264"/>
            <a:ext cx="4407781" cy="3621734"/>
          </a:xfrm>
        </p:spPr>
      </p:pic>
      <p:pic>
        <p:nvPicPr>
          <p:cNvPr id="7" name="Picture 6">
            <a:extLst>
              <a:ext uri="{FF2B5EF4-FFF2-40B4-BE49-F238E27FC236}">
                <a16:creationId xmlns:a16="http://schemas.microsoft.com/office/drawing/2014/main" id="{634937AC-3FD3-DC11-EC60-221AE5F28A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3739" y="1846262"/>
            <a:ext cx="3340981" cy="3623373"/>
          </a:xfrm>
          <a:prstGeom prst="rect">
            <a:avLst/>
          </a:prstGeom>
        </p:spPr>
      </p:pic>
      <p:sp>
        <p:nvSpPr>
          <p:cNvPr id="8" name="Rectangle: Rounded Corners 7">
            <a:hlinkClick r:id="" action="ppaction://hlinkshowjump?jump=nextslide"/>
            <a:extLst>
              <a:ext uri="{FF2B5EF4-FFF2-40B4-BE49-F238E27FC236}">
                <a16:creationId xmlns:a16="http://schemas.microsoft.com/office/drawing/2014/main" id="{5B78854A-12E3-17ED-AB85-F6D81D6D1A4C}"/>
              </a:ext>
            </a:extLst>
          </p:cNvPr>
          <p:cNvSpPr/>
          <p:nvPr/>
        </p:nvSpPr>
        <p:spPr>
          <a:xfrm>
            <a:off x="10086104" y="5684677"/>
            <a:ext cx="1511559" cy="4404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Poppins" panose="00000500000000000000" pitchFamily="2" charset="0"/>
                <a:cs typeface="Poppins" panose="00000500000000000000" pitchFamily="2" charset="0"/>
              </a:rPr>
              <a:t>&gt;</a:t>
            </a:r>
          </a:p>
        </p:txBody>
      </p:sp>
      <p:sp>
        <p:nvSpPr>
          <p:cNvPr id="9" name="Rectangle: Rounded Corners 8">
            <a:hlinkClick r:id="" action="ppaction://hlinkshowjump?jump=previousslide"/>
            <a:extLst>
              <a:ext uri="{FF2B5EF4-FFF2-40B4-BE49-F238E27FC236}">
                <a16:creationId xmlns:a16="http://schemas.microsoft.com/office/drawing/2014/main" id="{830F1E42-DA46-DF70-20DF-7A573487EC02}"/>
              </a:ext>
            </a:extLst>
          </p:cNvPr>
          <p:cNvSpPr/>
          <p:nvPr/>
        </p:nvSpPr>
        <p:spPr>
          <a:xfrm>
            <a:off x="8353721" y="5684677"/>
            <a:ext cx="1511559" cy="4404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Poppins" panose="00000500000000000000" pitchFamily="2" charset="0"/>
                <a:cs typeface="Poppins" panose="00000500000000000000" pitchFamily="2" charset="0"/>
              </a:rPr>
              <a:t>&lt;</a:t>
            </a:r>
          </a:p>
        </p:txBody>
      </p:sp>
      <p:sp>
        <p:nvSpPr>
          <p:cNvPr id="10" name="Rectangle: Rounded Corners 9">
            <a:hlinkClick r:id="rId4" action="ppaction://hlinksldjump"/>
            <a:extLst>
              <a:ext uri="{FF2B5EF4-FFF2-40B4-BE49-F238E27FC236}">
                <a16:creationId xmlns:a16="http://schemas.microsoft.com/office/drawing/2014/main" id="{EE2263DB-278B-C764-F9E0-B0A3D53F10C5}"/>
              </a:ext>
            </a:extLst>
          </p:cNvPr>
          <p:cNvSpPr/>
          <p:nvPr/>
        </p:nvSpPr>
        <p:spPr>
          <a:xfrm>
            <a:off x="4720356" y="5593042"/>
            <a:ext cx="2140443" cy="6237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Poppins" panose="00000500000000000000" pitchFamily="2" charset="0"/>
                <a:cs typeface="Poppins" panose="00000500000000000000" pitchFamily="2" charset="0"/>
              </a:rPr>
              <a:t>Kembali </a:t>
            </a:r>
            <a:r>
              <a:rPr lang="en-US" sz="1400" dirty="0" err="1">
                <a:latin typeface="Poppins" panose="00000500000000000000" pitchFamily="2" charset="0"/>
                <a:cs typeface="Poppins" panose="00000500000000000000" pitchFamily="2" charset="0"/>
              </a:rPr>
              <a:t>ke</a:t>
            </a:r>
            <a:r>
              <a:rPr lang="en-US" sz="1400" dirty="0">
                <a:latin typeface="Poppins" panose="00000500000000000000" pitchFamily="2" charset="0"/>
                <a:cs typeface="Poppins" panose="00000500000000000000" pitchFamily="2" charset="0"/>
              </a:rPr>
              <a:t> menu</a:t>
            </a:r>
          </a:p>
        </p:txBody>
      </p:sp>
    </p:spTree>
    <p:extLst>
      <p:ext uri="{BB962C8B-B14F-4D97-AF65-F5344CB8AC3E}">
        <p14:creationId xmlns:p14="http://schemas.microsoft.com/office/powerpoint/2010/main" val="2416221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29B92-A98B-7142-E8C9-DCE1C3300147}"/>
              </a:ext>
            </a:extLst>
          </p:cNvPr>
          <p:cNvSpPr>
            <a:spLocks noGrp="1"/>
          </p:cNvSpPr>
          <p:nvPr>
            <p:ph type="title"/>
          </p:nvPr>
        </p:nvSpPr>
        <p:spPr/>
        <p:txBody>
          <a:bodyPr anchor="ctr">
            <a:normAutofit/>
          </a:bodyPr>
          <a:lstStyle/>
          <a:p>
            <a:pPr algn="ctr"/>
            <a:r>
              <a:rPr lang="en-US" sz="3600" dirty="0">
                <a:latin typeface="Poppins" panose="00000500000000000000" pitchFamily="2" charset="0"/>
                <a:cs typeface="Poppins" panose="00000500000000000000" pitchFamily="2" charset="0"/>
              </a:rPr>
              <a:t>Dan </a:t>
            </a:r>
            <a:r>
              <a:rPr lang="en-US" sz="3600" dirty="0" err="1">
                <a:latin typeface="Poppins" panose="00000500000000000000" pitchFamily="2" charset="0"/>
                <a:cs typeface="Poppins" panose="00000500000000000000" pitchFamily="2" charset="0"/>
              </a:rPr>
              <a:t>ini</a:t>
            </a:r>
            <a:r>
              <a:rPr lang="en-US" sz="3600" dirty="0">
                <a:latin typeface="Poppins" panose="00000500000000000000" pitchFamily="2" charset="0"/>
                <a:cs typeface="Poppins" panose="00000500000000000000" pitchFamily="2" charset="0"/>
              </a:rPr>
              <a:t> </a:t>
            </a:r>
            <a:r>
              <a:rPr lang="en-US" sz="3600" dirty="0" err="1">
                <a:latin typeface="Poppins" panose="00000500000000000000" pitchFamily="2" charset="0"/>
                <a:cs typeface="Poppins" panose="00000500000000000000" pitchFamily="2" charset="0"/>
              </a:rPr>
              <a:t>adalah</a:t>
            </a:r>
            <a:r>
              <a:rPr lang="en-US" sz="3600" dirty="0">
                <a:latin typeface="Poppins" panose="00000500000000000000" pitchFamily="2" charset="0"/>
                <a:cs typeface="Poppins" panose="00000500000000000000" pitchFamily="2" charset="0"/>
              </a:rPr>
              <a:t> </a:t>
            </a:r>
            <a:r>
              <a:rPr lang="en-US" sz="3600" dirty="0" err="1">
                <a:latin typeface="Poppins" panose="00000500000000000000" pitchFamily="2" charset="0"/>
                <a:cs typeface="Poppins" panose="00000500000000000000" pitchFamily="2" charset="0"/>
              </a:rPr>
              <a:t>tampilan</a:t>
            </a:r>
            <a:r>
              <a:rPr lang="en-US" sz="3600" dirty="0">
                <a:latin typeface="Poppins" panose="00000500000000000000" pitchFamily="2" charset="0"/>
                <a:cs typeface="Poppins" panose="00000500000000000000" pitchFamily="2" charset="0"/>
              </a:rPr>
              <a:t> dashboard </a:t>
            </a:r>
            <a:r>
              <a:rPr lang="en-US" sz="3600" dirty="0" err="1">
                <a:latin typeface="Poppins" panose="00000500000000000000" pitchFamily="2" charset="0"/>
                <a:cs typeface="Poppins" panose="00000500000000000000" pitchFamily="2" charset="0"/>
              </a:rPr>
              <a:t>untuk</a:t>
            </a:r>
            <a:r>
              <a:rPr lang="en-US" sz="3600" dirty="0">
                <a:latin typeface="Poppins" panose="00000500000000000000" pitchFamily="2" charset="0"/>
                <a:cs typeface="Poppins" panose="00000500000000000000" pitchFamily="2" charset="0"/>
              </a:rPr>
              <a:t> </a:t>
            </a:r>
            <a:r>
              <a:rPr lang="en-US" sz="3600" dirty="0" err="1">
                <a:latin typeface="Poppins" panose="00000500000000000000" pitchFamily="2" charset="0"/>
                <a:cs typeface="Poppins" panose="00000500000000000000" pitchFamily="2" charset="0"/>
              </a:rPr>
              <a:t>si</a:t>
            </a:r>
            <a:r>
              <a:rPr lang="en-US" sz="3600" dirty="0">
                <a:latin typeface="Poppins" panose="00000500000000000000" pitchFamily="2" charset="0"/>
                <a:cs typeface="Poppins" panose="00000500000000000000" pitchFamily="2" charset="0"/>
              </a:rPr>
              <a:t> </a:t>
            </a:r>
            <a:r>
              <a:rPr lang="en-US" sz="3600" dirty="0" err="1">
                <a:latin typeface="Poppins" panose="00000500000000000000" pitchFamily="2" charset="0"/>
                <a:cs typeface="Poppins" panose="00000500000000000000" pitchFamily="2" charset="0"/>
              </a:rPr>
              <a:t>pemilik</a:t>
            </a:r>
            <a:r>
              <a:rPr lang="en-US" sz="3600" dirty="0">
                <a:latin typeface="Poppins" panose="00000500000000000000" pitchFamily="2" charset="0"/>
                <a:cs typeface="Poppins" panose="00000500000000000000" pitchFamily="2" charset="0"/>
              </a:rPr>
              <a:t> </a:t>
            </a:r>
          </a:p>
        </p:txBody>
      </p:sp>
      <p:pic>
        <p:nvPicPr>
          <p:cNvPr id="5" name="Content Placeholder 4">
            <a:extLst>
              <a:ext uri="{FF2B5EF4-FFF2-40B4-BE49-F238E27FC236}">
                <a16:creationId xmlns:a16="http://schemas.microsoft.com/office/drawing/2014/main" id="{AED78E47-2A72-095F-CC15-AFA49E2566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8290" y="1985044"/>
            <a:ext cx="5935419" cy="3332285"/>
          </a:xfrm>
        </p:spPr>
      </p:pic>
      <p:sp>
        <p:nvSpPr>
          <p:cNvPr id="6" name="Rectangle: Rounded Corners 5">
            <a:hlinkClick r:id="" action="ppaction://hlinkshowjump?jump=nextslide"/>
            <a:extLst>
              <a:ext uri="{FF2B5EF4-FFF2-40B4-BE49-F238E27FC236}">
                <a16:creationId xmlns:a16="http://schemas.microsoft.com/office/drawing/2014/main" id="{742FCB35-8C18-9EA0-9D50-650CC131F885}"/>
              </a:ext>
            </a:extLst>
          </p:cNvPr>
          <p:cNvSpPr/>
          <p:nvPr/>
        </p:nvSpPr>
        <p:spPr>
          <a:xfrm>
            <a:off x="10086104" y="5684677"/>
            <a:ext cx="1511559" cy="4404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Poppins" panose="00000500000000000000" pitchFamily="2" charset="0"/>
                <a:cs typeface="Poppins" panose="00000500000000000000" pitchFamily="2" charset="0"/>
              </a:rPr>
              <a:t>&gt;</a:t>
            </a:r>
          </a:p>
        </p:txBody>
      </p:sp>
      <p:sp>
        <p:nvSpPr>
          <p:cNvPr id="7" name="Rectangle: Rounded Corners 6">
            <a:hlinkClick r:id="" action="ppaction://hlinkshowjump?jump=previousslide"/>
            <a:extLst>
              <a:ext uri="{FF2B5EF4-FFF2-40B4-BE49-F238E27FC236}">
                <a16:creationId xmlns:a16="http://schemas.microsoft.com/office/drawing/2014/main" id="{BB042EFA-17D0-FC5B-4460-4589A05D9E37}"/>
              </a:ext>
            </a:extLst>
          </p:cNvPr>
          <p:cNvSpPr/>
          <p:nvPr/>
        </p:nvSpPr>
        <p:spPr>
          <a:xfrm>
            <a:off x="8353721" y="5684677"/>
            <a:ext cx="1511559" cy="4404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Poppins" panose="00000500000000000000" pitchFamily="2" charset="0"/>
                <a:cs typeface="Poppins" panose="00000500000000000000" pitchFamily="2" charset="0"/>
              </a:rPr>
              <a:t>&lt;</a:t>
            </a:r>
          </a:p>
        </p:txBody>
      </p:sp>
      <p:sp>
        <p:nvSpPr>
          <p:cNvPr id="8" name="Rectangle: Rounded Corners 7">
            <a:hlinkClick r:id="rId3" action="ppaction://hlinksldjump"/>
            <a:extLst>
              <a:ext uri="{FF2B5EF4-FFF2-40B4-BE49-F238E27FC236}">
                <a16:creationId xmlns:a16="http://schemas.microsoft.com/office/drawing/2014/main" id="{D2ECC40A-3324-2612-32C3-7764246CA28E}"/>
              </a:ext>
            </a:extLst>
          </p:cNvPr>
          <p:cNvSpPr/>
          <p:nvPr/>
        </p:nvSpPr>
        <p:spPr>
          <a:xfrm>
            <a:off x="4720356" y="5593042"/>
            <a:ext cx="2140443" cy="6237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Poppins" panose="00000500000000000000" pitchFamily="2" charset="0"/>
                <a:cs typeface="Poppins" panose="00000500000000000000" pitchFamily="2" charset="0"/>
              </a:rPr>
              <a:t>Kembali </a:t>
            </a:r>
            <a:r>
              <a:rPr lang="en-US" sz="1400" dirty="0" err="1">
                <a:latin typeface="Poppins" panose="00000500000000000000" pitchFamily="2" charset="0"/>
                <a:cs typeface="Poppins" panose="00000500000000000000" pitchFamily="2" charset="0"/>
              </a:rPr>
              <a:t>ke</a:t>
            </a:r>
            <a:r>
              <a:rPr lang="en-US" sz="1400" dirty="0">
                <a:latin typeface="Poppins" panose="00000500000000000000" pitchFamily="2" charset="0"/>
                <a:cs typeface="Poppins" panose="00000500000000000000" pitchFamily="2" charset="0"/>
              </a:rPr>
              <a:t> menu</a:t>
            </a:r>
          </a:p>
        </p:txBody>
      </p:sp>
    </p:spTree>
    <p:extLst>
      <p:ext uri="{BB962C8B-B14F-4D97-AF65-F5344CB8AC3E}">
        <p14:creationId xmlns:p14="http://schemas.microsoft.com/office/powerpoint/2010/main" val="1230146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626F1-4126-3E95-AD7F-005B6676ADB6}"/>
              </a:ext>
            </a:extLst>
          </p:cNvPr>
          <p:cNvSpPr>
            <a:spLocks noGrp="1"/>
          </p:cNvSpPr>
          <p:nvPr>
            <p:ph type="title"/>
          </p:nvPr>
        </p:nvSpPr>
        <p:spPr/>
        <p:txBody>
          <a:bodyPr anchor="ctr">
            <a:normAutofit/>
          </a:bodyPr>
          <a:lstStyle/>
          <a:p>
            <a:pPr algn="ctr"/>
            <a:r>
              <a:rPr lang="en-US" sz="3600" dirty="0">
                <a:latin typeface="Poppins" panose="00000500000000000000" pitchFamily="2" charset="0"/>
                <a:cs typeface="Poppins" panose="00000500000000000000" pitchFamily="2" charset="0"/>
              </a:rPr>
              <a:t>Dan </a:t>
            </a:r>
            <a:r>
              <a:rPr lang="en-US" sz="3600" dirty="0" err="1">
                <a:latin typeface="Poppins" panose="00000500000000000000" pitchFamily="2" charset="0"/>
                <a:cs typeface="Poppins" panose="00000500000000000000" pitchFamily="2" charset="0"/>
              </a:rPr>
              <a:t>ini</a:t>
            </a:r>
            <a:r>
              <a:rPr lang="en-US" sz="3600" dirty="0">
                <a:latin typeface="Poppins" panose="00000500000000000000" pitchFamily="2" charset="0"/>
                <a:cs typeface="Poppins" panose="00000500000000000000" pitchFamily="2" charset="0"/>
              </a:rPr>
              <a:t> </a:t>
            </a:r>
            <a:r>
              <a:rPr lang="en-US" sz="3600" dirty="0" err="1">
                <a:latin typeface="Poppins" panose="00000500000000000000" pitchFamily="2" charset="0"/>
                <a:cs typeface="Poppins" panose="00000500000000000000" pitchFamily="2" charset="0"/>
              </a:rPr>
              <a:t>adalah</a:t>
            </a:r>
            <a:r>
              <a:rPr lang="en-US" sz="3600" dirty="0">
                <a:latin typeface="Poppins" panose="00000500000000000000" pitchFamily="2" charset="0"/>
                <a:cs typeface="Poppins" panose="00000500000000000000" pitchFamily="2" charset="0"/>
              </a:rPr>
              <a:t> </a:t>
            </a:r>
            <a:r>
              <a:rPr lang="en-US" sz="3600" dirty="0" err="1">
                <a:latin typeface="Poppins" panose="00000500000000000000" pitchFamily="2" charset="0"/>
                <a:cs typeface="Poppins" panose="00000500000000000000" pitchFamily="2" charset="0"/>
              </a:rPr>
              <a:t>tampilan</a:t>
            </a:r>
            <a:r>
              <a:rPr lang="en-US" sz="3600" dirty="0">
                <a:latin typeface="Poppins" panose="00000500000000000000" pitchFamily="2" charset="0"/>
                <a:cs typeface="Poppins" panose="00000500000000000000" pitchFamily="2" charset="0"/>
              </a:rPr>
              <a:t> </a:t>
            </a:r>
            <a:r>
              <a:rPr lang="en-US" sz="3600" dirty="0" err="1">
                <a:latin typeface="Poppins" panose="00000500000000000000" pitchFamily="2" charset="0"/>
                <a:cs typeface="Poppins" panose="00000500000000000000" pitchFamily="2" charset="0"/>
              </a:rPr>
              <a:t>untuk</a:t>
            </a:r>
            <a:r>
              <a:rPr lang="en-US" sz="3600" dirty="0">
                <a:latin typeface="Poppins" panose="00000500000000000000" pitchFamily="2" charset="0"/>
                <a:cs typeface="Poppins" panose="00000500000000000000" pitchFamily="2" charset="0"/>
              </a:rPr>
              <a:t> menu post dan category</a:t>
            </a:r>
          </a:p>
        </p:txBody>
      </p:sp>
      <p:pic>
        <p:nvPicPr>
          <p:cNvPr id="5" name="Content Placeholder 4">
            <a:extLst>
              <a:ext uri="{FF2B5EF4-FFF2-40B4-BE49-F238E27FC236}">
                <a16:creationId xmlns:a16="http://schemas.microsoft.com/office/drawing/2014/main" id="{1138D80D-1AAF-0095-4E6C-BCBB81CD97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1256" y="1930239"/>
            <a:ext cx="3686558" cy="3593484"/>
          </a:xfrm>
        </p:spPr>
      </p:pic>
      <p:pic>
        <p:nvPicPr>
          <p:cNvPr id="7" name="Picture 6">
            <a:extLst>
              <a:ext uri="{FF2B5EF4-FFF2-40B4-BE49-F238E27FC236}">
                <a16:creationId xmlns:a16="http://schemas.microsoft.com/office/drawing/2014/main" id="{3AAAAB70-F3F0-5A61-C24B-C03E4A5EB5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0239" y="1930238"/>
            <a:ext cx="4605441" cy="3593484"/>
          </a:xfrm>
          <a:prstGeom prst="rect">
            <a:avLst/>
          </a:prstGeom>
        </p:spPr>
      </p:pic>
      <p:sp>
        <p:nvSpPr>
          <p:cNvPr id="8" name="Rectangle: Rounded Corners 7">
            <a:hlinkClick r:id="" action="ppaction://hlinkshowjump?jump=nextslide"/>
            <a:extLst>
              <a:ext uri="{FF2B5EF4-FFF2-40B4-BE49-F238E27FC236}">
                <a16:creationId xmlns:a16="http://schemas.microsoft.com/office/drawing/2014/main" id="{83885A1A-14BE-D4BA-0944-DD471329004F}"/>
              </a:ext>
            </a:extLst>
          </p:cNvPr>
          <p:cNvSpPr/>
          <p:nvPr/>
        </p:nvSpPr>
        <p:spPr>
          <a:xfrm>
            <a:off x="10086104" y="5684677"/>
            <a:ext cx="1511559" cy="4404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Poppins" panose="00000500000000000000" pitchFamily="2" charset="0"/>
                <a:cs typeface="Poppins" panose="00000500000000000000" pitchFamily="2" charset="0"/>
              </a:rPr>
              <a:t>&gt;</a:t>
            </a:r>
          </a:p>
        </p:txBody>
      </p:sp>
      <p:sp>
        <p:nvSpPr>
          <p:cNvPr id="9" name="Rectangle: Rounded Corners 8">
            <a:hlinkClick r:id="" action="ppaction://hlinkshowjump?jump=previousslide"/>
            <a:extLst>
              <a:ext uri="{FF2B5EF4-FFF2-40B4-BE49-F238E27FC236}">
                <a16:creationId xmlns:a16="http://schemas.microsoft.com/office/drawing/2014/main" id="{61031272-CB92-D9D2-4A6A-24A7A2B29366}"/>
              </a:ext>
            </a:extLst>
          </p:cNvPr>
          <p:cNvSpPr/>
          <p:nvPr/>
        </p:nvSpPr>
        <p:spPr>
          <a:xfrm>
            <a:off x="8353721" y="5684677"/>
            <a:ext cx="1511559" cy="4404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Poppins" panose="00000500000000000000" pitchFamily="2" charset="0"/>
                <a:cs typeface="Poppins" panose="00000500000000000000" pitchFamily="2" charset="0"/>
              </a:rPr>
              <a:t>&lt;</a:t>
            </a:r>
          </a:p>
        </p:txBody>
      </p:sp>
      <p:sp>
        <p:nvSpPr>
          <p:cNvPr id="10" name="Rectangle: Rounded Corners 9">
            <a:hlinkClick r:id="rId4" action="ppaction://hlinksldjump"/>
            <a:extLst>
              <a:ext uri="{FF2B5EF4-FFF2-40B4-BE49-F238E27FC236}">
                <a16:creationId xmlns:a16="http://schemas.microsoft.com/office/drawing/2014/main" id="{5EFB36C8-0A55-486D-1675-275676A5449C}"/>
              </a:ext>
            </a:extLst>
          </p:cNvPr>
          <p:cNvSpPr/>
          <p:nvPr/>
        </p:nvSpPr>
        <p:spPr>
          <a:xfrm>
            <a:off x="4720356" y="5593042"/>
            <a:ext cx="2140443" cy="6237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Poppins" panose="00000500000000000000" pitchFamily="2" charset="0"/>
                <a:cs typeface="Poppins" panose="00000500000000000000" pitchFamily="2" charset="0"/>
              </a:rPr>
              <a:t>Kembali </a:t>
            </a:r>
            <a:r>
              <a:rPr lang="en-US" sz="1400" dirty="0" err="1">
                <a:latin typeface="Poppins" panose="00000500000000000000" pitchFamily="2" charset="0"/>
                <a:cs typeface="Poppins" panose="00000500000000000000" pitchFamily="2" charset="0"/>
              </a:rPr>
              <a:t>ke</a:t>
            </a:r>
            <a:r>
              <a:rPr lang="en-US" sz="1400" dirty="0">
                <a:latin typeface="Poppins" panose="00000500000000000000" pitchFamily="2" charset="0"/>
                <a:cs typeface="Poppins" panose="00000500000000000000" pitchFamily="2" charset="0"/>
              </a:rPr>
              <a:t> menu</a:t>
            </a:r>
          </a:p>
        </p:txBody>
      </p:sp>
    </p:spTree>
    <p:extLst>
      <p:ext uri="{BB962C8B-B14F-4D97-AF65-F5344CB8AC3E}">
        <p14:creationId xmlns:p14="http://schemas.microsoft.com/office/powerpoint/2010/main" val="2389583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F7D9A-B9A1-7C06-F49D-D607AFC56AE7}"/>
              </a:ext>
            </a:extLst>
          </p:cNvPr>
          <p:cNvSpPr>
            <a:spLocks noGrp="1"/>
          </p:cNvSpPr>
          <p:nvPr>
            <p:ph type="title"/>
          </p:nvPr>
        </p:nvSpPr>
        <p:spPr/>
        <p:txBody>
          <a:bodyPr anchor="ctr">
            <a:noAutofit/>
          </a:bodyPr>
          <a:lstStyle/>
          <a:p>
            <a:pPr algn="ctr">
              <a:lnSpc>
                <a:spcPct val="100000"/>
              </a:lnSpc>
            </a:pPr>
            <a:r>
              <a:rPr lang="en-US" sz="3200" dirty="0" err="1">
                <a:latin typeface="Poppins" panose="00000500000000000000" pitchFamily="2" charset="0"/>
                <a:cs typeface="Poppins" panose="00000500000000000000" pitchFamily="2" charset="0"/>
              </a:rPr>
              <a:t>Ini</a:t>
            </a:r>
            <a:r>
              <a:rPr lang="en-US" sz="3200" dirty="0">
                <a:latin typeface="Poppins" panose="00000500000000000000" pitchFamily="2" charset="0"/>
                <a:cs typeface="Poppins" panose="00000500000000000000" pitchFamily="2" charset="0"/>
              </a:rPr>
              <a:t> </a:t>
            </a:r>
            <a:r>
              <a:rPr lang="en-US" sz="3200" dirty="0" err="1">
                <a:latin typeface="Poppins" panose="00000500000000000000" pitchFamily="2" charset="0"/>
                <a:cs typeface="Poppins" panose="00000500000000000000" pitchFamily="2" charset="0"/>
              </a:rPr>
              <a:t>adalah</a:t>
            </a:r>
            <a:r>
              <a:rPr lang="en-US" sz="3200" dirty="0">
                <a:latin typeface="Poppins" panose="00000500000000000000" pitchFamily="2" charset="0"/>
                <a:cs typeface="Poppins" panose="00000500000000000000" pitchFamily="2" charset="0"/>
              </a:rPr>
              <a:t> </a:t>
            </a:r>
            <a:r>
              <a:rPr lang="en-US" sz="3200" dirty="0" err="1">
                <a:latin typeface="Poppins" panose="00000500000000000000" pitchFamily="2" charset="0"/>
                <a:cs typeface="Poppins" panose="00000500000000000000" pitchFamily="2" charset="0"/>
              </a:rPr>
              <a:t>tampilan</a:t>
            </a:r>
            <a:r>
              <a:rPr lang="en-US" sz="3200" dirty="0">
                <a:latin typeface="Poppins" panose="00000500000000000000" pitchFamily="2" charset="0"/>
                <a:cs typeface="Poppins" panose="00000500000000000000" pitchFamily="2" charset="0"/>
              </a:rPr>
              <a:t> </a:t>
            </a:r>
            <a:r>
              <a:rPr lang="en-US" sz="3200" dirty="0" err="1">
                <a:latin typeface="Poppins" panose="00000500000000000000" pitchFamily="2" charset="0"/>
                <a:cs typeface="Poppins" panose="00000500000000000000" pitchFamily="2" charset="0"/>
              </a:rPr>
              <a:t>untuk</a:t>
            </a:r>
            <a:r>
              <a:rPr lang="en-US" sz="3200" dirty="0">
                <a:latin typeface="Poppins" panose="00000500000000000000" pitchFamily="2" charset="0"/>
                <a:cs typeface="Poppins" panose="00000500000000000000" pitchFamily="2" charset="0"/>
              </a:rPr>
              <a:t> crud </a:t>
            </a:r>
            <a:r>
              <a:rPr lang="en-US" sz="3200" dirty="0" err="1">
                <a:latin typeface="Poppins" panose="00000500000000000000" pitchFamily="2" charset="0"/>
                <a:cs typeface="Poppins" panose="00000500000000000000" pitchFamily="2" charset="0"/>
              </a:rPr>
              <a:t>dari</a:t>
            </a:r>
            <a:r>
              <a:rPr lang="en-US" sz="3200" dirty="0">
                <a:latin typeface="Poppins" panose="00000500000000000000" pitchFamily="2" charset="0"/>
                <a:cs typeface="Poppins" panose="00000500000000000000" pitchFamily="2" charset="0"/>
              </a:rPr>
              <a:t> menu posts (</a:t>
            </a:r>
            <a:r>
              <a:rPr lang="en-US" sz="3200" dirty="0" err="1">
                <a:latin typeface="Poppins" panose="00000500000000000000" pitchFamily="2" charset="0"/>
                <a:cs typeface="Poppins" panose="00000500000000000000" pitchFamily="2" charset="0"/>
              </a:rPr>
              <a:t>untuk</a:t>
            </a:r>
            <a:r>
              <a:rPr lang="en-US" sz="3200" dirty="0">
                <a:latin typeface="Poppins" panose="00000500000000000000" pitchFamily="2" charset="0"/>
                <a:cs typeface="Poppins" panose="00000500000000000000" pitchFamily="2" charset="0"/>
              </a:rPr>
              <a:t> delete </a:t>
            </a:r>
            <a:r>
              <a:rPr lang="en-US" sz="3200" dirty="0" err="1">
                <a:latin typeface="Poppins" panose="00000500000000000000" pitchFamily="2" charset="0"/>
                <a:cs typeface="Poppins" panose="00000500000000000000" pitchFamily="2" charset="0"/>
              </a:rPr>
              <a:t>ada</a:t>
            </a:r>
            <a:r>
              <a:rPr lang="en-US" sz="3200" dirty="0">
                <a:latin typeface="Poppins" panose="00000500000000000000" pitchFamily="2" charset="0"/>
                <a:cs typeface="Poppins" panose="00000500000000000000" pitchFamily="2" charset="0"/>
              </a:rPr>
              <a:t> di </a:t>
            </a:r>
            <a:r>
              <a:rPr lang="en-US" sz="3200" dirty="0" err="1">
                <a:latin typeface="Poppins" panose="00000500000000000000" pitchFamily="2" charset="0"/>
                <a:cs typeface="Poppins" panose="00000500000000000000" pitchFamily="2" charset="0"/>
              </a:rPr>
              <a:t>halaman</a:t>
            </a:r>
            <a:r>
              <a:rPr lang="en-US" sz="3200" dirty="0">
                <a:latin typeface="Poppins" panose="00000500000000000000" pitchFamily="2" charset="0"/>
                <a:cs typeface="Poppins" panose="00000500000000000000" pitchFamily="2" charset="0"/>
              </a:rPr>
              <a:t> </a:t>
            </a:r>
            <a:r>
              <a:rPr lang="en-US" sz="3200" dirty="0" err="1">
                <a:latin typeface="Poppins" panose="00000500000000000000" pitchFamily="2" charset="0"/>
                <a:cs typeface="Poppins" panose="00000500000000000000" pitchFamily="2" charset="0"/>
              </a:rPr>
              <a:t>utama</a:t>
            </a:r>
            <a:r>
              <a:rPr lang="en-US" sz="3200" dirty="0">
                <a:latin typeface="Poppins" panose="00000500000000000000" pitchFamily="2" charset="0"/>
                <a:cs typeface="Poppins" panose="00000500000000000000" pitchFamily="2" charset="0"/>
              </a:rPr>
              <a:t> post</a:t>
            </a:r>
          </a:p>
        </p:txBody>
      </p:sp>
      <p:pic>
        <p:nvPicPr>
          <p:cNvPr id="5" name="Content Placeholder 4">
            <a:extLst>
              <a:ext uri="{FF2B5EF4-FFF2-40B4-BE49-F238E27FC236}">
                <a16:creationId xmlns:a16="http://schemas.microsoft.com/office/drawing/2014/main" id="{532B153F-7373-3CA9-6BDE-05B8081A3A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2088859"/>
            <a:ext cx="4855651" cy="3341613"/>
          </a:xfrm>
        </p:spPr>
      </p:pic>
      <p:pic>
        <p:nvPicPr>
          <p:cNvPr id="7" name="Picture 6">
            <a:extLst>
              <a:ext uri="{FF2B5EF4-FFF2-40B4-BE49-F238E27FC236}">
                <a16:creationId xmlns:a16="http://schemas.microsoft.com/office/drawing/2014/main" id="{1C142074-351B-AF08-DD6B-55790EB853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3574" y="2088859"/>
            <a:ext cx="3972106" cy="3341613"/>
          </a:xfrm>
          <a:prstGeom prst="rect">
            <a:avLst/>
          </a:prstGeom>
        </p:spPr>
      </p:pic>
      <p:sp>
        <p:nvSpPr>
          <p:cNvPr id="8" name="Rectangle: Rounded Corners 7">
            <a:hlinkClick r:id="" action="ppaction://hlinkshowjump?jump=nextslide"/>
            <a:extLst>
              <a:ext uri="{FF2B5EF4-FFF2-40B4-BE49-F238E27FC236}">
                <a16:creationId xmlns:a16="http://schemas.microsoft.com/office/drawing/2014/main" id="{557FCF3C-3D2A-9297-4382-C1B1B82928AD}"/>
              </a:ext>
            </a:extLst>
          </p:cNvPr>
          <p:cNvSpPr/>
          <p:nvPr/>
        </p:nvSpPr>
        <p:spPr>
          <a:xfrm>
            <a:off x="10086104" y="5684677"/>
            <a:ext cx="1511559" cy="4404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Poppins" panose="00000500000000000000" pitchFamily="2" charset="0"/>
                <a:cs typeface="Poppins" panose="00000500000000000000" pitchFamily="2" charset="0"/>
              </a:rPr>
              <a:t>&gt;</a:t>
            </a:r>
          </a:p>
        </p:txBody>
      </p:sp>
      <p:sp>
        <p:nvSpPr>
          <p:cNvPr id="9" name="Rectangle: Rounded Corners 8">
            <a:hlinkClick r:id="" action="ppaction://hlinkshowjump?jump=previousslide"/>
            <a:extLst>
              <a:ext uri="{FF2B5EF4-FFF2-40B4-BE49-F238E27FC236}">
                <a16:creationId xmlns:a16="http://schemas.microsoft.com/office/drawing/2014/main" id="{7DE8A8DB-1BC9-D47F-8245-488D76B726BC}"/>
              </a:ext>
            </a:extLst>
          </p:cNvPr>
          <p:cNvSpPr/>
          <p:nvPr/>
        </p:nvSpPr>
        <p:spPr>
          <a:xfrm>
            <a:off x="8353721" y="5684677"/>
            <a:ext cx="1511559" cy="4404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Poppins" panose="00000500000000000000" pitchFamily="2" charset="0"/>
                <a:cs typeface="Poppins" panose="00000500000000000000" pitchFamily="2" charset="0"/>
              </a:rPr>
              <a:t>&lt;</a:t>
            </a:r>
          </a:p>
        </p:txBody>
      </p:sp>
      <p:sp>
        <p:nvSpPr>
          <p:cNvPr id="10" name="Rectangle: Rounded Corners 9">
            <a:hlinkClick r:id="rId4" action="ppaction://hlinksldjump"/>
            <a:extLst>
              <a:ext uri="{FF2B5EF4-FFF2-40B4-BE49-F238E27FC236}">
                <a16:creationId xmlns:a16="http://schemas.microsoft.com/office/drawing/2014/main" id="{20607A3C-385B-58DC-F77E-F314BF5CC57B}"/>
              </a:ext>
            </a:extLst>
          </p:cNvPr>
          <p:cNvSpPr/>
          <p:nvPr/>
        </p:nvSpPr>
        <p:spPr>
          <a:xfrm>
            <a:off x="4720356" y="5593042"/>
            <a:ext cx="2140443" cy="6237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Poppins" panose="00000500000000000000" pitchFamily="2" charset="0"/>
                <a:cs typeface="Poppins" panose="00000500000000000000" pitchFamily="2" charset="0"/>
              </a:rPr>
              <a:t>Kembali </a:t>
            </a:r>
            <a:r>
              <a:rPr lang="en-US" sz="1400" dirty="0" err="1">
                <a:latin typeface="Poppins" panose="00000500000000000000" pitchFamily="2" charset="0"/>
                <a:cs typeface="Poppins" panose="00000500000000000000" pitchFamily="2" charset="0"/>
              </a:rPr>
              <a:t>ke</a:t>
            </a:r>
            <a:r>
              <a:rPr lang="en-US" sz="1400" dirty="0">
                <a:latin typeface="Poppins" panose="00000500000000000000" pitchFamily="2" charset="0"/>
                <a:cs typeface="Poppins" panose="00000500000000000000" pitchFamily="2" charset="0"/>
              </a:rPr>
              <a:t> menu</a:t>
            </a:r>
          </a:p>
        </p:txBody>
      </p:sp>
    </p:spTree>
    <p:extLst>
      <p:ext uri="{BB962C8B-B14F-4D97-AF65-F5344CB8AC3E}">
        <p14:creationId xmlns:p14="http://schemas.microsoft.com/office/powerpoint/2010/main" val="2176695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E77CB-B979-B0A2-2EF7-AED32A71C05A}"/>
              </a:ext>
            </a:extLst>
          </p:cNvPr>
          <p:cNvSpPr>
            <a:spLocks noGrp="1"/>
          </p:cNvSpPr>
          <p:nvPr>
            <p:ph type="title"/>
          </p:nvPr>
        </p:nvSpPr>
        <p:spPr/>
        <p:txBody>
          <a:bodyPr anchor="ctr">
            <a:noAutofit/>
          </a:bodyPr>
          <a:lstStyle/>
          <a:p>
            <a:pPr algn="ctr"/>
            <a:r>
              <a:rPr lang="en-US" sz="3200" dirty="0" err="1">
                <a:latin typeface="Poppins" panose="00000500000000000000" pitchFamily="2" charset="0"/>
                <a:cs typeface="Poppins" panose="00000500000000000000" pitchFamily="2" charset="0"/>
              </a:rPr>
              <a:t>Ini</a:t>
            </a:r>
            <a:r>
              <a:rPr lang="en-US" sz="3200" dirty="0">
                <a:latin typeface="Poppins" panose="00000500000000000000" pitchFamily="2" charset="0"/>
                <a:cs typeface="Poppins" panose="00000500000000000000" pitchFamily="2" charset="0"/>
              </a:rPr>
              <a:t> </a:t>
            </a:r>
            <a:r>
              <a:rPr lang="en-US" sz="3200" dirty="0" err="1">
                <a:latin typeface="Poppins" panose="00000500000000000000" pitchFamily="2" charset="0"/>
                <a:cs typeface="Poppins" panose="00000500000000000000" pitchFamily="2" charset="0"/>
              </a:rPr>
              <a:t>adalah</a:t>
            </a:r>
            <a:r>
              <a:rPr lang="en-US" sz="3200" dirty="0">
                <a:latin typeface="Poppins" panose="00000500000000000000" pitchFamily="2" charset="0"/>
                <a:cs typeface="Poppins" panose="00000500000000000000" pitchFamily="2" charset="0"/>
              </a:rPr>
              <a:t> </a:t>
            </a:r>
            <a:r>
              <a:rPr lang="en-US" sz="3200" dirty="0" err="1">
                <a:latin typeface="Poppins" panose="00000500000000000000" pitchFamily="2" charset="0"/>
                <a:cs typeface="Poppins" panose="00000500000000000000" pitchFamily="2" charset="0"/>
              </a:rPr>
              <a:t>tampilan</a:t>
            </a:r>
            <a:r>
              <a:rPr lang="en-US" sz="3200" dirty="0">
                <a:latin typeface="Poppins" panose="00000500000000000000" pitchFamily="2" charset="0"/>
                <a:cs typeface="Poppins" panose="00000500000000000000" pitchFamily="2" charset="0"/>
              </a:rPr>
              <a:t> crud </a:t>
            </a:r>
            <a:r>
              <a:rPr lang="en-US" sz="3200" dirty="0" err="1">
                <a:latin typeface="Poppins" panose="00000500000000000000" pitchFamily="2" charset="0"/>
                <a:cs typeface="Poppins" panose="00000500000000000000" pitchFamily="2" charset="0"/>
              </a:rPr>
              <a:t>untuk</a:t>
            </a:r>
            <a:r>
              <a:rPr lang="en-US" sz="3200" dirty="0">
                <a:latin typeface="Poppins" panose="00000500000000000000" pitchFamily="2" charset="0"/>
                <a:cs typeface="Poppins" panose="00000500000000000000" pitchFamily="2" charset="0"/>
              </a:rPr>
              <a:t> menu category (delete </a:t>
            </a:r>
            <a:r>
              <a:rPr lang="en-US" sz="3200" dirty="0" err="1">
                <a:latin typeface="Poppins" panose="00000500000000000000" pitchFamily="2" charset="0"/>
                <a:cs typeface="Poppins" panose="00000500000000000000" pitchFamily="2" charset="0"/>
              </a:rPr>
              <a:t>ada</a:t>
            </a:r>
            <a:r>
              <a:rPr lang="en-US" sz="3200" dirty="0">
                <a:latin typeface="Poppins" panose="00000500000000000000" pitchFamily="2" charset="0"/>
                <a:cs typeface="Poppins" panose="00000500000000000000" pitchFamily="2" charset="0"/>
              </a:rPr>
              <a:t> </a:t>
            </a:r>
            <a:r>
              <a:rPr lang="en-US" sz="3200" dirty="0" err="1">
                <a:latin typeface="Poppins" panose="00000500000000000000" pitchFamily="2" charset="0"/>
                <a:cs typeface="Poppins" panose="00000500000000000000" pitchFamily="2" charset="0"/>
              </a:rPr>
              <a:t>dilaman</a:t>
            </a:r>
            <a:r>
              <a:rPr lang="en-US" sz="3200" dirty="0">
                <a:latin typeface="Poppins" panose="00000500000000000000" pitchFamily="2" charset="0"/>
                <a:cs typeface="Poppins" panose="00000500000000000000" pitchFamily="2" charset="0"/>
              </a:rPr>
              <a:t> </a:t>
            </a:r>
            <a:r>
              <a:rPr lang="en-US" sz="3200" dirty="0" err="1">
                <a:latin typeface="Poppins" panose="00000500000000000000" pitchFamily="2" charset="0"/>
                <a:cs typeface="Poppins" panose="00000500000000000000" pitchFamily="2" charset="0"/>
              </a:rPr>
              <a:t>utama</a:t>
            </a:r>
            <a:r>
              <a:rPr lang="en-US" sz="3200" dirty="0">
                <a:latin typeface="Poppins" panose="00000500000000000000" pitchFamily="2" charset="0"/>
                <a:cs typeface="Poppins" panose="00000500000000000000" pitchFamily="2" charset="0"/>
              </a:rPr>
              <a:t> category)</a:t>
            </a:r>
          </a:p>
        </p:txBody>
      </p:sp>
      <p:pic>
        <p:nvPicPr>
          <p:cNvPr id="5" name="Content Placeholder 4">
            <a:extLst>
              <a:ext uri="{FF2B5EF4-FFF2-40B4-BE49-F238E27FC236}">
                <a16:creationId xmlns:a16="http://schemas.microsoft.com/office/drawing/2014/main" id="{D18F2D70-43F2-0A93-66B0-D9564598D7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7925" y="2047915"/>
            <a:ext cx="4602517" cy="2697127"/>
          </a:xfrm>
        </p:spPr>
      </p:pic>
      <p:pic>
        <p:nvPicPr>
          <p:cNvPr id="7" name="Picture 6">
            <a:extLst>
              <a:ext uri="{FF2B5EF4-FFF2-40B4-BE49-F238E27FC236}">
                <a16:creationId xmlns:a16="http://schemas.microsoft.com/office/drawing/2014/main" id="{7FF79907-23F2-67A4-F698-F57039C4C6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3160" y="2047915"/>
            <a:ext cx="4462520" cy="2697127"/>
          </a:xfrm>
          <a:prstGeom prst="rect">
            <a:avLst/>
          </a:prstGeom>
        </p:spPr>
      </p:pic>
      <p:sp>
        <p:nvSpPr>
          <p:cNvPr id="8" name="Rectangle: Rounded Corners 7">
            <a:hlinkClick r:id="" action="ppaction://hlinkshowjump?jump=endshow"/>
            <a:extLst>
              <a:ext uri="{FF2B5EF4-FFF2-40B4-BE49-F238E27FC236}">
                <a16:creationId xmlns:a16="http://schemas.microsoft.com/office/drawing/2014/main" id="{9A501A01-DBBD-1708-BE38-0AAE0A663536}"/>
              </a:ext>
            </a:extLst>
          </p:cNvPr>
          <p:cNvSpPr/>
          <p:nvPr/>
        </p:nvSpPr>
        <p:spPr>
          <a:xfrm>
            <a:off x="10086104" y="5684677"/>
            <a:ext cx="1511559" cy="4404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Poppins" panose="00000500000000000000" pitchFamily="2" charset="0"/>
                <a:cs typeface="Poppins" panose="00000500000000000000" pitchFamily="2" charset="0"/>
              </a:rPr>
              <a:t>&gt;</a:t>
            </a:r>
          </a:p>
        </p:txBody>
      </p:sp>
      <p:sp>
        <p:nvSpPr>
          <p:cNvPr id="9" name="Rectangle: Rounded Corners 8">
            <a:hlinkClick r:id="" action="ppaction://hlinkshowjump?jump=previousslide"/>
            <a:extLst>
              <a:ext uri="{FF2B5EF4-FFF2-40B4-BE49-F238E27FC236}">
                <a16:creationId xmlns:a16="http://schemas.microsoft.com/office/drawing/2014/main" id="{7D116369-3105-87A2-F3DD-506B81C66F19}"/>
              </a:ext>
            </a:extLst>
          </p:cNvPr>
          <p:cNvSpPr/>
          <p:nvPr/>
        </p:nvSpPr>
        <p:spPr>
          <a:xfrm>
            <a:off x="8353721" y="5684677"/>
            <a:ext cx="1511559" cy="4404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Poppins" panose="00000500000000000000" pitchFamily="2" charset="0"/>
                <a:cs typeface="Poppins" panose="00000500000000000000" pitchFamily="2" charset="0"/>
              </a:rPr>
              <a:t>&lt;</a:t>
            </a:r>
          </a:p>
        </p:txBody>
      </p:sp>
      <p:sp>
        <p:nvSpPr>
          <p:cNvPr id="10" name="Rectangle: Rounded Corners 9">
            <a:hlinkClick r:id="rId4" action="ppaction://hlinksldjump"/>
            <a:extLst>
              <a:ext uri="{FF2B5EF4-FFF2-40B4-BE49-F238E27FC236}">
                <a16:creationId xmlns:a16="http://schemas.microsoft.com/office/drawing/2014/main" id="{BEAF2C5C-A2E4-6216-68E4-F73E47C3FF9F}"/>
              </a:ext>
            </a:extLst>
          </p:cNvPr>
          <p:cNvSpPr/>
          <p:nvPr/>
        </p:nvSpPr>
        <p:spPr>
          <a:xfrm>
            <a:off x="4720356" y="5593042"/>
            <a:ext cx="2140443" cy="6237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Poppins" panose="00000500000000000000" pitchFamily="2" charset="0"/>
                <a:cs typeface="Poppins" panose="00000500000000000000" pitchFamily="2" charset="0"/>
              </a:rPr>
              <a:t>Kembali </a:t>
            </a:r>
            <a:r>
              <a:rPr lang="en-US" sz="1400" dirty="0" err="1">
                <a:latin typeface="Poppins" panose="00000500000000000000" pitchFamily="2" charset="0"/>
                <a:cs typeface="Poppins" panose="00000500000000000000" pitchFamily="2" charset="0"/>
              </a:rPr>
              <a:t>ke</a:t>
            </a:r>
            <a:r>
              <a:rPr lang="en-US" sz="1400" dirty="0">
                <a:latin typeface="Poppins" panose="00000500000000000000" pitchFamily="2" charset="0"/>
                <a:cs typeface="Poppins" panose="00000500000000000000" pitchFamily="2" charset="0"/>
              </a:rPr>
              <a:t> menu</a:t>
            </a:r>
          </a:p>
        </p:txBody>
      </p:sp>
    </p:spTree>
    <p:extLst>
      <p:ext uri="{BB962C8B-B14F-4D97-AF65-F5344CB8AC3E}">
        <p14:creationId xmlns:p14="http://schemas.microsoft.com/office/powerpoint/2010/main" val="1198020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5E650-F675-9138-9E45-47496648AB13}"/>
              </a:ext>
            </a:extLst>
          </p:cNvPr>
          <p:cNvSpPr>
            <a:spLocks noGrp="1"/>
          </p:cNvSpPr>
          <p:nvPr>
            <p:ph type="title"/>
          </p:nvPr>
        </p:nvSpPr>
        <p:spPr/>
        <p:txBody>
          <a:bodyPr anchor="b">
            <a:normAutofit/>
          </a:bodyPr>
          <a:lstStyle/>
          <a:p>
            <a:r>
              <a:rPr lang="en-US" sz="3600" b="1" dirty="0" err="1">
                <a:latin typeface="Poppins" panose="00000500000000000000" pitchFamily="2" charset="0"/>
                <a:cs typeface="Poppins" panose="00000500000000000000" pitchFamily="2" charset="0"/>
              </a:rPr>
              <a:t>Mengenai</a:t>
            </a:r>
            <a:r>
              <a:rPr lang="en-US" sz="3600" b="1" dirty="0">
                <a:latin typeface="Poppins" panose="00000500000000000000" pitchFamily="2" charset="0"/>
                <a:cs typeface="Poppins" panose="00000500000000000000" pitchFamily="2" charset="0"/>
              </a:rPr>
              <a:t> </a:t>
            </a:r>
            <a:r>
              <a:rPr lang="en-US" sz="3600" b="1" dirty="0" err="1">
                <a:latin typeface="Poppins" panose="00000500000000000000" pitchFamily="2" charset="0"/>
                <a:cs typeface="Poppins" panose="00000500000000000000" pitchFamily="2" charset="0"/>
              </a:rPr>
              <a:t>pengerjaan</a:t>
            </a:r>
            <a:r>
              <a:rPr lang="en-US" sz="3600" b="1" dirty="0">
                <a:latin typeface="Poppins" panose="00000500000000000000" pitchFamily="2" charset="0"/>
                <a:cs typeface="Poppins" panose="00000500000000000000" pitchFamily="2" charset="0"/>
              </a:rPr>
              <a:t> </a:t>
            </a:r>
            <a:r>
              <a:rPr lang="en-US" sz="3600" b="1" dirty="0" err="1">
                <a:latin typeface="Poppins" panose="00000500000000000000" pitchFamily="2" charset="0"/>
                <a:cs typeface="Poppins" panose="00000500000000000000" pitchFamily="2" charset="0"/>
              </a:rPr>
              <a:t>proyek</a:t>
            </a:r>
            <a:r>
              <a:rPr lang="en-US" sz="3600" b="1" dirty="0">
                <a:latin typeface="Poppins" panose="00000500000000000000" pitchFamily="2" charset="0"/>
                <a:cs typeface="Poppins" panose="00000500000000000000" pitchFamily="2" charset="0"/>
              </a:rPr>
              <a:t> </a:t>
            </a:r>
            <a:r>
              <a:rPr lang="en-US" sz="3600" b="1" dirty="0" err="1">
                <a:latin typeface="Poppins" panose="00000500000000000000" pitchFamily="2" charset="0"/>
                <a:cs typeface="Poppins" panose="00000500000000000000" pitchFamily="2" charset="0"/>
              </a:rPr>
              <a:t>ini</a:t>
            </a:r>
            <a:endParaRPr lang="en-US" sz="3600" b="1" dirty="0">
              <a:latin typeface="Poppins" panose="00000500000000000000" pitchFamily="2" charset="0"/>
              <a:cs typeface="Poppins" panose="00000500000000000000" pitchFamily="2" charset="0"/>
            </a:endParaRPr>
          </a:p>
        </p:txBody>
      </p:sp>
      <p:sp>
        <p:nvSpPr>
          <p:cNvPr id="3" name="Content Placeholder 2">
            <a:extLst>
              <a:ext uri="{FF2B5EF4-FFF2-40B4-BE49-F238E27FC236}">
                <a16:creationId xmlns:a16="http://schemas.microsoft.com/office/drawing/2014/main" id="{8DD5404F-E525-2DD9-7944-C78B048EB596}"/>
              </a:ext>
            </a:extLst>
          </p:cNvPr>
          <p:cNvSpPr>
            <a:spLocks noGrp="1"/>
          </p:cNvSpPr>
          <p:nvPr>
            <p:ph idx="1"/>
          </p:nvPr>
        </p:nvSpPr>
        <p:spPr/>
        <p:txBody>
          <a:bodyPr/>
          <a:lstStyle/>
          <a:p>
            <a:r>
              <a:rPr lang="en-US" dirty="0"/>
              <a:t>- </a:t>
            </a:r>
            <a:r>
              <a:rPr lang="en-US" dirty="0" err="1"/>
              <a:t>Proyek</a:t>
            </a:r>
            <a:r>
              <a:rPr lang="en-US" dirty="0"/>
              <a:t> </a:t>
            </a:r>
            <a:r>
              <a:rPr lang="en-US" dirty="0" err="1"/>
              <a:t>ini</a:t>
            </a:r>
            <a:r>
              <a:rPr lang="en-US" dirty="0"/>
              <a:t> </a:t>
            </a:r>
            <a:r>
              <a:rPr lang="en-US" dirty="0" err="1"/>
              <a:t>dikerjakan</a:t>
            </a:r>
            <a:r>
              <a:rPr lang="en-US" dirty="0"/>
              <a:t> </a:t>
            </a:r>
            <a:r>
              <a:rPr lang="en-US" dirty="0" err="1"/>
              <a:t>menggunakan</a:t>
            </a:r>
            <a:r>
              <a:rPr lang="en-US" dirty="0"/>
              <a:t> IDE Visual Studio Code</a:t>
            </a:r>
          </a:p>
          <a:p>
            <a:r>
              <a:rPr lang="en-US" dirty="0"/>
              <a:t>- Di </a:t>
            </a:r>
            <a:r>
              <a:rPr lang="en-US" dirty="0" err="1"/>
              <a:t>dalam</a:t>
            </a:r>
            <a:r>
              <a:rPr lang="en-US" dirty="0"/>
              <a:t> </a:t>
            </a:r>
            <a:r>
              <a:rPr lang="en-US" dirty="0" err="1"/>
              <a:t>proyek</a:t>
            </a:r>
            <a:r>
              <a:rPr lang="en-US" dirty="0"/>
              <a:t> </a:t>
            </a:r>
            <a:r>
              <a:rPr lang="en-US" dirty="0" err="1"/>
              <a:t>ini</a:t>
            </a:r>
            <a:r>
              <a:rPr lang="en-US" dirty="0"/>
              <a:t> </a:t>
            </a:r>
            <a:r>
              <a:rPr lang="en-US" dirty="0" err="1"/>
              <a:t>menggunakan</a:t>
            </a:r>
            <a:r>
              <a:rPr lang="en-US" dirty="0"/>
              <a:t> </a:t>
            </a:r>
            <a:r>
              <a:rPr lang="en-US" dirty="0" err="1"/>
              <a:t>php</a:t>
            </a:r>
            <a:r>
              <a:rPr lang="en-US" dirty="0"/>
              <a:t> </a:t>
            </a:r>
            <a:r>
              <a:rPr lang="en-US" dirty="0" err="1"/>
              <a:t>versi</a:t>
            </a:r>
            <a:r>
              <a:rPr lang="en-US" dirty="0"/>
              <a:t> 7 dan Laravel </a:t>
            </a:r>
            <a:r>
              <a:rPr lang="en-US" dirty="0" err="1"/>
              <a:t>versi</a:t>
            </a:r>
            <a:r>
              <a:rPr lang="en-US" dirty="0"/>
              <a:t> 8</a:t>
            </a:r>
          </a:p>
          <a:p>
            <a:r>
              <a:rPr lang="en-US" dirty="0"/>
              <a:t>- Library yang </a:t>
            </a:r>
            <a:r>
              <a:rPr lang="en-US" dirty="0" err="1"/>
              <a:t>digunakan</a:t>
            </a:r>
            <a:r>
              <a:rPr lang="en-US" dirty="0"/>
              <a:t> </a:t>
            </a:r>
            <a:r>
              <a:rPr lang="en-US" dirty="0" err="1"/>
              <a:t>didalam</a:t>
            </a:r>
            <a:r>
              <a:rPr lang="en-US" dirty="0"/>
              <a:t> </a:t>
            </a:r>
            <a:r>
              <a:rPr lang="en-US" dirty="0" err="1"/>
              <a:t>proyek</a:t>
            </a:r>
            <a:r>
              <a:rPr lang="en-US" dirty="0"/>
              <a:t> </a:t>
            </a:r>
            <a:r>
              <a:rPr lang="en-US" dirty="0" err="1"/>
              <a:t>ini</a:t>
            </a:r>
            <a:r>
              <a:rPr lang="en-US" dirty="0"/>
              <a:t> </a:t>
            </a:r>
            <a:r>
              <a:rPr lang="en-US" dirty="0" err="1"/>
              <a:t>adalah</a:t>
            </a:r>
            <a:endParaRPr lang="en-US" dirty="0"/>
          </a:p>
          <a:p>
            <a:pPr lvl="1"/>
            <a:r>
              <a:rPr lang="en-US" dirty="0" err="1"/>
              <a:t>SplideJS</a:t>
            </a:r>
            <a:endParaRPr lang="en-US" dirty="0"/>
          </a:p>
          <a:p>
            <a:pPr lvl="1"/>
            <a:r>
              <a:rPr lang="en-US" dirty="0"/>
              <a:t>Bootstrap</a:t>
            </a:r>
          </a:p>
          <a:p>
            <a:pPr lvl="1"/>
            <a:r>
              <a:rPr lang="en-US" dirty="0" err="1"/>
              <a:t>Css</a:t>
            </a:r>
            <a:r>
              <a:rPr lang="en-US" dirty="0"/>
              <a:t> Native</a:t>
            </a:r>
          </a:p>
          <a:p>
            <a:pPr lvl="1"/>
            <a:r>
              <a:rPr lang="en-US" dirty="0"/>
              <a:t>JS Native</a:t>
            </a:r>
          </a:p>
          <a:p>
            <a:pPr marL="201168" lvl="1" indent="0">
              <a:buNone/>
            </a:pPr>
            <a:endParaRPr lang="en-US" dirty="0"/>
          </a:p>
        </p:txBody>
      </p:sp>
      <p:sp>
        <p:nvSpPr>
          <p:cNvPr id="4" name="Rectangle: Rounded Corners 3">
            <a:hlinkClick r:id="" action="ppaction://hlinkshowjump?jump=nextslide"/>
            <a:extLst>
              <a:ext uri="{FF2B5EF4-FFF2-40B4-BE49-F238E27FC236}">
                <a16:creationId xmlns:a16="http://schemas.microsoft.com/office/drawing/2014/main" id="{B73584E8-2789-66BA-8082-DA8E01173409}"/>
              </a:ext>
            </a:extLst>
          </p:cNvPr>
          <p:cNvSpPr/>
          <p:nvPr/>
        </p:nvSpPr>
        <p:spPr>
          <a:xfrm>
            <a:off x="10086104" y="5684677"/>
            <a:ext cx="1511559" cy="4404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Poppins" panose="00000500000000000000" pitchFamily="2" charset="0"/>
                <a:cs typeface="Poppins" panose="00000500000000000000" pitchFamily="2" charset="0"/>
              </a:rPr>
              <a:t>&gt;</a:t>
            </a:r>
          </a:p>
        </p:txBody>
      </p:sp>
      <p:sp>
        <p:nvSpPr>
          <p:cNvPr id="5" name="Rectangle: Rounded Corners 4">
            <a:hlinkClick r:id="" action="ppaction://hlinkshowjump?jump=previousslide"/>
            <a:extLst>
              <a:ext uri="{FF2B5EF4-FFF2-40B4-BE49-F238E27FC236}">
                <a16:creationId xmlns:a16="http://schemas.microsoft.com/office/drawing/2014/main" id="{C3D9AD58-3100-BF20-B364-D42A4DD1440D}"/>
              </a:ext>
            </a:extLst>
          </p:cNvPr>
          <p:cNvSpPr/>
          <p:nvPr/>
        </p:nvSpPr>
        <p:spPr>
          <a:xfrm>
            <a:off x="8353721" y="5684677"/>
            <a:ext cx="1511559" cy="4404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Poppins" panose="00000500000000000000" pitchFamily="2" charset="0"/>
                <a:cs typeface="Poppins" panose="00000500000000000000" pitchFamily="2" charset="0"/>
              </a:rPr>
              <a:t>&lt;</a:t>
            </a:r>
          </a:p>
        </p:txBody>
      </p:sp>
    </p:spTree>
    <p:extLst>
      <p:ext uri="{BB962C8B-B14F-4D97-AF65-F5344CB8AC3E}">
        <p14:creationId xmlns:p14="http://schemas.microsoft.com/office/powerpoint/2010/main" val="2765108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7BA80-5350-0C6B-764A-E0AE25FFFD5E}"/>
              </a:ext>
            </a:extLst>
          </p:cNvPr>
          <p:cNvSpPr>
            <a:spLocks noGrp="1"/>
          </p:cNvSpPr>
          <p:nvPr>
            <p:ph type="title"/>
          </p:nvPr>
        </p:nvSpPr>
        <p:spPr/>
        <p:txBody>
          <a:bodyPr/>
          <a:lstStyle/>
          <a:p>
            <a:r>
              <a:rPr lang="en-US" b="1" dirty="0">
                <a:latin typeface="Poppins" panose="00000500000000000000" pitchFamily="2" charset="0"/>
                <a:cs typeface="Poppins" panose="00000500000000000000" pitchFamily="2" charset="0"/>
              </a:rPr>
              <a:t>TENTANG PROJEK</a:t>
            </a:r>
          </a:p>
        </p:txBody>
      </p:sp>
      <p:sp>
        <p:nvSpPr>
          <p:cNvPr id="3" name="Content Placeholder 2">
            <a:extLst>
              <a:ext uri="{FF2B5EF4-FFF2-40B4-BE49-F238E27FC236}">
                <a16:creationId xmlns:a16="http://schemas.microsoft.com/office/drawing/2014/main" id="{B1F1C286-8ACA-6AD4-8427-1E34AD4DC2C1}"/>
              </a:ext>
            </a:extLst>
          </p:cNvPr>
          <p:cNvSpPr>
            <a:spLocks noGrp="1"/>
          </p:cNvSpPr>
          <p:nvPr>
            <p:ph idx="1"/>
          </p:nvPr>
        </p:nvSpPr>
        <p:spPr/>
        <p:txBody>
          <a:bodyPr/>
          <a:lstStyle/>
          <a:p>
            <a:r>
              <a:rPr lang="en-US" dirty="0"/>
              <a:t>- </a:t>
            </a:r>
            <a:r>
              <a:rPr lang="en-US" dirty="0" err="1"/>
              <a:t>Proyek</a:t>
            </a:r>
            <a:r>
              <a:rPr lang="en-US" dirty="0"/>
              <a:t> </a:t>
            </a:r>
            <a:r>
              <a:rPr lang="en-US" dirty="0" err="1"/>
              <a:t>ini</a:t>
            </a:r>
            <a:r>
              <a:rPr lang="en-US" dirty="0"/>
              <a:t> </a:t>
            </a:r>
            <a:r>
              <a:rPr lang="en-US" dirty="0" err="1"/>
              <a:t>menggunakan</a:t>
            </a:r>
            <a:r>
              <a:rPr lang="en-US" dirty="0"/>
              <a:t> Laravel 8</a:t>
            </a:r>
          </a:p>
          <a:p>
            <a:r>
              <a:rPr lang="en-US" dirty="0"/>
              <a:t>- </a:t>
            </a:r>
            <a:r>
              <a:rPr lang="en-US" dirty="0" err="1"/>
              <a:t>Proyek</a:t>
            </a:r>
            <a:r>
              <a:rPr lang="en-US" dirty="0"/>
              <a:t> </a:t>
            </a:r>
            <a:r>
              <a:rPr lang="en-US" dirty="0" err="1"/>
              <a:t>ini</a:t>
            </a:r>
            <a:r>
              <a:rPr lang="en-US" dirty="0"/>
              <a:t> </a:t>
            </a:r>
            <a:r>
              <a:rPr lang="en-US" dirty="0" err="1"/>
              <a:t>dibangun</a:t>
            </a:r>
            <a:r>
              <a:rPr lang="en-US" dirty="0"/>
              <a:t> </a:t>
            </a:r>
            <a:r>
              <a:rPr lang="en-US" dirty="0" err="1"/>
              <a:t>untuk</a:t>
            </a:r>
            <a:r>
              <a:rPr lang="en-US" dirty="0"/>
              <a:t> </a:t>
            </a:r>
            <a:r>
              <a:rPr lang="en-US" dirty="0" err="1"/>
              <a:t>membagikan</a:t>
            </a:r>
            <a:r>
              <a:rPr lang="en-US" dirty="0"/>
              <a:t> </a:t>
            </a:r>
            <a:r>
              <a:rPr lang="en-US" dirty="0" err="1"/>
              <a:t>ilmu</a:t>
            </a:r>
            <a:endParaRPr lang="en-US" dirty="0"/>
          </a:p>
          <a:p>
            <a:r>
              <a:rPr lang="en-US" dirty="0"/>
              <a:t>- </a:t>
            </a:r>
            <a:r>
              <a:rPr lang="en-US" dirty="0" err="1"/>
              <a:t>Proyek</a:t>
            </a:r>
            <a:r>
              <a:rPr lang="en-US" dirty="0"/>
              <a:t> </a:t>
            </a:r>
            <a:r>
              <a:rPr lang="en-US" dirty="0" err="1"/>
              <a:t>ini</a:t>
            </a:r>
            <a:r>
              <a:rPr lang="en-US" dirty="0"/>
              <a:t> </a:t>
            </a:r>
            <a:r>
              <a:rPr lang="en-US" dirty="0" err="1"/>
              <a:t>diperuntukan</a:t>
            </a:r>
            <a:r>
              <a:rPr lang="en-US" dirty="0"/>
              <a:t> </a:t>
            </a:r>
            <a:r>
              <a:rPr lang="en-US" dirty="0" err="1"/>
              <a:t>untuk</a:t>
            </a:r>
            <a:r>
              <a:rPr lang="en-US" dirty="0"/>
              <a:t> </a:t>
            </a:r>
            <a:r>
              <a:rPr lang="en-US" dirty="0" err="1"/>
              <a:t>pengajar</a:t>
            </a:r>
            <a:r>
              <a:rPr lang="en-US" dirty="0"/>
              <a:t> </a:t>
            </a:r>
            <a:r>
              <a:rPr lang="en-US" dirty="0" err="1"/>
              <a:t>atau</a:t>
            </a:r>
            <a:r>
              <a:rPr lang="en-US" dirty="0"/>
              <a:t> orang yang </a:t>
            </a:r>
            <a:r>
              <a:rPr lang="en-US" dirty="0" err="1"/>
              <a:t>menyediakan</a:t>
            </a:r>
            <a:r>
              <a:rPr lang="en-US" dirty="0"/>
              <a:t> </a:t>
            </a:r>
            <a:r>
              <a:rPr lang="en-US" dirty="0" err="1"/>
              <a:t>informasi</a:t>
            </a:r>
            <a:endParaRPr lang="en-US" dirty="0"/>
          </a:p>
          <a:p>
            <a:r>
              <a:rPr lang="en-US" dirty="0"/>
              <a:t>- </a:t>
            </a:r>
            <a:r>
              <a:rPr lang="en-US" dirty="0" err="1"/>
              <a:t>Digunakan</a:t>
            </a:r>
            <a:r>
              <a:rPr lang="en-US" dirty="0"/>
              <a:t> </a:t>
            </a:r>
            <a:r>
              <a:rPr lang="en-US" dirty="0" err="1"/>
              <a:t>secara</a:t>
            </a:r>
            <a:r>
              <a:rPr lang="en-US" dirty="0"/>
              <a:t> personal </a:t>
            </a:r>
          </a:p>
        </p:txBody>
      </p:sp>
      <p:sp>
        <p:nvSpPr>
          <p:cNvPr id="4" name="Rectangle: Rounded Corners 3">
            <a:hlinkClick r:id="" action="ppaction://hlinkshowjump?jump=nextslide"/>
            <a:extLst>
              <a:ext uri="{FF2B5EF4-FFF2-40B4-BE49-F238E27FC236}">
                <a16:creationId xmlns:a16="http://schemas.microsoft.com/office/drawing/2014/main" id="{934B6A74-2CD3-D034-6D1B-E3884F8664F0}"/>
              </a:ext>
            </a:extLst>
          </p:cNvPr>
          <p:cNvSpPr/>
          <p:nvPr/>
        </p:nvSpPr>
        <p:spPr>
          <a:xfrm>
            <a:off x="10086104" y="5684677"/>
            <a:ext cx="1511559" cy="4404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Poppins" panose="00000500000000000000" pitchFamily="2" charset="0"/>
                <a:cs typeface="Poppins" panose="00000500000000000000" pitchFamily="2" charset="0"/>
              </a:rPr>
              <a:t>&gt;</a:t>
            </a:r>
          </a:p>
        </p:txBody>
      </p:sp>
      <p:sp>
        <p:nvSpPr>
          <p:cNvPr id="5" name="Rectangle: Rounded Corners 4">
            <a:hlinkClick r:id="" action="ppaction://hlinkshowjump?jump=previousslide"/>
            <a:extLst>
              <a:ext uri="{FF2B5EF4-FFF2-40B4-BE49-F238E27FC236}">
                <a16:creationId xmlns:a16="http://schemas.microsoft.com/office/drawing/2014/main" id="{80F55026-B48B-4E19-6395-A47E53D65650}"/>
              </a:ext>
            </a:extLst>
          </p:cNvPr>
          <p:cNvSpPr/>
          <p:nvPr/>
        </p:nvSpPr>
        <p:spPr>
          <a:xfrm>
            <a:off x="8353721" y="5684677"/>
            <a:ext cx="1511559" cy="4404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Poppins" panose="00000500000000000000" pitchFamily="2" charset="0"/>
                <a:cs typeface="Poppins" panose="00000500000000000000" pitchFamily="2" charset="0"/>
              </a:rPr>
              <a:t>&lt;</a:t>
            </a:r>
          </a:p>
        </p:txBody>
      </p:sp>
    </p:spTree>
    <p:extLst>
      <p:ext uri="{BB962C8B-B14F-4D97-AF65-F5344CB8AC3E}">
        <p14:creationId xmlns:p14="http://schemas.microsoft.com/office/powerpoint/2010/main" val="755009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DFB23-ED95-E317-AB2D-14AB47CC57BB}"/>
              </a:ext>
            </a:extLst>
          </p:cNvPr>
          <p:cNvSpPr>
            <a:spLocks noGrp="1"/>
          </p:cNvSpPr>
          <p:nvPr>
            <p:ph type="title"/>
          </p:nvPr>
        </p:nvSpPr>
        <p:spPr/>
        <p:txBody>
          <a:bodyPr/>
          <a:lstStyle/>
          <a:p>
            <a:pPr algn="ctr"/>
            <a:r>
              <a:rPr lang="en-US" b="1" dirty="0">
                <a:latin typeface="Poppins" panose="00000500000000000000" pitchFamily="2" charset="0"/>
                <a:cs typeface="Poppins" panose="00000500000000000000" pitchFamily="2" charset="0"/>
              </a:rPr>
              <a:t>Menu</a:t>
            </a:r>
          </a:p>
        </p:txBody>
      </p:sp>
      <p:sp>
        <p:nvSpPr>
          <p:cNvPr id="3" name="Content Placeholder 2">
            <a:extLst>
              <a:ext uri="{FF2B5EF4-FFF2-40B4-BE49-F238E27FC236}">
                <a16:creationId xmlns:a16="http://schemas.microsoft.com/office/drawing/2014/main" id="{5FA431D3-F675-956A-1084-54D2D82AAA18}"/>
              </a:ext>
            </a:extLst>
          </p:cNvPr>
          <p:cNvSpPr>
            <a:spLocks noGrp="1"/>
          </p:cNvSpPr>
          <p:nvPr>
            <p:ph idx="1"/>
          </p:nvPr>
        </p:nvSpPr>
        <p:spPr/>
        <p:txBody>
          <a:bodyPr/>
          <a:lstStyle/>
          <a:p>
            <a:endParaRPr lang="en-US" dirty="0"/>
          </a:p>
        </p:txBody>
      </p:sp>
      <p:sp>
        <p:nvSpPr>
          <p:cNvPr id="4" name="Rectangle: Rounded Corners 3">
            <a:hlinkClick r:id="rId2" action="ppaction://hlinksldjump"/>
            <a:extLst>
              <a:ext uri="{FF2B5EF4-FFF2-40B4-BE49-F238E27FC236}">
                <a16:creationId xmlns:a16="http://schemas.microsoft.com/office/drawing/2014/main" id="{906E0DB3-1BB4-DFB1-2905-85D0F4FE9389}"/>
              </a:ext>
            </a:extLst>
          </p:cNvPr>
          <p:cNvSpPr/>
          <p:nvPr/>
        </p:nvSpPr>
        <p:spPr>
          <a:xfrm>
            <a:off x="1651519" y="2969467"/>
            <a:ext cx="3153747" cy="9190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latin typeface="Poppins" panose="00000500000000000000" pitchFamily="2" charset="0"/>
                <a:cs typeface="Poppins" panose="00000500000000000000" pitchFamily="2" charset="0"/>
              </a:rPr>
              <a:t>Tampilan</a:t>
            </a:r>
            <a:r>
              <a:rPr lang="en-US" sz="2000" dirty="0">
                <a:latin typeface="Poppins" panose="00000500000000000000" pitchFamily="2" charset="0"/>
                <a:cs typeface="Poppins" panose="00000500000000000000" pitchFamily="2" charset="0"/>
              </a:rPr>
              <a:t> Frontend</a:t>
            </a:r>
          </a:p>
        </p:txBody>
      </p:sp>
      <p:sp>
        <p:nvSpPr>
          <p:cNvPr id="5" name="Rectangle: Rounded Corners 4">
            <a:hlinkClick r:id="rId3" action="ppaction://hlinksldjump"/>
            <a:extLst>
              <a:ext uri="{FF2B5EF4-FFF2-40B4-BE49-F238E27FC236}">
                <a16:creationId xmlns:a16="http://schemas.microsoft.com/office/drawing/2014/main" id="{9B36E382-76AF-66E4-C552-E73300E11753}"/>
              </a:ext>
            </a:extLst>
          </p:cNvPr>
          <p:cNvSpPr/>
          <p:nvPr/>
        </p:nvSpPr>
        <p:spPr>
          <a:xfrm>
            <a:off x="7564017" y="2969467"/>
            <a:ext cx="3153747" cy="9190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latin typeface="Poppins" panose="00000500000000000000" pitchFamily="2" charset="0"/>
                <a:cs typeface="Poppins" panose="00000500000000000000" pitchFamily="2" charset="0"/>
              </a:rPr>
              <a:t>Tampilan</a:t>
            </a:r>
            <a:r>
              <a:rPr lang="en-US" sz="2000" dirty="0">
                <a:latin typeface="Poppins" panose="00000500000000000000" pitchFamily="2" charset="0"/>
                <a:cs typeface="Poppins" panose="00000500000000000000" pitchFamily="2" charset="0"/>
              </a:rPr>
              <a:t> Backend</a:t>
            </a:r>
          </a:p>
        </p:txBody>
      </p:sp>
      <p:sp>
        <p:nvSpPr>
          <p:cNvPr id="6" name="Rectangle: Rounded Corners 5">
            <a:hlinkClick r:id="" action="ppaction://hlinkshowjump?jump=endshow"/>
            <a:extLst>
              <a:ext uri="{FF2B5EF4-FFF2-40B4-BE49-F238E27FC236}">
                <a16:creationId xmlns:a16="http://schemas.microsoft.com/office/drawing/2014/main" id="{9135FF5A-EDA8-EA06-8B8D-B1002D7F0164}"/>
              </a:ext>
            </a:extLst>
          </p:cNvPr>
          <p:cNvSpPr/>
          <p:nvPr/>
        </p:nvSpPr>
        <p:spPr>
          <a:xfrm>
            <a:off x="5056258" y="5245326"/>
            <a:ext cx="2140443" cy="6237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latin typeface="Poppins" panose="00000500000000000000" pitchFamily="2" charset="0"/>
                <a:cs typeface="Poppins" panose="00000500000000000000" pitchFamily="2" charset="0"/>
              </a:rPr>
              <a:t>Keluar</a:t>
            </a:r>
            <a:endParaRPr lang="en-US" sz="1400" dirty="0">
              <a:latin typeface="Poppins" panose="00000500000000000000" pitchFamily="2" charset="0"/>
              <a:cs typeface="Poppins" panose="00000500000000000000" pitchFamily="2" charset="0"/>
            </a:endParaRPr>
          </a:p>
        </p:txBody>
      </p:sp>
      <p:sp>
        <p:nvSpPr>
          <p:cNvPr id="7" name="Rectangle: Rounded Corners 6">
            <a:hlinkClick r:id="" action="ppaction://hlinkshowjump?jump=nextslide"/>
            <a:extLst>
              <a:ext uri="{FF2B5EF4-FFF2-40B4-BE49-F238E27FC236}">
                <a16:creationId xmlns:a16="http://schemas.microsoft.com/office/drawing/2014/main" id="{42B0CD60-A76D-8508-C5B5-59B2288DA532}"/>
              </a:ext>
            </a:extLst>
          </p:cNvPr>
          <p:cNvSpPr/>
          <p:nvPr/>
        </p:nvSpPr>
        <p:spPr>
          <a:xfrm>
            <a:off x="8420411" y="5336961"/>
            <a:ext cx="1511559" cy="4404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Poppins" panose="00000500000000000000" pitchFamily="2" charset="0"/>
                <a:cs typeface="Poppins" panose="00000500000000000000" pitchFamily="2" charset="0"/>
              </a:rPr>
              <a:t>&gt;</a:t>
            </a:r>
          </a:p>
        </p:txBody>
      </p:sp>
      <p:sp>
        <p:nvSpPr>
          <p:cNvPr id="8" name="Rectangle: Rounded Corners 7">
            <a:hlinkClick r:id="" action="ppaction://hlinkshowjump?jump=previousslide"/>
            <a:extLst>
              <a:ext uri="{FF2B5EF4-FFF2-40B4-BE49-F238E27FC236}">
                <a16:creationId xmlns:a16="http://schemas.microsoft.com/office/drawing/2014/main" id="{2BD418EE-72D6-215C-A9F4-1B46291A9FA8}"/>
              </a:ext>
            </a:extLst>
          </p:cNvPr>
          <p:cNvSpPr/>
          <p:nvPr/>
        </p:nvSpPr>
        <p:spPr>
          <a:xfrm>
            <a:off x="2472612" y="5336961"/>
            <a:ext cx="1511559" cy="4404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Poppins" panose="00000500000000000000" pitchFamily="2" charset="0"/>
                <a:cs typeface="Poppins" panose="00000500000000000000" pitchFamily="2" charset="0"/>
              </a:rPr>
              <a:t>&lt;</a:t>
            </a:r>
          </a:p>
        </p:txBody>
      </p:sp>
    </p:spTree>
    <p:extLst>
      <p:ext uri="{BB962C8B-B14F-4D97-AF65-F5344CB8AC3E}">
        <p14:creationId xmlns:p14="http://schemas.microsoft.com/office/powerpoint/2010/main" val="1051821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975DF-3C29-8909-1BFD-C8D2411E355E}"/>
              </a:ext>
            </a:extLst>
          </p:cNvPr>
          <p:cNvSpPr>
            <a:spLocks noGrp="1"/>
          </p:cNvSpPr>
          <p:nvPr>
            <p:ph type="title"/>
          </p:nvPr>
        </p:nvSpPr>
        <p:spPr>
          <a:xfrm>
            <a:off x="4488024" y="286603"/>
            <a:ext cx="6667656" cy="1450757"/>
          </a:xfrm>
        </p:spPr>
        <p:txBody>
          <a:bodyPr>
            <a:normAutofit fontScale="90000"/>
          </a:bodyPr>
          <a:lstStyle/>
          <a:p>
            <a:r>
              <a:rPr lang="en-US" dirty="0" err="1">
                <a:latin typeface="Poppins" panose="00000500000000000000" pitchFamily="2" charset="0"/>
                <a:cs typeface="Poppins" panose="00000500000000000000" pitchFamily="2" charset="0"/>
              </a:rPr>
              <a:t>Penampakan</a:t>
            </a:r>
            <a:r>
              <a:rPr lang="en-US" dirty="0">
                <a:latin typeface="Poppins" panose="00000500000000000000" pitchFamily="2" charset="0"/>
                <a:cs typeface="Poppins" panose="00000500000000000000" pitchFamily="2" charset="0"/>
              </a:rPr>
              <a:t> </a:t>
            </a:r>
            <a:r>
              <a:rPr lang="en-US" dirty="0" err="1">
                <a:latin typeface="Poppins" panose="00000500000000000000" pitchFamily="2" charset="0"/>
                <a:cs typeface="Poppins" panose="00000500000000000000" pitchFamily="2" charset="0"/>
              </a:rPr>
              <a:t>tampilan</a:t>
            </a:r>
            <a:r>
              <a:rPr lang="en-US" dirty="0">
                <a:latin typeface="Poppins" panose="00000500000000000000" pitchFamily="2" charset="0"/>
                <a:cs typeface="Poppins" panose="00000500000000000000" pitchFamily="2" charset="0"/>
              </a:rPr>
              <a:t> frontend </a:t>
            </a:r>
            <a:r>
              <a:rPr lang="en-US" dirty="0" err="1">
                <a:latin typeface="Poppins" panose="00000500000000000000" pitchFamily="2" charset="0"/>
                <a:cs typeface="Poppins" panose="00000500000000000000" pitchFamily="2" charset="0"/>
              </a:rPr>
              <a:t>proyek</a:t>
            </a:r>
            <a:endParaRPr lang="en-US" dirty="0">
              <a:latin typeface="Poppins" panose="00000500000000000000" pitchFamily="2" charset="0"/>
              <a:cs typeface="Poppins" panose="00000500000000000000" pitchFamily="2" charset="0"/>
            </a:endParaRPr>
          </a:p>
        </p:txBody>
      </p:sp>
      <p:pic>
        <p:nvPicPr>
          <p:cNvPr id="5" name="Content Placeholder 4">
            <a:extLst>
              <a:ext uri="{FF2B5EF4-FFF2-40B4-BE49-F238E27FC236}">
                <a16:creationId xmlns:a16="http://schemas.microsoft.com/office/drawing/2014/main" id="{A1A698AC-610D-19BB-B2DD-6D254F97CE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0894" y="286603"/>
            <a:ext cx="3514670" cy="5933289"/>
          </a:xfrm>
        </p:spPr>
      </p:pic>
      <p:sp>
        <p:nvSpPr>
          <p:cNvPr id="6" name="TextBox 5">
            <a:extLst>
              <a:ext uri="{FF2B5EF4-FFF2-40B4-BE49-F238E27FC236}">
                <a16:creationId xmlns:a16="http://schemas.microsoft.com/office/drawing/2014/main" id="{D9F2410D-1778-5E75-8EC2-617048846075}"/>
              </a:ext>
            </a:extLst>
          </p:cNvPr>
          <p:cNvSpPr txBox="1"/>
          <p:nvPr/>
        </p:nvSpPr>
        <p:spPr>
          <a:xfrm>
            <a:off x="4488024" y="2099388"/>
            <a:ext cx="7109639" cy="1200329"/>
          </a:xfrm>
          <a:prstGeom prst="rect">
            <a:avLst/>
          </a:prstGeom>
          <a:noFill/>
        </p:spPr>
        <p:txBody>
          <a:bodyPr wrap="none" rtlCol="0">
            <a:spAutoFit/>
          </a:bodyPr>
          <a:lstStyle/>
          <a:p>
            <a:r>
              <a:rPr lang="en-US" dirty="0" err="1"/>
              <a:t>Ini</a:t>
            </a:r>
            <a:r>
              <a:rPr lang="en-US" dirty="0"/>
              <a:t> </a:t>
            </a:r>
            <a:r>
              <a:rPr lang="en-US" dirty="0" err="1"/>
              <a:t>adalah</a:t>
            </a:r>
            <a:r>
              <a:rPr lang="en-US" dirty="0"/>
              <a:t> </a:t>
            </a:r>
            <a:r>
              <a:rPr lang="en-US" dirty="0" err="1"/>
              <a:t>tampilan</a:t>
            </a:r>
            <a:r>
              <a:rPr lang="en-US" dirty="0"/>
              <a:t> </a:t>
            </a:r>
            <a:r>
              <a:rPr lang="en-US" dirty="0" err="1"/>
              <a:t>awalan</a:t>
            </a:r>
            <a:r>
              <a:rPr lang="en-US" dirty="0"/>
              <a:t> </a:t>
            </a:r>
            <a:r>
              <a:rPr lang="en-US" dirty="0" err="1"/>
              <a:t>projek</a:t>
            </a:r>
            <a:r>
              <a:rPr lang="en-US" dirty="0"/>
              <a:t>, </a:t>
            </a:r>
            <a:r>
              <a:rPr lang="en-US" dirty="0" err="1"/>
              <a:t>ada</a:t>
            </a:r>
            <a:r>
              <a:rPr lang="en-US" dirty="0"/>
              <a:t> posts ( yang </a:t>
            </a:r>
            <a:r>
              <a:rPr lang="en-US" dirty="0" err="1"/>
              <a:t>merupakan</a:t>
            </a:r>
            <a:r>
              <a:rPr lang="en-US" dirty="0"/>
              <a:t> </a:t>
            </a:r>
            <a:r>
              <a:rPr lang="en-US" dirty="0" err="1"/>
              <a:t>artikel</a:t>
            </a:r>
            <a:r>
              <a:rPr lang="en-US" dirty="0"/>
              <a:t>)</a:t>
            </a:r>
          </a:p>
          <a:p>
            <a:r>
              <a:rPr lang="en-US" dirty="0"/>
              <a:t>Dan </a:t>
            </a:r>
            <a:r>
              <a:rPr lang="en-US" dirty="0" err="1"/>
              <a:t>ada</a:t>
            </a:r>
            <a:r>
              <a:rPr lang="en-US" dirty="0"/>
              <a:t> juga </a:t>
            </a:r>
            <a:r>
              <a:rPr lang="en-US" dirty="0" err="1"/>
              <a:t>pengkategorian</a:t>
            </a:r>
            <a:r>
              <a:rPr lang="en-US" dirty="0"/>
              <a:t> ( </a:t>
            </a:r>
            <a:r>
              <a:rPr lang="en-US" dirty="0" err="1"/>
              <a:t>untuk</a:t>
            </a:r>
            <a:r>
              <a:rPr lang="en-US" dirty="0"/>
              <a:t> </a:t>
            </a:r>
            <a:r>
              <a:rPr lang="en-US" dirty="0" err="1"/>
              <a:t>mengorganizir</a:t>
            </a:r>
            <a:r>
              <a:rPr lang="en-US" dirty="0"/>
              <a:t> </a:t>
            </a:r>
            <a:r>
              <a:rPr lang="en-US" dirty="0" err="1"/>
              <a:t>postingan</a:t>
            </a:r>
            <a:r>
              <a:rPr lang="en-US" dirty="0"/>
              <a:t> </a:t>
            </a:r>
            <a:r>
              <a:rPr lang="en-US" dirty="0" err="1"/>
              <a:t>atau</a:t>
            </a:r>
            <a:r>
              <a:rPr lang="en-US" dirty="0"/>
              <a:t> </a:t>
            </a:r>
            <a:r>
              <a:rPr lang="en-US" dirty="0" err="1"/>
              <a:t>artikel</a:t>
            </a:r>
            <a:endParaRPr lang="en-US" dirty="0"/>
          </a:p>
          <a:p>
            <a:r>
              <a:rPr lang="en-US" dirty="0"/>
              <a:t>Yang </a:t>
            </a:r>
            <a:r>
              <a:rPr lang="en-US" dirty="0" err="1"/>
              <a:t>diunggah</a:t>
            </a:r>
            <a:r>
              <a:rPr lang="en-US" dirty="0"/>
              <a:t> )</a:t>
            </a:r>
          </a:p>
          <a:p>
            <a:endParaRPr lang="en-US" dirty="0"/>
          </a:p>
        </p:txBody>
      </p:sp>
      <p:sp>
        <p:nvSpPr>
          <p:cNvPr id="7" name="Rectangle: Rounded Corners 6">
            <a:hlinkClick r:id="" action="ppaction://hlinkshowjump?jump=nextslide"/>
            <a:extLst>
              <a:ext uri="{FF2B5EF4-FFF2-40B4-BE49-F238E27FC236}">
                <a16:creationId xmlns:a16="http://schemas.microsoft.com/office/drawing/2014/main" id="{D29662D9-3BFD-F7A5-E88D-AD63C1F9F923}"/>
              </a:ext>
            </a:extLst>
          </p:cNvPr>
          <p:cNvSpPr/>
          <p:nvPr/>
        </p:nvSpPr>
        <p:spPr>
          <a:xfrm>
            <a:off x="10086104" y="5684677"/>
            <a:ext cx="1511559" cy="4404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Poppins" panose="00000500000000000000" pitchFamily="2" charset="0"/>
                <a:cs typeface="Poppins" panose="00000500000000000000" pitchFamily="2" charset="0"/>
              </a:rPr>
              <a:t>&gt;</a:t>
            </a:r>
          </a:p>
        </p:txBody>
      </p:sp>
      <p:sp>
        <p:nvSpPr>
          <p:cNvPr id="8" name="Rectangle: Rounded Corners 7">
            <a:hlinkClick r:id="" action="ppaction://hlinkshowjump?jump=previousslide"/>
            <a:extLst>
              <a:ext uri="{FF2B5EF4-FFF2-40B4-BE49-F238E27FC236}">
                <a16:creationId xmlns:a16="http://schemas.microsoft.com/office/drawing/2014/main" id="{04023FF5-8A6A-0F13-27FF-BE5918DD7386}"/>
              </a:ext>
            </a:extLst>
          </p:cNvPr>
          <p:cNvSpPr/>
          <p:nvPr/>
        </p:nvSpPr>
        <p:spPr>
          <a:xfrm>
            <a:off x="8353721" y="5684677"/>
            <a:ext cx="1511559" cy="4404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Poppins" panose="00000500000000000000" pitchFamily="2" charset="0"/>
                <a:cs typeface="Poppins" panose="00000500000000000000" pitchFamily="2" charset="0"/>
              </a:rPr>
              <a:t>&lt;</a:t>
            </a:r>
          </a:p>
        </p:txBody>
      </p:sp>
      <p:sp>
        <p:nvSpPr>
          <p:cNvPr id="9" name="Rectangle: Rounded Corners 8">
            <a:hlinkClick r:id="rId3" action="ppaction://hlinksldjump"/>
            <a:extLst>
              <a:ext uri="{FF2B5EF4-FFF2-40B4-BE49-F238E27FC236}">
                <a16:creationId xmlns:a16="http://schemas.microsoft.com/office/drawing/2014/main" id="{9B4E2019-AEC6-4618-62DD-EFBDD8F2BAD7}"/>
              </a:ext>
            </a:extLst>
          </p:cNvPr>
          <p:cNvSpPr/>
          <p:nvPr/>
        </p:nvSpPr>
        <p:spPr>
          <a:xfrm>
            <a:off x="4720356" y="5593042"/>
            <a:ext cx="2140443" cy="6237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Poppins" panose="00000500000000000000" pitchFamily="2" charset="0"/>
                <a:cs typeface="Poppins" panose="00000500000000000000" pitchFamily="2" charset="0"/>
              </a:rPr>
              <a:t>Kembali </a:t>
            </a:r>
            <a:r>
              <a:rPr lang="en-US" sz="1400" dirty="0" err="1">
                <a:latin typeface="Poppins" panose="00000500000000000000" pitchFamily="2" charset="0"/>
                <a:cs typeface="Poppins" panose="00000500000000000000" pitchFamily="2" charset="0"/>
              </a:rPr>
              <a:t>ke</a:t>
            </a:r>
            <a:r>
              <a:rPr lang="en-US" sz="1400" dirty="0">
                <a:latin typeface="Poppins" panose="00000500000000000000" pitchFamily="2" charset="0"/>
                <a:cs typeface="Poppins" panose="00000500000000000000" pitchFamily="2" charset="0"/>
              </a:rPr>
              <a:t> menu</a:t>
            </a:r>
          </a:p>
        </p:txBody>
      </p:sp>
    </p:spTree>
    <p:extLst>
      <p:ext uri="{BB962C8B-B14F-4D97-AF65-F5344CB8AC3E}">
        <p14:creationId xmlns:p14="http://schemas.microsoft.com/office/powerpoint/2010/main" val="3898374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EC23C-E5B6-DD6B-DCE3-F9E8DD2FBCA6}"/>
              </a:ext>
            </a:extLst>
          </p:cNvPr>
          <p:cNvSpPr>
            <a:spLocks noGrp="1"/>
          </p:cNvSpPr>
          <p:nvPr>
            <p:ph type="title"/>
          </p:nvPr>
        </p:nvSpPr>
        <p:spPr>
          <a:xfrm>
            <a:off x="1119674" y="669159"/>
            <a:ext cx="10194627" cy="1504874"/>
          </a:xfrm>
        </p:spPr>
        <p:txBody>
          <a:bodyPr anchor="t">
            <a:normAutofit/>
          </a:bodyPr>
          <a:lstStyle/>
          <a:p>
            <a:pPr algn="ctr">
              <a:lnSpc>
                <a:spcPct val="150000"/>
              </a:lnSpc>
            </a:pPr>
            <a:r>
              <a:rPr lang="en-US" sz="2000" dirty="0" err="1">
                <a:latin typeface="Poppins" panose="00000500000000000000" pitchFamily="2" charset="0"/>
                <a:cs typeface="Poppins" panose="00000500000000000000" pitchFamily="2" charset="0"/>
              </a:rPr>
              <a:t>Ini</a:t>
            </a:r>
            <a:r>
              <a:rPr lang="en-US" sz="2000" dirty="0">
                <a:latin typeface="Poppins" panose="00000500000000000000" pitchFamily="2" charset="0"/>
                <a:cs typeface="Poppins" panose="00000500000000000000" pitchFamily="2" charset="0"/>
              </a:rPr>
              <a:t> </a:t>
            </a:r>
            <a:r>
              <a:rPr lang="en-US" sz="2000" dirty="0" err="1">
                <a:latin typeface="Poppins" panose="00000500000000000000" pitchFamily="2" charset="0"/>
                <a:cs typeface="Poppins" panose="00000500000000000000" pitchFamily="2" charset="0"/>
              </a:rPr>
              <a:t>adalah</a:t>
            </a:r>
            <a:r>
              <a:rPr lang="en-US" sz="2000" dirty="0">
                <a:latin typeface="Poppins" panose="00000500000000000000" pitchFamily="2" charset="0"/>
                <a:cs typeface="Poppins" panose="00000500000000000000" pitchFamily="2" charset="0"/>
              </a:rPr>
              <a:t> menu All Categories, menu yang </a:t>
            </a:r>
            <a:r>
              <a:rPr lang="en-US" sz="2000" dirty="0" err="1">
                <a:latin typeface="Poppins" panose="00000500000000000000" pitchFamily="2" charset="0"/>
                <a:cs typeface="Poppins" panose="00000500000000000000" pitchFamily="2" charset="0"/>
              </a:rPr>
              <a:t>menunjukan</a:t>
            </a:r>
            <a:r>
              <a:rPr lang="en-US" sz="2000" dirty="0">
                <a:latin typeface="Poppins" panose="00000500000000000000" pitchFamily="2" charset="0"/>
                <a:cs typeface="Poppins" panose="00000500000000000000" pitchFamily="2" charset="0"/>
              </a:rPr>
              <a:t> </a:t>
            </a:r>
            <a:r>
              <a:rPr lang="en-US" sz="2000" dirty="0" err="1">
                <a:latin typeface="Poppins" panose="00000500000000000000" pitchFamily="2" charset="0"/>
                <a:cs typeface="Poppins" panose="00000500000000000000" pitchFamily="2" charset="0"/>
              </a:rPr>
              <a:t>semua</a:t>
            </a:r>
            <a:br>
              <a:rPr lang="en-US" sz="2000" dirty="0">
                <a:latin typeface="Poppins" panose="00000500000000000000" pitchFamily="2" charset="0"/>
                <a:cs typeface="Poppins" panose="00000500000000000000" pitchFamily="2" charset="0"/>
              </a:rPr>
            </a:br>
            <a:r>
              <a:rPr lang="en-US" sz="2000" dirty="0" err="1">
                <a:latin typeface="Poppins" panose="00000500000000000000" pitchFamily="2" charset="0"/>
                <a:cs typeface="Poppins" panose="00000500000000000000" pitchFamily="2" charset="0"/>
              </a:rPr>
              <a:t>pengkategorian</a:t>
            </a:r>
            <a:r>
              <a:rPr lang="en-US" sz="2000" dirty="0">
                <a:latin typeface="Poppins" panose="00000500000000000000" pitchFamily="2" charset="0"/>
                <a:cs typeface="Poppins" panose="00000500000000000000" pitchFamily="2" charset="0"/>
              </a:rPr>
              <a:t> (menu </a:t>
            </a:r>
            <a:r>
              <a:rPr lang="en-US" sz="2000" dirty="0" err="1">
                <a:latin typeface="Poppins" panose="00000500000000000000" pitchFamily="2" charset="0"/>
                <a:cs typeface="Poppins" panose="00000500000000000000" pitchFamily="2" charset="0"/>
              </a:rPr>
              <a:t>ini</a:t>
            </a:r>
            <a:r>
              <a:rPr lang="en-US" sz="2000" dirty="0">
                <a:latin typeface="Poppins" panose="00000500000000000000" pitchFamily="2" charset="0"/>
                <a:cs typeface="Poppins" panose="00000500000000000000" pitchFamily="2" charset="0"/>
              </a:rPr>
              <a:t> </a:t>
            </a:r>
            <a:r>
              <a:rPr lang="en-US" sz="2000" dirty="0" err="1">
                <a:latin typeface="Poppins" panose="00000500000000000000" pitchFamily="2" charset="0"/>
                <a:cs typeface="Poppins" panose="00000500000000000000" pitchFamily="2" charset="0"/>
              </a:rPr>
              <a:t>terdapat</a:t>
            </a:r>
            <a:r>
              <a:rPr lang="en-US" sz="2000" dirty="0">
                <a:latin typeface="Poppins" panose="00000500000000000000" pitchFamily="2" charset="0"/>
                <a:cs typeface="Poppins" panose="00000500000000000000" pitchFamily="2" charset="0"/>
              </a:rPr>
              <a:t> di menu </a:t>
            </a:r>
            <a:r>
              <a:rPr lang="en-US" sz="2000" dirty="0" err="1">
                <a:latin typeface="Poppins" panose="00000500000000000000" pitchFamily="2" charset="0"/>
                <a:cs typeface="Poppins" panose="00000500000000000000" pitchFamily="2" charset="0"/>
              </a:rPr>
              <a:t>utama</a:t>
            </a:r>
            <a:r>
              <a:rPr lang="en-US" sz="2000" dirty="0">
                <a:latin typeface="Poppins" panose="00000500000000000000" pitchFamily="2" charset="0"/>
                <a:cs typeface="Poppins" panose="00000500000000000000" pitchFamily="2" charset="0"/>
              </a:rPr>
              <a:t>  </a:t>
            </a:r>
            <a:r>
              <a:rPr lang="en-US" sz="2000" dirty="0" err="1">
                <a:latin typeface="Poppins" panose="00000500000000000000" pitchFamily="2" charset="0"/>
                <a:cs typeface="Poppins" panose="00000500000000000000" pitchFamily="2" charset="0"/>
              </a:rPr>
              <a:t>yaitu</a:t>
            </a:r>
            <a:r>
              <a:rPr lang="en-US" sz="2000" dirty="0">
                <a:latin typeface="Poppins" panose="00000500000000000000" pitchFamily="2" charset="0"/>
                <a:cs typeface="Poppins" panose="00000500000000000000" pitchFamily="2" charset="0"/>
              </a:rPr>
              <a:t> “More Category . . .”) </a:t>
            </a:r>
          </a:p>
        </p:txBody>
      </p:sp>
      <p:pic>
        <p:nvPicPr>
          <p:cNvPr id="5" name="Content Placeholder 4">
            <a:extLst>
              <a:ext uri="{FF2B5EF4-FFF2-40B4-BE49-F238E27FC236}">
                <a16:creationId xmlns:a16="http://schemas.microsoft.com/office/drawing/2014/main" id="{382E506A-A608-32ED-E4D1-5748509D8B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82833" y="1835486"/>
            <a:ext cx="5415487" cy="3655454"/>
          </a:xfrm>
        </p:spPr>
      </p:pic>
      <p:sp>
        <p:nvSpPr>
          <p:cNvPr id="6" name="Rectangle: Rounded Corners 5">
            <a:hlinkClick r:id="" action="ppaction://hlinkshowjump?jump=nextslide"/>
            <a:extLst>
              <a:ext uri="{FF2B5EF4-FFF2-40B4-BE49-F238E27FC236}">
                <a16:creationId xmlns:a16="http://schemas.microsoft.com/office/drawing/2014/main" id="{4CECC2A2-879B-9D3B-CF4B-471DCB95E40A}"/>
              </a:ext>
            </a:extLst>
          </p:cNvPr>
          <p:cNvSpPr/>
          <p:nvPr/>
        </p:nvSpPr>
        <p:spPr>
          <a:xfrm>
            <a:off x="10086104" y="5684677"/>
            <a:ext cx="1511559" cy="4404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Poppins" panose="00000500000000000000" pitchFamily="2" charset="0"/>
                <a:cs typeface="Poppins" panose="00000500000000000000" pitchFamily="2" charset="0"/>
              </a:rPr>
              <a:t>&gt;</a:t>
            </a:r>
          </a:p>
        </p:txBody>
      </p:sp>
      <p:sp>
        <p:nvSpPr>
          <p:cNvPr id="7" name="Rectangle: Rounded Corners 6">
            <a:hlinkClick r:id="" action="ppaction://hlinkshowjump?jump=previousslide"/>
            <a:extLst>
              <a:ext uri="{FF2B5EF4-FFF2-40B4-BE49-F238E27FC236}">
                <a16:creationId xmlns:a16="http://schemas.microsoft.com/office/drawing/2014/main" id="{5300949C-2A1D-D593-E0C2-C15AC1E56A25}"/>
              </a:ext>
            </a:extLst>
          </p:cNvPr>
          <p:cNvSpPr/>
          <p:nvPr/>
        </p:nvSpPr>
        <p:spPr>
          <a:xfrm>
            <a:off x="8353721" y="5684677"/>
            <a:ext cx="1511559" cy="4404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Poppins" panose="00000500000000000000" pitchFamily="2" charset="0"/>
                <a:cs typeface="Poppins" panose="00000500000000000000" pitchFamily="2" charset="0"/>
              </a:rPr>
              <a:t>&lt;</a:t>
            </a:r>
          </a:p>
        </p:txBody>
      </p:sp>
      <p:sp>
        <p:nvSpPr>
          <p:cNvPr id="8" name="Rectangle: Rounded Corners 7">
            <a:hlinkClick r:id="rId3" action="ppaction://hlinksldjump"/>
            <a:extLst>
              <a:ext uri="{FF2B5EF4-FFF2-40B4-BE49-F238E27FC236}">
                <a16:creationId xmlns:a16="http://schemas.microsoft.com/office/drawing/2014/main" id="{F42B575B-AA6D-537A-BEFB-10E689BDAF4F}"/>
              </a:ext>
            </a:extLst>
          </p:cNvPr>
          <p:cNvSpPr/>
          <p:nvPr/>
        </p:nvSpPr>
        <p:spPr>
          <a:xfrm>
            <a:off x="4720356" y="5593042"/>
            <a:ext cx="2140443" cy="6237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Poppins" panose="00000500000000000000" pitchFamily="2" charset="0"/>
                <a:cs typeface="Poppins" panose="00000500000000000000" pitchFamily="2" charset="0"/>
              </a:rPr>
              <a:t>Kembali </a:t>
            </a:r>
            <a:r>
              <a:rPr lang="en-US" sz="1400" dirty="0" err="1">
                <a:latin typeface="Poppins" panose="00000500000000000000" pitchFamily="2" charset="0"/>
                <a:cs typeface="Poppins" panose="00000500000000000000" pitchFamily="2" charset="0"/>
              </a:rPr>
              <a:t>ke</a:t>
            </a:r>
            <a:r>
              <a:rPr lang="en-US" sz="1400" dirty="0">
                <a:latin typeface="Poppins" panose="00000500000000000000" pitchFamily="2" charset="0"/>
                <a:cs typeface="Poppins" panose="00000500000000000000" pitchFamily="2" charset="0"/>
              </a:rPr>
              <a:t> menu</a:t>
            </a:r>
          </a:p>
        </p:txBody>
      </p:sp>
    </p:spTree>
    <p:extLst>
      <p:ext uri="{BB962C8B-B14F-4D97-AF65-F5344CB8AC3E}">
        <p14:creationId xmlns:p14="http://schemas.microsoft.com/office/powerpoint/2010/main" val="2411931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0562C-36E7-CD36-A778-A1E0D5D097EC}"/>
              </a:ext>
            </a:extLst>
          </p:cNvPr>
          <p:cNvSpPr>
            <a:spLocks noGrp="1"/>
          </p:cNvSpPr>
          <p:nvPr>
            <p:ph type="title"/>
          </p:nvPr>
        </p:nvSpPr>
        <p:spPr/>
        <p:txBody>
          <a:bodyPr>
            <a:normAutofit/>
          </a:bodyPr>
          <a:lstStyle/>
          <a:p>
            <a:pPr algn="ctr">
              <a:lnSpc>
                <a:spcPct val="100000"/>
              </a:lnSpc>
            </a:pPr>
            <a:r>
              <a:rPr lang="en-US" sz="2000" dirty="0" err="1">
                <a:latin typeface="Poppins" panose="00000500000000000000" pitchFamily="2" charset="0"/>
                <a:cs typeface="Poppins" panose="00000500000000000000" pitchFamily="2" charset="0"/>
              </a:rPr>
              <a:t>Ini</a:t>
            </a:r>
            <a:r>
              <a:rPr lang="en-US" sz="2000" dirty="0">
                <a:latin typeface="Poppins" panose="00000500000000000000" pitchFamily="2" charset="0"/>
                <a:cs typeface="Poppins" panose="00000500000000000000" pitchFamily="2" charset="0"/>
              </a:rPr>
              <a:t> </a:t>
            </a:r>
            <a:r>
              <a:rPr lang="en-US" sz="2000" dirty="0" err="1">
                <a:latin typeface="Poppins" panose="00000500000000000000" pitchFamily="2" charset="0"/>
                <a:cs typeface="Poppins" panose="00000500000000000000" pitchFamily="2" charset="0"/>
              </a:rPr>
              <a:t>adalah</a:t>
            </a:r>
            <a:r>
              <a:rPr lang="en-US" sz="2000" dirty="0">
                <a:latin typeface="Poppins" panose="00000500000000000000" pitchFamily="2" charset="0"/>
                <a:cs typeface="Poppins" panose="00000500000000000000" pitchFamily="2" charset="0"/>
              </a:rPr>
              <a:t> menu post (yang </a:t>
            </a:r>
            <a:r>
              <a:rPr lang="en-US" sz="2000" dirty="0" err="1">
                <a:latin typeface="Poppins" panose="00000500000000000000" pitchFamily="2" charset="0"/>
                <a:cs typeface="Poppins" panose="00000500000000000000" pitchFamily="2" charset="0"/>
              </a:rPr>
              <a:t>berisi</a:t>
            </a:r>
            <a:r>
              <a:rPr lang="en-US" sz="2000" dirty="0">
                <a:latin typeface="Poppins" panose="00000500000000000000" pitchFamily="2" charset="0"/>
                <a:cs typeface="Poppins" panose="00000500000000000000" pitchFamily="2" charset="0"/>
              </a:rPr>
              <a:t> </a:t>
            </a:r>
            <a:r>
              <a:rPr lang="en-US" sz="2000" dirty="0" err="1">
                <a:latin typeface="Poppins" panose="00000500000000000000" pitchFamily="2" charset="0"/>
                <a:cs typeface="Poppins" panose="00000500000000000000" pitchFamily="2" charset="0"/>
              </a:rPr>
              <a:t>artikel</a:t>
            </a:r>
            <a:r>
              <a:rPr lang="en-US" sz="2000" dirty="0">
                <a:latin typeface="Poppins" panose="00000500000000000000" pitchFamily="2" charset="0"/>
                <a:cs typeface="Poppins" panose="00000500000000000000" pitchFamily="2" charset="0"/>
              </a:rPr>
              <a:t> </a:t>
            </a:r>
            <a:r>
              <a:rPr lang="en-US" sz="2000" dirty="0" err="1">
                <a:latin typeface="Poppins" panose="00000500000000000000" pitchFamily="2" charset="0"/>
                <a:cs typeface="Poppins" panose="00000500000000000000" pitchFamily="2" charset="0"/>
              </a:rPr>
              <a:t>dari</a:t>
            </a:r>
            <a:r>
              <a:rPr lang="en-US" sz="2000" dirty="0">
                <a:latin typeface="Poppins" panose="00000500000000000000" pitchFamily="2" charset="0"/>
                <a:cs typeface="Poppins" panose="00000500000000000000" pitchFamily="2" charset="0"/>
              </a:rPr>
              <a:t> </a:t>
            </a:r>
            <a:r>
              <a:rPr lang="en-US" sz="2000" dirty="0" err="1">
                <a:latin typeface="Poppins" panose="00000500000000000000" pitchFamily="2" charset="0"/>
                <a:cs typeface="Poppins" panose="00000500000000000000" pitchFamily="2" charset="0"/>
              </a:rPr>
              <a:t>hal</a:t>
            </a:r>
            <a:r>
              <a:rPr lang="en-US" sz="2000" dirty="0">
                <a:latin typeface="Poppins" panose="00000500000000000000" pitchFamily="2" charset="0"/>
                <a:cs typeface="Poppins" panose="00000500000000000000" pitchFamily="2" charset="0"/>
              </a:rPr>
              <a:t> yang di upload </a:t>
            </a:r>
            <a:r>
              <a:rPr lang="en-US" sz="2000" dirty="0" err="1">
                <a:latin typeface="Poppins" panose="00000500000000000000" pitchFamily="2" charset="0"/>
                <a:cs typeface="Poppins" panose="00000500000000000000" pitchFamily="2" charset="0"/>
              </a:rPr>
              <a:t>pemilik</a:t>
            </a:r>
            <a:r>
              <a:rPr lang="en-US" sz="2000" dirty="0">
                <a:latin typeface="Poppins" panose="00000500000000000000" pitchFamily="2" charset="0"/>
                <a:cs typeface="Poppins" panose="00000500000000000000" pitchFamily="2" charset="0"/>
              </a:rPr>
              <a:t>)</a:t>
            </a:r>
            <a:br>
              <a:rPr lang="en-US" sz="2000" dirty="0">
                <a:latin typeface="Poppins" panose="00000500000000000000" pitchFamily="2" charset="0"/>
                <a:cs typeface="Poppins" panose="00000500000000000000" pitchFamily="2" charset="0"/>
              </a:rPr>
            </a:br>
            <a:r>
              <a:rPr lang="en-US" sz="2000" dirty="0">
                <a:latin typeface="Poppins" panose="00000500000000000000" pitchFamily="2" charset="0"/>
                <a:cs typeface="Poppins" panose="00000500000000000000" pitchFamily="2" charset="0"/>
              </a:rPr>
              <a:t>di menu </a:t>
            </a:r>
            <a:r>
              <a:rPr lang="en-US" sz="2000" dirty="0" err="1">
                <a:latin typeface="Poppins" panose="00000500000000000000" pitchFamily="2" charset="0"/>
                <a:cs typeface="Poppins" panose="00000500000000000000" pitchFamily="2" charset="0"/>
              </a:rPr>
              <a:t>ini</a:t>
            </a:r>
            <a:r>
              <a:rPr lang="en-US" sz="2000" dirty="0">
                <a:latin typeface="Poppins" panose="00000500000000000000" pitchFamily="2" charset="0"/>
                <a:cs typeface="Poppins" panose="00000500000000000000" pitchFamily="2" charset="0"/>
              </a:rPr>
              <a:t> juga </a:t>
            </a:r>
            <a:r>
              <a:rPr lang="en-US" sz="2000" dirty="0" err="1">
                <a:latin typeface="Poppins" panose="00000500000000000000" pitchFamily="2" charset="0"/>
                <a:cs typeface="Poppins" panose="00000500000000000000" pitchFamily="2" charset="0"/>
              </a:rPr>
              <a:t>terdapat</a:t>
            </a:r>
            <a:r>
              <a:rPr lang="en-US" sz="2000" dirty="0">
                <a:latin typeface="Poppins" panose="00000500000000000000" pitchFamily="2" charset="0"/>
                <a:cs typeface="Poppins" panose="00000500000000000000" pitchFamily="2" charset="0"/>
              </a:rPr>
              <a:t> </a:t>
            </a:r>
            <a:r>
              <a:rPr lang="en-US" sz="2000" dirty="0" err="1">
                <a:latin typeface="Poppins" panose="00000500000000000000" pitchFamily="2" charset="0"/>
                <a:cs typeface="Poppins" panose="00000500000000000000" pitchFamily="2" charset="0"/>
              </a:rPr>
              <a:t>fitur</a:t>
            </a:r>
            <a:r>
              <a:rPr lang="en-US" sz="2000" dirty="0">
                <a:latin typeface="Poppins" panose="00000500000000000000" pitchFamily="2" charset="0"/>
                <a:cs typeface="Poppins" panose="00000500000000000000" pitchFamily="2" charset="0"/>
              </a:rPr>
              <a:t> </a:t>
            </a:r>
            <a:r>
              <a:rPr lang="en-US" sz="2000" dirty="0" err="1">
                <a:latin typeface="Poppins" panose="00000500000000000000" pitchFamily="2" charset="0"/>
                <a:cs typeface="Poppins" panose="00000500000000000000" pitchFamily="2" charset="0"/>
              </a:rPr>
              <a:t>pencaharian</a:t>
            </a:r>
            <a:r>
              <a:rPr lang="en-US" sz="2000" dirty="0">
                <a:latin typeface="Poppins" panose="00000500000000000000" pitchFamily="2" charset="0"/>
                <a:cs typeface="Poppins" panose="00000500000000000000" pitchFamily="2" charset="0"/>
              </a:rPr>
              <a:t> dan </a:t>
            </a:r>
            <a:r>
              <a:rPr lang="en-US" sz="2000" dirty="0" err="1">
                <a:latin typeface="Poppins" panose="00000500000000000000" pitchFamily="2" charset="0"/>
                <a:cs typeface="Poppins" panose="00000500000000000000" pitchFamily="2" charset="0"/>
              </a:rPr>
              <a:t>beberapa</a:t>
            </a:r>
            <a:r>
              <a:rPr lang="en-US" sz="2000" dirty="0">
                <a:latin typeface="Poppins" panose="00000500000000000000" pitchFamily="2" charset="0"/>
                <a:cs typeface="Poppins" panose="00000500000000000000" pitchFamily="2" charset="0"/>
              </a:rPr>
              <a:t> </a:t>
            </a:r>
            <a:r>
              <a:rPr lang="en-US" sz="2000" dirty="0" err="1">
                <a:latin typeface="Poppins" panose="00000500000000000000" pitchFamily="2" charset="0"/>
                <a:cs typeface="Poppins" panose="00000500000000000000" pitchFamily="2" charset="0"/>
              </a:rPr>
              <a:t>postingan</a:t>
            </a:r>
            <a:r>
              <a:rPr lang="en-US" sz="2000" dirty="0">
                <a:latin typeface="Poppins" panose="00000500000000000000" pitchFamily="2" charset="0"/>
                <a:cs typeface="Poppins" panose="00000500000000000000" pitchFamily="2" charset="0"/>
              </a:rPr>
              <a:t> yang random </a:t>
            </a:r>
            <a:r>
              <a:rPr lang="en-US" sz="2000" dirty="0" err="1">
                <a:latin typeface="Poppins" panose="00000500000000000000" pitchFamily="2" charset="0"/>
                <a:cs typeface="Poppins" panose="00000500000000000000" pitchFamily="2" charset="0"/>
              </a:rPr>
              <a:t>disebelah</a:t>
            </a:r>
            <a:r>
              <a:rPr lang="en-US" sz="2000" dirty="0">
                <a:latin typeface="Poppins" panose="00000500000000000000" pitchFamily="2" charset="0"/>
                <a:cs typeface="Poppins" panose="00000500000000000000" pitchFamily="2" charset="0"/>
              </a:rPr>
              <a:t> </a:t>
            </a:r>
            <a:r>
              <a:rPr lang="en-US" sz="2000" dirty="0" err="1">
                <a:latin typeface="Poppins" panose="00000500000000000000" pitchFamily="2" charset="0"/>
                <a:cs typeface="Poppins" panose="00000500000000000000" pitchFamily="2" charset="0"/>
              </a:rPr>
              <a:t>kanan</a:t>
            </a:r>
            <a:r>
              <a:rPr lang="en-US" sz="2000" dirty="0">
                <a:latin typeface="Poppins" panose="00000500000000000000" pitchFamily="2" charset="0"/>
                <a:cs typeface="Poppins" panose="00000500000000000000" pitchFamily="2" charset="0"/>
              </a:rPr>
              <a:t> </a:t>
            </a:r>
            <a:r>
              <a:rPr lang="en-US" sz="2000" dirty="0" err="1">
                <a:latin typeface="Poppins" panose="00000500000000000000" pitchFamily="2" charset="0"/>
                <a:cs typeface="Poppins" panose="00000500000000000000" pitchFamily="2" charset="0"/>
              </a:rPr>
              <a:t>dibawah</a:t>
            </a:r>
            <a:r>
              <a:rPr lang="en-US" sz="2000" dirty="0">
                <a:latin typeface="Poppins" panose="00000500000000000000" pitchFamily="2" charset="0"/>
                <a:cs typeface="Poppins" panose="00000500000000000000" pitchFamily="2" charset="0"/>
              </a:rPr>
              <a:t> </a:t>
            </a:r>
            <a:r>
              <a:rPr lang="en-US" sz="2000" dirty="0" err="1">
                <a:latin typeface="Poppins" panose="00000500000000000000" pitchFamily="2" charset="0"/>
                <a:cs typeface="Poppins" panose="00000500000000000000" pitchFamily="2" charset="0"/>
              </a:rPr>
              <a:t>kategori</a:t>
            </a:r>
            <a:r>
              <a:rPr lang="en-US" sz="2000" dirty="0">
                <a:latin typeface="Poppins" panose="00000500000000000000" pitchFamily="2" charset="0"/>
                <a:cs typeface="Poppins" panose="00000500000000000000" pitchFamily="2" charset="0"/>
              </a:rPr>
              <a:t>. </a:t>
            </a:r>
            <a:r>
              <a:rPr lang="en-US" sz="2000" dirty="0" err="1">
                <a:latin typeface="Poppins" panose="00000500000000000000" pitchFamily="2" charset="0"/>
                <a:cs typeface="Poppins" panose="00000500000000000000" pitchFamily="2" charset="0"/>
              </a:rPr>
              <a:t>Fungsi</a:t>
            </a:r>
            <a:r>
              <a:rPr lang="en-US" sz="2000" dirty="0">
                <a:latin typeface="Poppins" panose="00000500000000000000" pitchFamily="2" charset="0"/>
                <a:cs typeface="Poppins" panose="00000500000000000000" pitchFamily="2" charset="0"/>
              </a:rPr>
              <a:t> </a:t>
            </a:r>
            <a:r>
              <a:rPr lang="en-US" sz="2000" dirty="0" err="1">
                <a:latin typeface="Poppins" panose="00000500000000000000" pitchFamily="2" charset="0"/>
                <a:cs typeface="Poppins" panose="00000500000000000000" pitchFamily="2" charset="0"/>
              </a:rPr>
              <a:t>kategori</a:t>
            </a:r>
            <a:r>
              <a:rPr lang="en-US" sz="2000" dirty="0">
                <a:latin typeface="Poppins" panose="00000500000000000000" pitchFamily="2" charset="0"/>
                <a:cs typeface="Poppins" panose="00000500000000000000" pitchFamily="2" charset="0"/>
              </a:rPr>
              <a:t> pada </a:t>
            </a:r>
            <a:r>
              <a:rPr lang="en-US" sz="2000" dirty="0" err="1">
                <a:latin typeface="Poppins" panose="00000500000000000000" pitchFamily="2" charset="0"/>
                <a:cs typeface="Poppins" panose="00000500000000000000" pitchFamily="2" charset="0"/>
              </a:rPr>
              <a:t>laman</a:t>
            </a:r>
            <a:r>
              <a:rPr lang="en-US" sz="2000" dirty="0">
                <a:latin typeface="Poppins" panose="00000500000000000000" pitchFamily="2" charset="0"/>
                <a:cs typeface="Poppins" panose="00000500000000000000" pitchFamily="2" charset="0"/>
              </a:rPr>
              <a:t> </a:t>
            </a:r>
            <a:r>
              <a:rPr lang="en-US" sz="2000" dirty="0" err="1">
                <a:latin typeface="Poppins" panose="00000500000000000000" pitchFamily="2" charset="0"/>
                <a:cs typeface="Poppins" panose="00000500000000000000" pitchFamily="2" charset="0"/>
              </a:rPr>
              <a:t>ini</a:t>
            </a:r>
            <a:r>
              <a:rPr lang="en-US" sz="2000" dirty="0">
                <a:latin typeface="Poppins" panose="00000500000000000000" pitchFamily="2" charset="0"/>
                <a:cs typeface="Poppins" panose="00000500000000000000" pitchFamily="2" charset="0"/>
              </a:rPr>
              <a:t> </a:t>
            </a:r>
            <a:r>
              <a:rPr lang="en-US" sz="2000" dirty="0" err="1">
                <a:latin typeface="Poppins" panose="00000500000000000000" pitchFamily="2" charset="0"/>
                <a:cs typeface="Poppins" panose="00000500000000000000" pitchFamily="2" charset="0"/>
              </a:rPr>
              <a:t>sama</a:t>
            </a:r>
            <a:r>
              <a:rPr lang="en-US" sz="2000" dirty="0">
                <a:latin typeface="Poppins" panose="00000500000000000000" pitchFamily="2" charset="0"/>
                <a:cs typeface="Poppins" panose="00000500000000000000" pitchFamily="2" charset="0"/>
              </a:rPr>
              <a:t> </a:t>
            </a:r>
            <a:r>
              <a:rPr lang="en-US" sz="2000" dirty="0" err="1">
                <a:latin typeface="Poppins" panose="00000500000000000000" pitchFamily="2" charset="0"/>
                <a:cs typeface="Poppins" panose="00000500000000000000" pitchFamily="2" charset="0"/>
              </a:rPr>
              <a:t>dengan</a:t>
            </a:r>
            <a:r>
              <a:rPr lang="en-US" sz="2000" dirty="0">
                <a:latin typeface="Poppins" panose="00000500000000000000" pitchFamily="2" charset="0"/>
                <a:cs typeface="Poppins" panose="00000500000000000000" pitchFamily="2" charset="0"/>
              </a:rPr>
              <a:t> yang </a:t>
            </a:r>
            <a:r>
              <a:rPr lang="en-US" sz="2000" dirty="0" err="1">
                <a:latin typeface="Poppins" panose="00000500000000000000" pitchFamily="2" charset="0"/>
                <a:cs typeface="Poppins" panose="00000500000000000000" pitchFamily="2" charset="0"/>
              </a:rPr>
              <a:t>ada</a:t>
            </a:r>
            <a:r>
              <a:rPr lang="en-US" sz="2000" dirty="0">
                <a:latin typeface="Poppins" panose="00000500000000000000" pitchFamily="2" charset="0"/>
                <a:cs typeface="Poppins" panose="00000500000000000000" pitchFamily="2" charset="0"/>
              </a:rPr>
              <a:t> di </a:t>
            </a:r>
            <a:r>
              <a:rPr lang="en-US" sz="2000" dirty="0" err="1">
                <a:latin typeface="Poppins" panose="00000500000000000000" pitchFamily="2" charset="0"/>
                <a:cs typeface="Poppins" panose="00000500000000000000" pitchFamily="2" charset="0"/>
              </a:rPr>
              <a:t>laman</a:t>
            </a:r>
            <a:r>
              <a:rPr lang="en-US" sz="2000" dirty="0">
                <a:latin typeface="Poppins" panose="00000500000000000000" pitchFamily="2" charset="0"/>
                <a:cs typeface="Poppins" panose="00000500000000000000" pitchFamily="2" charset="0"/>
              </a:rPr>
              <a:t> “All Categories”</a:t>
            </a:r>
          </a:p>
        </p:txBody>
      </p:sp>
      <p:pic>
        <p:nvPicPr>
          <p:cNvPr id="5" name="Content Placeholder 4">
            <a:extLst>
              <a:ext uri="{FF2B5EF4-FFF2-40B4-BE49-F238E27FC236}">
                <a16:creationId xmlns:a16="http://schemas.microsoft.com/office/drawing/2014/main" id="{BAEFF132-F4F7-1852-0EAB-4BF04EA7CF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737361"/>
            <a:ext cx="3451819" cy="3777032"/>
          </a:xfrm>
        </p:spPr>
      </p:pic>
      <p:pic>
        <p:nvPicPr>
          <p:cNvPr id="7" name="Picture 6">
            <a:extLst>
              <a:ext uri="{FF2B5EF4-FFF2-40B4-BE49-F238E27FC236}">
                <a16:creationId xmlns:a16="http://schemas.microsoft.com/office/drawing/2014/main" id="{8D48F78E-DE08-4A42-EC80-D291E48259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4943" y="1737360"/>
            <a:ext cx="4180737" cy="3777033"/>
          </a:xfrm>
          <a:prstGeom prst="rect">
            <a:avLst/>
          </a:prstGeom>
        </p:spPr>
      </p:pic>
      <p:sp>
        <p:nvSpPr>
          <p:cNvPr id="8" name="Rectangle: Rounded Corners 7">
            <a:hlinkClick r:id="" action="ppaction://hlinkshowjump?jump=nextslide"/>
            <a:extLst>
              <a:ext uri="{FF2B5EF4-FFF2-40B4-BE49-F238E27FC236}">
                <a16:creationId xmlns:a16="http://schemas.microsoft.com/office/drawing/2014/main" id="{0AD4CC69-4046-9C81-451D-88BD4C051FA0}"/>
              </a:ext>
            </a:extLst>
          </p:cNvPr>
          <p:cNvSpPr/>
          <p:nvPr/>
        </p:nvSpPr>
        <p:spPr>
          <a:xfrm>
            <a:off x="10086104" y="5684677"/>
            <a:ext cx="1511559" cy="4404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Poppins" panose="00000500000000000000" pitchFamily="2" charset="0"/>
                <a:cs typeface="Poppins" panose="00000500000000000000" pitchFamily="2" charset="0"/>
              </a:rPr>
              <a:t>&gt;</a:t>
            </a:r>
          </a:p>
        </p:txBody>
      </p:sp>
      <p:sp>
        <p:nvSpPr>
          <p:cNvPr id="9" name="Rectangle: Rounded Corners 8">
            <a:hlinkClick r:id="" action="ppaction://hlinkshowjump?jump=previousslide"/>
            <a:extLst>
              <a:ext uri="{FF2B5EF4-FFF2-40B4-BE49-F238E27FC236}">
                <a16:creationId xmlns:a16="http://schemas.microsoft.com/office/drawing/2014/main" id="{4B225018-50A4-F764-401C-DA2F2E07C08D}"/>
              </a:ext>
            </a:extLst>
          </p:cNvPr>
          <p:cNvSpPr/>
          <p:nvPr/>
        </p:nvSpPr>
        <p:spPr>
          <a:xfrm>
            <a:off x="8353721" y="5684677"/>
            <a:ext cx="1511559" cy="4404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Poppins" panose="00000500000000000000" pitchFamily="2" charset="0"/>
                <a:cs typeface="Poppins" panose="00000500000000000000" pitchFamily="2" charset="0"/>
              </a:rPr>
              <a:t>&lt;</a:t>
            </a:r>
          </a:p>
        </p:txBody>
      </p:sp>
      <p:sp>
        <p:nvSpPr>
          <p:cNvPr id="10" name="Rectangle: Rounded Corners 9">
            <a:hlinkClick r:id="rId4" action="ppaction://hlinksldjump"/>
            <a:extLst>
              <a:ext uri="{FF2B5EF4-FFF2-40B4-BE49-F238E27FC236}">
                <a16:creationId xmlns:a16="http://schemas.microsoft.com/office/drawing/2014/main" id="{C88F7FB2-4059-71F0-B794-870196D344CB}"/>
              </a:ext>
            </a:extLst>
          </p:cNvPr>
          <p:cNvSpPr/>
          <p:nvPr/>
        </p:nvSpPr>
        <p:spPr>
          <a:xfrm>
            <a:off x="4720356" y="5593042"/>
            <a:ext cx="2140443" cy="6237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Poppins" panose="00000500000000000000" pitchFamily="2" charset="0"/>
                <a:cs typeface="Poppins" panose="00000500000000000000" pitchFamily="2" charset="0"/>
              </a:rPr>
              <a:t>Kembali </a:t>
            </a:r>
            <a:r>
              <a:rPr lang="en-US" sz="1400" dirty="0" err="1">
                <a:latin typeface="Poppins" panose="00000500000000000000" pitchFamily="2" charset="0"/>
                <a:cs typeface="Poppins" panose="00000500000000000000" pitchFamily="2" charset="0"/>
              </a:rPr>
              <a:t>ke</a:t>
            </a:r>
            <a:r>
              <a:rPr lang="en-US" sz="1400" dirty="0">
                <a:latin typeface="Poppins" panose="00000500000000000000" pitchFamily="2" charset="0"/>
                <a:cs typeface="Poppins" panose="00000500000000000000" pitchFamily="2" charset="0"/>
              </a:rPr>
              <a:t> menu</a:t>
            </a:r>
          </a:p>
        </p:txBody>
      </p:sp>
    </p:spTree>
    <p:extLst>
      <p:ext uri="{BB962C8B-B14F-4D97-AF65-F5344CB8AC3E}">
        <p14:creationId xmlns:p14="http://schemas.microsoft.com/office/powerpoint/2010/main" val="901726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F806A-886D-33FA-7F3A-22FA31E8C9A6}"/>
              </a:ext>
            </a:extLst>
          </p:cNvPr>
          <p:cNvSpPr>
            <a:spLocks noGrp="1"/>
          </p:cNvSpPr>
          <p:nvPr>
            <p:ph type="title"/>
          </p:nvPr>
        </p:nvSpPr>
        <p:spPr/>
        <p:txBody>
          <a:bodyPr anchor="ctr">
            <a:normAutofit/>
          </a:bodyPr>
          <a:lstStyle/>
          <a:p>
            <a:pPr algn="ctr"/>
            <a:r>
              <a:rPr lang="en-US" sz="3600" b="1" dirty="0" err="1">
                <a:latin typeface="Poppins" panose="00000500000000000000" pitchFamily="2" charset="0"/>
                <a:cs typeface="Poppins" panose="00000500000000000000" pitchFamily="2" charset="0"/>
              </a:rPr>
              <a:t>Ini</a:t>
            </a:r>
            <a:r>
              <a:rPr lang="en-US" sz="3600" b="1" dirty="0">
                <a:latin typeface="Poppins" panose="00000500000000000000" pitchFamily="2" charset="0"/>
                <a:cs typeface="Poppins" panose="00000500000000000000" pitchFamily="2" charset="0"/>
              </a:rPr>
              <a:t> </a:t>
            </a:r>
            <a:r>
              <a:rPr lang="en-US" sz="3600" b="1" dirty="0" err="1">
                <a:latin typeface="Poppins" panose="00000500000000000000" pitchFamily="2" charset="0"/>
                <a:cs typeface="Poppins" panose="00000500000000000000" pitchFamily="2" charset="0"/>
              </a:rPr>
              <a:t>adalah</a:t>
            </a:r>
            <a:r>
              <a:rPr lang="en-US" sz="3600" b="1" dirty="0">
                <a:latin typeface="Poppins" panose="00000500000000000000" pitchFamily="2" charset="0"/>
                <a:cs typeface="Poppins" panose="00000500000000000000" pitchFamily="2" charset="0"/>
              </a:rPr>
              <a:t> </a:t>
            </a:r>
            <a:r>
              <a:rPr lang="en-US" sz="3600" b="1" dirty="0" err="1">
                <a:latin typeface="Poppins" panose="00000500000000000000" pitchFamily="2" charset="0"/>
                <a:cs typeface="Poppins" panose="00000500000000000000" pitchFamily="2" charset="0"/>
              </a:rPr>
              <a:t>contoh</a:t>
            </a:r>
            <a:r>
              <a:rPr lang="en-US" sz="3600" b="1" dirty="0">
                <a:latin typeface="Poppins" panose="00000500000000000000" pitchFamily="2" charset="0"/>
                <a:cs typeface="Poppins" panose="00000500000000000000" pitchFamily="2" charset="0"/>
              </a:rPr>
              <a:t> </a:t>
            </a:r>
            <a:r>
              <a:rPr lang="en-US" sz="3600" b="1" dirty="0" err="1">
                <a:latin typeface="Poppins" panose="00000500000000000000" pitchFamily="2" charset="0"/>
                <a:cs typeface="Poppins" panose="00000500000000000000" pitchFamily="2" charset="0"/>
              </a:rPr>
              <a:t>dari</a:t>
            </a:r>
            <a:r>
              <a:rPr lang="en-US" sz="3600" b="1" dirty="0">
                <a:latin typeface="Poppins" panose="00000500000000000000" pitchFamily="2" charset="0"/>
                <a:cs typeface="Poppins" panose="00000500000000000000" pitchFamily="2" charset="0"/>
              </a:rPr>
              <a:t> post yang </a:t>
            </a:r>
            <a:r>
              <a:rPr lang="en-US" sz="3600" b="1" dirty="0" err="1">
                <a:latin typeface="Poppins" panose="00000500000000000000" pitchFamily="2" charset="0"/>
                <a:cs typeface="Poppins" panose="00000500000000000000" pitchFamily="2" charset="0"/>
              </a:rPr>
              <a:t>diupload</a:t>
            </a:r>
            <a:endParaRPr lang="en-US" sz="3600" b="1" dirty="0">
              <a:latin typeface="Poppins" panose="00000500000000000000" pitchFamily="2" charset="0"/>
              <a:cs typeface="Poppins" panose="00000500000000000000" pitchFamily="2" charset="0"/>
            </a:endParaRPr>
          </a:p>
        </p:txBody>
      </p:sp>
      <p:pic>
        <p:nvPicPr>
          <p:cNvPr id="5" name="Content Placeholder 4">
            <a:extLst>
              <a:ext uri="{FF2B5EF4-FFF2-40B4-BE49-F238E27FC236}">
                <a16:creationId xmlns:a16="http://schemas.microsoft.com/office/drawing/2014/main" id="{A553BE9D-F8BB-E8FE-8871-03F420AC21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1" y="1737360"/>
            <a:ext cx="4210298" cy="3758371"/>
          </a:xfrm>
        </p:spPr>
      </p:pic>
      <p:pic>
        <p:nvPicPr>
          <p:cNvPr id="7" name="Picture 6">
            <a:extLst>
              <a:ext uri="{FF2B5EF4-FFF2-40B4-BE49-F238E27FC236}">
                <a16:creationId xmlns:a16="http://schemas.microsoft.com/office/drawing/2014/main" id="{12211DFF-F855-22FB-2CAA-D566736880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4423" y="1737360"/>
            <a:ext cx="4271257" cy="3726287"/>
          </a:xfrm>
          <a:prstGeom prst="rect">
            <a:avLst/>
          </a:prstGeom>
        </p:spPr>
      </p:pic>
      <p:sp>
        <p:nvSpPr>
          <p:cNvPr id="8" name="Rectangle: Rounded Corners 7">
            <a:hlinkClick r:id="" action="ppaction://hlinkshowjump?jump=nextslide"/>
            <a:extLst>
              <a:ext uri="{FF2B5EF4-FFF2-40B4-BE49-F238E27FC236}">
                <a16:creationId xmlns:a16="http://schemas.microsoft.com/office/drawing/2014/main" id="{3C426C0B-C7E6-5038-6618-3C2E89880712}"/>
              </a:ext>
            </a:extLst>
          </p:cNvPr>
          <p:cNvSpPr/>
          <p:nvPr/>
        </p:nvSpPr>
        <p:spPr>
          <a:xfrm>
            <a:off x="10086104" y="5684677"/>
            <a:ext cx="1511559" cy="4404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Poppins" panose="00000500000000000000" pitchFamily="2" charset="0"/>
                <a:cs typeface="Poppins" panose="00000500000000000000" pitchFamily="2" charset="0"/>
              </a:rPr>
              <a:t>&gt;</a:t>
            </a:r>
          </a:p>
        </p:txBody>
      </p:sp>
      <p:sp>
        <p:nvSpPr>
          <p:cNvPr id="9" name="Rectangle: Rounded Corners 8">
            <a:hlinkClick r:id="" action="ppaction://hlinkshowjump?jump=previousslide"/>
            <a:extLst>
              <a:ext uri="{FF2B5EF4-FFF2-40B4-BE49-F238E27FC236}">
                <a16:creationId xmlns:a16="http://schemas.microsoft.com/office/drawing/2014/main" id="{FF900A90-0F44-4238-3675-8C4A616661A3}"/>
              </a:ext>
            </a:extLst>
          </p:cNvPr>
          <p:cNvSpPr/>
          <p:nvPr/>
        </p:nvSpPr>
        <p:spPr>
          <a:xfrm>
            <a:off x="8353721" y="5684677"/>
            <a:ext cx="1511559" cy="4404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Poppins" panose="00000500000000000000" pitchFamily="2" charset="0"/>
                <a:cs typeface="Poppins" panose="00000500000000000000" pitchFamily="2" charset="0"/>
              </a:rPr>
              <a:t>&lt;</a:t>
            </a:r>
          </a:p>
        </p:txBody>
      </p:sp>
      <p:sp>
        <p:nvSpPr>
          <p:cNvPr id="10" name="Rectangle: Rounded Corners 9">
            <a:hlinkClick r:id="rId4" action="ppaction://hlinksldjump"/>
            <a:extLst>
              <a:ext uri="{FF2B5EF4-FFF2-40B4-BE49-F238E27FC236}">
                <a16:creationId xmlns:a16="http://schemas.microsoft.com/office/drawing/2014/main" id="{983F54AE-E8C2-192C-AE75-7ACABA7A75A5}"/>
              </a:ext>
            </a:extLst>
          </p:cNvPr>
          <p:cNvSpPr/>
          <p:nvPr/>
        </p:nvSpPr>
        <p:spPr>
          <a:xfrm>
            <a:off x="4720356" y="5593042"/>
            <a:ext cx="2140443" cy="6237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Poppins" panose="00000500000000000000" pitchFamily="2" charset="0"/>
                <a:cs typeface="Poppins" panose="00000500000000000000" pitchFamily="2" charset="0"/>
              </a:rPr>
              <a:t>Kembali </a:t>
            </a:r>
            <a:r>
              <a:rPr lang="en-US" sz="1400" dirty="0" err="1">
                <a:latin typeface="Poppins" panose="00000500000000000000" pitchFamily="2" charset="0"/>
                <a:cs typeface="Poppins" panose="00000500000000000000" pitchFamily="2" charset="0"/>
              </a:rPr>
              <a:t>ke</a:t>
            </a:r>
            <a:r>
              <a:rPr lang="en-US" sz="1400" dirty="0">
                <a:latin typeface="Poppins" panose="00000500000000000000" pitchFamily="2" charset="0"/>
                <a:cs typeface="Poppins" panose="00000500000000000000" pitchFamily="2" charset="0"/>
              </a:rPr>
              <a:t> menu</a:t>
            </a:r>
          </a:p>
        </p:txBody>
      </p:sp>
    </p:spTree>
    <p:extLst>
      <p:ext uri="{BB962C8B-B14F-4D97-AF65-F5344CB8AC3E}">
        <p14:creationId xmlns:p14="http://schemas.microsoft.com/office/powerpoint/2010/main" val="2532255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6C915-9A1D-9D98-E6A3-9FC291CF0738}"/>
              </a:ext>
            </a:extLst>
          </p:cNvPr>
          <p:cNvSpPr>
            <a:spLocks noGrp="1"/>
          </p:cNvSpPr>
          <p:nvPr>
            <p:ph type="title"/>
          </p:nvPr>
        </p:nvSpPr>
        <p:spPr/>
        <p:txBody>
          <a:bodyPr anchor="ctr">
            <a:normAutofit/>
          </a:bodyPr>
          <a:lstStyle/>
          <a:p>
            <a:pPr algn="ctr"/>
            <a:r>
              <a:rPr lang="en-US" sz="3600" dirty="0">
                <a:latin typeface="Poppins" panose="00000500000000000000" pitchFamily="2" charset="0"/>
                <a:cs typeface="Poppins" panose="00000500000000000000" pitchFamily="2" charset="0"/>
              </a:rPr>
              <a:t>Dan yang </a:t>
            </a:r>
            <a:r>
              <a:rPr lang="en-US" sz="3600" dirty="0" err="1">
                <a:latin typeface="Poppins" panose="00000500000000000000" pitchFamily="2" charset="0"/>
                <a:cs typeface="Poppins" panose="00000500000000000000" pitchFamily="2" charset="0"/>
              </a:rPr>
              <a:t>terakhir</a:t>
            </a:r>
            <a:r>
              <a:rPr lang="en-US" sz="3600" dirty="0">
                <a:latin typeface="Poppins" panose="00000500000000000000" pitchFamily="2" charset="0"/>
                <a:cs typeface="Poppins" panose="00000500000000000000" pitchFamily="2" charset="0"/>
              </a:rPr>
              <a:t> </a:t>
            </a:r>
            <a:r>
              <a:rPr lang="en-US" sz="3600" dirty="0" err="1">
                <a:latin typeface="Poppins" panose="00000500000000000000" pitchFamily="2" charset="0"/>
                <a:cs typeface="Poppins" panose="00000500000000000000" pitchFamily="2" charset="0"/>
              </a:rPr>
              <a:t>dari</a:t>
            </a:r>
            <a:r>
              <a:rPr lang="en-US" sz="3600" dirty="0">
                <a:latin typeface="Poppins" panose="00000500000000000000" pitchFamily="2" charset="0"/>
                <a:cs typeface="Poppins" panose="00000500000000000000" pitchFamily="2" charset="0"/>
              </a:rPr>
              <a:t> </a:t>
            </a:r>
            <a:r>
              <a:rPr lang="en-US" sz="3600" dirty="0" err="1">
                <a:latin typeface="Poppins" panose="00000500000000000000" pitchFamily="2" charset="0"/>
                <a:cs typeface="Poppins" panose="00000500000000000000" pitchFamily="2" charset="0"/>
              </a:rPr>
              <a:t>halaman</a:t>
            </a:r>
            <a:r>
              <a:rPr lang="en-US" sz="3600" dirty="0">
                <a:latin typeface="Poppins" panose="00000500000000000000" pitchFamily="2" charset="0"/>
                <a:cs typeface="Poppins" panose="00000500000000000000" pitchFamily="2" charset="0"/>
              </a:rPr>
              <a:t> frontend </a:t>
            </a:r>
            <a:r>
              <a:rPr lang="en-US" sz="3600" dirty="0" err="1">
                <a:latin typeface="Poppins" panose="00000500000000000000" pitchFamily="2" charset="0"/>
                <a:cs typeface="Poppins" panose="00000500000000000000" pitchFamily="2" charset="0"/>
              </a:rPr>
              <a:t>adalah</a:t>
            </a:r>
            <a:r>
              <a:rPr lang="en-US" sz="3600" dirty="0">
                <a:latin typeface="Poppins" panose="00000500000000000000" pitchFamily="2" charset="0"/>
                <a:cs typeface="Poppins" panose="00000500000000000000" pitchFamily="2" charset="0"/>
              </a:rPr>
              <a:t> about pages</a:t>
            </a:r>
          </a:p>
        </p:txBody>
      </p:sp>
      <p:pic>
        <p:nvPicPr>
          <p:cNvPr id="5" name="Content Placeholder 4">
            <a:extLst>
              <a:ext uri="{FF2B5EF4-FFF2-40B4-BE49-F238E27FC236}">
                <a16:creationId xmlns:a16="http://schemas.microsoft.com/office/drawing/2014/main" id="{21001521-6E36-B5F7-D975-5DC56AB863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49712" y="1882113"/>
            <a:ext cx="4881730" cy="3556846"/>
          </a:xfrm>
        </p:spPr>
      </p:pic>
      <p:sp>
        <p:nvSpPr>
          <p:cNvPr id="6" name="Rectangle: Rounded Corners 5">
            <a:hlinkClick r:id="" action="ppaction://hlinkshowjump?jump=nextslide"/>
            <a:extLst>
              <a:ext uri="{FF2B5EF4-FFF2-40B4-BE49-F238E27FC236}">
                <a16:creationId xmlns:a16="http://schemas.microsoft.com/office/drawing/2014/main" id="{EDA3FDF2-EED4-1352-521D-345E23BEA1E0}"/>
              </a:ext>
            </a:extLst>
          </p:cNvPr>
          <p:cNvSpPr/>
          <p:nvPr/>
        </p:nvSpPr>
        <p:spPr>
          <a:xfrm>
            <a:off x="10086104" y="5684677"/>
            <a:ext cx="1511559" cy="4404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Poppins" panose="00000500000000000000" pitchFamily="2" charset="0"/>
                <a:cs typeface="Poppins" panose="00000500000000000000" pitchFamily="2" charset="0"/>
              </a:rPr>
              <a:t>&gt;</a:t>
            </a:r>
          </a:p>
        </p:txBody>
      </p:sp>
      <p:sp>
        <p:nvSpPr>
          <p:cNvPr id="7" name="Rectangle: Rounded Corners 6">
            <a:hlinkClick r:id="" action="ppaction://hlinkshowjump?jump=previousslide"/>
            <a:extLst>
              <a:ext uri="{FF2B5EF4-FFF2-40B4-BE49-F238E27FC236}">
                <a16:creationId xmlns:a16="http://schemas.microsoft.com/office/drawing/2014/main" id="{6514F02C-A5B1-5EBF-ED2B-97C032F45965}"/>
              </a:ext>
            </a:extLst>
          </p:cNvPr>
          <p:cNvSpPr/>
          <p:nvPr/>
        </p:nvSpPr>
        <p:spPr>
          <a:xfrm>
            <a:off x="8353721" y="5684677"/>
            <a:ext cx="1511559" cy="4404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Poppins" panose="00000500000000000000" pitchFamily="2" charset="0"/>
                <a:cs typeface="Poppins" panose="00000500000000000000" pitchFamily="2" charset="0"/>
              </a:rPr>
              <a:t>&lt;</a:t>
            </a:r>
          </a:p>
        </p:txBody>
      </p:sp>
      <p:sp>
        <p:nvSpPr>
          <p:cNvPr id="8" name="Rectangle: Rounded Corners 7">
            <a:hlinkClick r:id="rId3" action="ppaction://hlinksldjump"/>
            <a:extLst>
              <a:ext uri="{FF2B5EF4-FFF2-40B4-BE49-F238E27FC236}">
                <a16:creationId xmlns:a16="http://schemas.microsoft.com/office/drawing/2014/main" id="{DB11634E-2C7D-0B2A-1505-F71DBB5F8429}"/>
              </a:ext>
            </a:extLst>
          </p:cNvPr>
          <p:cNvSpPr/>
          <p:nvPr/>
        </p:nvSpPr>
        <p:spPr>
          <a:xfrm>
            <a:off x="4720356" y="5593042"/>
            <a:ext cx="2140443" cy="6237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Poppins" panose="00000500000000000000" pitchFamily="2" charset="0"/>
                <a:cs typeface="Poppins" panose="00000500000000000000" pitchFamily="2" charset="0"/>
              </a:rPr>
              <a:t>Kembali </a:t>
            </a:r>
            <a:r>
              <a:rPr lang="en-US" sz="1400" dirty="0" err="1">
                <a:latin typeface="Poppins" panose="00000500000000000000" pitchFamily="2" charset="0"/>
                <a:cs typeface="Poppins" panose="00000500000000000000" pitchFamily="2" charset="0"/>
              </a:rPr>
              <a:t>ke</a:t>
            </a:r>
            <a:r>
              <a:rPr lang="en-US" sz="1400" dirty="0">
                <a:latin typeface="Poppins" panose="00000500000000000000" pitchFamily="2" charset="0"/>
                <a:cs typeface="Poppins" panose="00000500000000000000" pitchFamily="2" charset="0"/>
              </a:rPr>
              <a:t> menu</a:t>
            </a:r>
          </a:p>
        </p:txBody>
      </p:sp>
    </p:spTree>
    <p:extLst>
      <p:ext uri="{BB962C8B-B14F-4D97-AF65-F5344CB8AC3E}">
        <p14:creationId xmlns:p14="http://schemas.microsoft.com/office/powerpoint/2010/main" val="118672662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77</TotalTime>
  <Words>312</Words>
  <Application>Microsoft Office PowerPoint</Application>
  <PresentationFormat>Widescreen</PresentationFormat>
  <Paragraphs>68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Poppins</vt:lpstr>
      <vt:lpstr>Retrospect</vt:lpstr>
      <vt:lpstr>Sevima Hackathon</vt:lpstr>
      <vt:lpstr>Mengenai pengerjaan proyek ini</vt:lpstr>
      <vt:lpstr>TENTANG PROJEK</vt:lpstr>
      <vt:lpstr>Menu</vt:lpstr>
      <vt:lpstr>Penampakan tampilan frontend proyek</vt:lpstr>
      <vt:lpstr>Ini adalah menu All Categories, menu yang menunjukan semua pengkategorian (menu ini terdapat di menu utama  yaitu “More Category . . .”) </vt:lpstr>
      <vt:lpstr>Ini adalah menu post (yang berisi artikel dari hal yang di upload pemilik) di menu ini juga terdapat fitur pencaharian dan beberapa postingan yang random disebelah kanan dibawah kategori. Fungsi kategori pada laman ini sama dengan yang ada di laman “All Categories”</vt:lpstr>
      <vt:lpstr>Ini adalah contoh dari post yang diupload</vt:lpstr>
      <vt:lpstr>Dan yang terakhir dari halaman frontend adalah about pages</vt:lpstr>
      <vt:lpstr>Dan ini adalah tampilan login dan register untuk si pemilik</vt:lpstr>
      <vt:lpstr>Dan ini adalah tampilan dashboard untuk si pemilik </vt:lpstr>
      <vt:lpstr>Dan ini adalah tampilan untuk menu post dan category</vt:lpstr>
      <vt:lpstr>Ini adalah tampilan untuk crud dari menu posts (untuk delete ada di halaman utama post</vt:lpstr>
      <vt:lpstr>Ini adalah tampilan crud untuk menu category (delete ada dilaman utama category)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Sevima Hackathon</dc:title>
  <dc:creator>Januar Rifqi Nanda</dc:creator>
  <cp:lastModifiedBy>Januar Rifqi Nanda</cp:lastModifiedBy>
  <cp:revision>5</cp:revision>
  <dcterms:created xsi:type="dcterms:W3CDTF">2022-06-25T14:39:35Z</dcterms:created>
  <dcterms:modified xsi:type="dcterms:W3CDTF">2022-06-25T15:56:42Z</dcterms:modified>
</cp:coreProperties>
</file>