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</p:sldIdLst>
  <p:sldSz cy="5143500" cx="9144000"/>
  <p:notesSz cx="6858000" cy="9144000"/>
  <p:embeddedFontLst>
    <p:embeddedFont>
      <p:font typeface="Raleway"/>
      <p:regular r:id="rId148"/>
      <p:bold r:id="rId149"/>
      <p:italic r:id="rId150"/>
      <p:boldItalic r:id="rId151"/>
    </p:embeddedFont>
    <p:embeddedFont>
      <p:font typeface="Lato"/>
      <p:regular r:id="rId152"/>
      <p:bold r:id="rId153"/>
      <p:italic r:id="rId154"/>
      <p:boldItalic r:id="rId1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A8785E-3E44-4E6E-98FA-A64A0A4D1409}">
  <a:tblStyle styleId="{54A8785E-3E44-4E6E-98FA-A64A0A4D1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font" Target="fonts/Raleway-italic.fntdata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Raleway-bold.fntdata"/><Relationship Id="rId4" Type="http://schemas.openxmlformats.org/officeDocument/2006/relationships/tableStyles" Target="tableStyles.xml"/><Relationship Id="rId148" Type="http://schemas.openxmlformats.org/officeDocument/2006/relationships/font" Target="fonts/Raleway-regular.fntdata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154" Type="http://schemas.openxmlformats.org/officeDocument/2006/relationships/font" Target="fonts/Lato-italic.fntdata"/><Relationship Id="rId58" Type="http://schemas.openxmlformats.org/officeDocument/2006/relationships/slide" Target="slides/slide51.xml"/><Relationship Id="rId153" Type="http://schemas.openxmlformats.org/officeDocument/2006/relationships/font" Target="fonts/Lato-bold.fntdata"/><Relationship Id="rId152" Type="http://schemas.openxmlformats.org/officeDocument/2006/relationships/font" Target="fonts/Lato-regular.fntdata"/><Relationship Id="rId151" Type="http://schemas.openxmlformats.org/officeDocument/2006/relationships/font" Target="fonts/Raleway-boldItalic.fntdata"/><Relationship Id="rId155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97985e8a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97985e8a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297985e8a8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297985e8a8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97985e8a8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297985e8a8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297985e8a8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297985e8a8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297985e8a8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297985e8a8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297985e8a8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297985e8a8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297985e8a8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297985e8a8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297985e8a8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297985e8a8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297985e8a8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297985e8a8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297985e8a8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297985e8a8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297985e8a8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297985e8a8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97985e8a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97985e8a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297985e8a8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297985e8a8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297985e8a8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297985e8a8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297985e8a8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297985e8a8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297985e8a8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297985e8a8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297985e8a8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297985e8a8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297985e8a8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297985e8a8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297985e8a8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297985e8a8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297985e8a8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297985e8a8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297985e8a8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297985e8a8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297985e8a8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297985e8a8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97985e8a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97985e8a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297985e8a8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297985e8a8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297985e8a8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297985e8a8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297985e8a8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297985e8a8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297985e8a8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297985e8a8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297985e8a8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297985e8a8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297985e8a8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297985e8a8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297985e8a8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297985e8a8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297985e8a8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297985e8a8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297985e8a8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297985e8a8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297985e8a8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297985e8a8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7985e8a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7985e8a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297985e8a8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297985e8a8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297985e8a8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297985e8a8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297985e8a8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297985e8a8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297985e8a8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297985e8a8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297985e8a8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297985e8a8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297985e8a8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297985e8a8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297985e8a8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297985e8a8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297985e8a8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297985e8a8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297985e8a8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297985e8a8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297985e8a8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297985e8a8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97985e8a8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97985e8a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297985e8a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297985e8a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97985e8a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97985e8a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97985e8a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97985e8a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97985e8a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97985e8a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7985e8a8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7985e8a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97985e8a8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97985e8a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97985e8a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97985e8a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97985e8a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97985e8a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97985e8a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97985e8a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97985e8a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97985e8a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97985e8a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97985e8a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97985e8a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97985e8a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97985e8a8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97985e8a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97985e8a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97985e8a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97985e8a8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97985e8a8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97985e8a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97985e8a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97985e8a8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97985e8a8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97985e8a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97985e8a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97985e8a8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97985e8a8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7985e8a8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7985e8a8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7985e8a8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97985e8a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97985e8a8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97985e8a8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97985e8a8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297985e8a8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97985e8a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97985e8a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97985e8a8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97985e8a8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97985e8a8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297985e8a8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97985e8a8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97985e8a8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97985e8a8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97985e8a8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7985e8a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7985e8a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97985e8a8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97985e8a8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97985e8a8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297985e8a8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97985e8a8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97985e8a8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7985e8a8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7985e8a8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7985e8a8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97985e8a8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97985e8a8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297985e8a8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97985e8a8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297985e8a8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97985e8a8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97985e8a8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297985e8a8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297985e8a8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97985e8a8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297985e8a8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97985e8a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97985e8a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297985e8a8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297985e8a8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297985e8a8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297985e8a8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297985e8a8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297985e8a8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97985e8a8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97985e8a8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297985e8a8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297985e8a8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97985e8a8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297985e8a8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297985e8a8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297985e8a8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97985e8a8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297985e8a8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297985e8a8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297985e8a8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297985e8a8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297985e8a8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97985e8a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97985e8a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297985e8a8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297985e8a8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297985e8a8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297985e8a8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297985e8a8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297985e8a8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297985e8a8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297985e8a8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297985e8a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297985e8a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297985e8a8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297985e8a8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297985e8a8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297985e8a8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297985e8a8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297985e8a8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297985e8a8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297985e8a8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297985e8a8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297985e8a8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97985e8a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97985e8a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297985e8a8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297985e8a8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297985e8a8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297985e8a8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297985e8a8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297985e8a8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297985e8a8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297985e8a8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297985e8a8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297985e8a8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297985e8a8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297985e8a8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297985e8a8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297985e8a8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297985e8a8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297985e8a8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297985e8a8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297985e8a8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297985e8a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297985e8a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97985e8a8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97985e8a8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97985e8a8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297985e8a8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297985e8a8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297985e8a8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297985e8a8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297985e8a8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297985e8a8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297985e8a8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297985e8a8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297985e8a8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297985e8a8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297985e8a8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297985e8a8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297985e8a8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297985e8a8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297985e8a8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297985e8a8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297985e8a8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297985e8a8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297985e8a8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97985e8a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97985e8a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297985e8a8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297985e8a8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297985e8a8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297985e8a8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297985e8a8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297985e8a8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297985e8a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297985e8a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297985e8a8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297985e8a8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297985e8a8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297985e8a8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297985e8a8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297985e8a8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297985e8a8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297985e8a8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297985e8a8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297985e8a8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297985e8a8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297985e8a8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5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pmjs.com/package/jest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0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8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1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6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abeljs.io/setup#installation" TargetMode="Externa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42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44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49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51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46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52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pmjs.com/package/typescript" TargetMode="Externa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jestjs.io/docs/getting-started#using-typescrip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typescriptlang.org/tsconfig#include" TargetMode="External"/><Relationship Id="rId4" Type="http://schemas.openxmlformats.org/officeDocument/2006/relationships/hyperlink" Target="https://www.typescriptlang.org/tsconfig#exclu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ypescriptlang.org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6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8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4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TypeScript Dasar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 folder belajar-typescript-dasar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init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Buka package.json, dan tambah type module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</a:t>
            </a:r>
            <a:endParaRPr/>
          </a:p>
        </p:txBody>
      </p:sp>
      <p:pic>
        <p:nvPicPr>
          <p:cNvPr id="742" name="Google Shape;742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605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</a:t>
            </a:r>
            <a:endParaRPr/>
          </a:p>
        </p:txBody>
      </p:sp>
      <p:sp>
        <p:nvSpPr>
          <p:cNvPr id="753" name="Google Shape;753;p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di JavaScript, TypeScript juga mendukung pembuatan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pembuatan function di TypeScript pun sama dengan di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yang membedakan adalah, pada parameter kita perlu menentukan tipe data, dan pada function kita juga perlu menentukan tipe data return value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function tersebut tidak mengembalikan value, kita bisa menggunakan tipe data void, atau tidak perlu menyebutkan sama sekali seperti di JavaScript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Say Hello Function</a:t>
            </a:r>
            <a:endParaRPr/>
          </a:p>
        </p:txBody>
      </p:sp>
      <p:pic>
        <p:nvPicPr>
          <p:cNvPr id="759" name="Google Shape;759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264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Parameter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Parameter</a:t>
            </a:r>
            <a:endParaRPr/>
          </a:p>
        </p:txBody>
      </p:sp>
      <p:sp>
        <p:nvSpPr>
          <p:cNvPr id="770" name="Google Shape;770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di JavaScript, function di TypeScript bisa memiliki banyak parameter, rest parameter (variable argument) sampai default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yang berbeda dengan JavaScript adalah, di TypeScript setiap parameter wajib diisi, kecuali kita tentukan sebagai optional menggunakan ? (tanda tanya)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Say Hello Function</a:t>
            </a:r>
            <a:endParaRPr/>
          </a:p>
        </p:txBody>
      </p:sp>
      <p:pic>
        <p:nvPicPr>
          <p:cNvPr id="776" name="Google Shape;77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391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Sum Function</a:t>
            </a:r>
            <a:endParaRPr/>
          </a:p>
        </p:txBody>
      </p:sp>
      <p:pic>
        <p:nvPicPr>
          <p:cNvPr id="782" name="Google Shape;78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511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Overloading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Overloading</a:t>
            </a:r>
            <a:endParaRPr/>
          </a:p>
        </p:txBody>
      </p:sp>
      <p:sp>
        <p:nvSpPr>
          <p:cNvPr id="793" name="Google Shape;793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Function Overloading adalah kemampuan untuk membuat Function dengan nama yang sama, namun dengan parameter input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JavaScript, membuat satu Function dengan input data yang berbeda dan output yang bisa menghasil data yang berbeda sudah biasa dilakukan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hal ini kadang bisa membuat sebuah Function tidak aman, karena bisa menghasilkan berbeda-beda tipe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memberikan kemampuan Function Overloading, agar pembuatan Function seperti ini lebih aman dilakukan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Library Jest untuk Unit Test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install --save-dev jest @types/jest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https://www.npmjs.com/package/jest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Function Overloading</a:t>
            </a:r>
            <a:endParaRPr/>
          </a:p>
        </p:txBody>
      </p:sp>
      <p:pic>
        <p:nvPicPr>
          <p:cNvPr id="799" name="Google Shape;799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1268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Sebagai Parameter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sebagai Parameter</a:t>
            </a:r>
            <a:endParaRPr/>
          </a:p>
        </p:txBody>
      </p:sp>
      <p:sp>
        <p:nvSpPr>
          <p:cNvPr id="810" name="Google Shape;810;p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di JavaScript, di TypeScript juga kita bisa gunakan Function sebagai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sudah sering kita lakukan, biasanya ketika memanggil function yang membutuhkan callback function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TypeScript parameter yang berupa function, perlu kita beri tahu bahwa parameter tersebut adalah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Function Interface, atau bisa langsung sebutkan pada parameter nya, jumlah parameter dan return value function yang dibutuhkan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Function sebagai Parameter</a:t>
            </a:r>
            <a:endParaRPr/>
          </a:p>
        </p:txBody>
      </p:sp>
      <p:pic>
        <p:nvPicPr>
          <p:cNvPr id="816" name="Google Shape;81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9647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Anonymous Function</a:t>
            </a:r>
            <a:endParaRPr/>
          </a:p>
        </p:txBody>
      </p:sp>
      <p:pic>
        <p:nvPicPr>
          <p:cNvPr id="822" name="Google Shape;822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4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Arrow Function</a:t>
            </a:r>
            <a:endParaRPr/>
          </a:p>
        </p:txBody>
      </p:sp>
      <p:pic>
        <p:nvPicPr>
          <p:cNvPr id="828" name="Google Shape;828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14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If Statement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If Statement</a:t>
            </a:r>
            <a:endParaRPr/>
          </a:p>
        </p:txBody>
      </p:sp>
      <p:sp>
        <p:nvSpPr>
          <p:cNvPr id="839" name="Google Shape;839;p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di JavaScript, di TypeScript juga kita bisa melakukan if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If statement di TypeScript sama seperti If statement di JavaScript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If Statement</a:t>
            </a:r>
            <a:endParaRPr/>
          </a:p>
        </p:txBody>
      </p:sp>
      <p:pic>
        <p:nvPicPr>
          <p:cNvPr id="845" name="Google Shape;845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885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Ternary Operator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Library Babel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install --save-dev babel-jest @babel/preset-env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https://babeljs.io/setup#installation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Ternary Operator</a:t>
            </a:r>
            <a:endParaRPr/>
          </a:p>
        </p:txBody>
      </p:sp>
      <p:sp>
        <p:nvSpPr>
          <p:cNvPr id="856" name="Google Shape;856;p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Ternary operator yang dilakukan di JavaScript juga bisa dilakukan di TypeScript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Ternary Operator</a:t>
            </a:r>
            <a:endParaRPr/>
          </a:p>
        </p:txBody>
      </p:sp>
      <p:pic>
        <p:nvPicPr>
          <p:cNvPr id="862" name="Google Shape;862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731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Switch</a:t>
            </a:r>
            <a:r>
              <a:rPr lang="id"/>
              <a:t> Statement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Switch Statement</a:t>
            </a:r>
            <a:endParaRPr/>
          </a:p>
        </p:txBody>
      </p:sp>
      <p:sp>
        <p:nvSpPr>
          <p:cNvPr id="873" name="Google Shape;873;p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Switch statement di TypeScript juga sama seperti di JavaScript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Switch Statement</a:t>
            </a:r>
            <a:endParaRPr/>
          </a:p>
        </p:txBody>
      </p:sp>
      <p:pic>
        <p:nvPicPr>
          <p:cNvPr id="879" name="Google Shape;879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523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Loop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Loop</a:t>
            </a:r>
            <a:endParaRPr/>
          </a:p>
        </p:txBody>
      </p:sp>
      <p:sp>
        <p:nvSpPr>
          <p:cNvPr id="890" name="Google Shape;890;p1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Perulangan For di TypeScript sama saja seperti perulangan For di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mendukung semua for loop seperti for loop biasa, for in, dan for of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 Loop</a:t>
            </a:r>
            <a:endParaRPr/>
          </a:p>
        </p:txBody>
      </p:sp>
      <p:pic>
        <p:nvPicPr>
          <p:cNvPr id="896" name="Google Shape;896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8555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While Loop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While Loop</a:t>
            </a:r>
            <a:endParaRPr/>
          </a:p>
        </p:txBody>
      </p:sp>
      <p:sp>
        <p:nvSpPr>
          <p:cNvPr id="907" name="Google Shape;907;p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juga mendukung perulangan While Loop seperti di JavaScript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Setup TypeScript Project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While Loop</a:t>
            </a:r>
            <a:endParaRPr/>
          </a:p>
        </p:txBody>
      </p:sp>
      <p:pic>
        <p:nvPicPr>
          <p:cNvPr id="913" name="Google Shape;913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951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 </a:t>
            </a:r>
            <a:r>
              <a:rPr lang="id"/>
              <a:t>While Loop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 While Loop</a:t>
            </a:r>
            <a:endParaRPr/>
          </a:p>
        </p:txBody>
      </p:sp>
      <p:sp>
        <p:nvSpPr>
          <p:cNvPr id="924" name="Google Shape;924;p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juga mendukung perulangan menggunakan Do While Loop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 While Loop</a:t>
            </a:r>
            <a:endParaRPr/>
          </a:p>
        </p:txBody>
      </p:sp>
      <p:pic>
        <p:nvPicPr>
          <p:cNvPr id="930" name="Google Shape;930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10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Break dan Continue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Break dan Continue</a:t>
            </a:r>
            <a:endParaRPr/>
          </a:p>
        </p:txBody>
      </p:sp>
      <p:sp>
        <p:nvSpPr>
          <p:cNvPr id="941" name="Google Shape;941;p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di JavaScript, pada perulangan While atau Do While, kita sering menggunakan kata kunci break dan continue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juga bisa dilakukan di TypeScript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Break dan Continue</a:t>
            </a:r>
            <a:endParaRPr/>
          </a:p>
        </p:txBody>
      </p:sp>
      <p:pic>
        <p:nvPicPr>
          <p:cNvPr id="947" name="Google Shape;947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3403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 Feature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 Feature</a:t>
            </a:r>
            <a:endParaRPr/>
          </a:p>
        </p:txBody>
      </p:sp>
      <p:sp>
        <p:nvSpPr>
          <p:cNvPr id="958" name="Google Shape;958;p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fitur yang pernah kita bahas di kelas JavaScript, bisa dilakukan di 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Operator Matematika, Perbandingan, Logika, String Template, Optional Chaining, With Statement, Default Parameter, Function Generator, Getter Setter, Destructuring, Modules, Standard Library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membedakan adalah, pada fitur TypeScript, karena Strongly Type, kita harus menentukan tipe data dari tiap variabel dan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jika kita ingin seperti di JavaScript, dimana variabel atau parameter bisa menggunakan tipe data apapun, maka kita harus menggunakan tipe data Any di TypeScript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TypeScript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install --save-dev 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https://www.npmjs.com/package/typescript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969" name="Google Shape;969;p1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Decorator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Setup TypeScript Project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npx tsc --init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konfigurasi akan dibuat di file tsconfig.json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Ubah “module” dari “</a:t>
            </a:r>
            <a:r>
              <a:rPr lang="id"/>
              <a:t>commonjs</a:t>
            </a:r>
            <a:r>
              <a:rPr lang="id"/>
              <a:t>” menjadi “</a:t>
            </a:r>
            <a:r>
              <a:rPr lang="id"/>
              <a:t>ES6</a:t>
            </a:r>
            <a:r>
              <a:rPr lang="id"/>
              <a:t>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Setup TypeScript untuk Jest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https://jestjs.io/docs/getting-started#using-typescript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Say Hello Function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Say Hello Function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 mulai belajar, kita akan coba buat say hello function dengan file TypeScript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src/say-hello.ts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9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tests/say-hello.test.ts</a:t>
            </a: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4936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npm test</a:t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6" cy="284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Kompilasi TypeScript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Kompilasi TypeScript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dijelaskan di awal, bahwa kode TypeScript tidak bisa langsung dijalankan, kita harus melakukan kompilasi terlebih dahulu menjadi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perintah : npx tsc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semua file hasil kompilasi akan disimpan di lokasi yang sama dengan file 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praktek programmer TypeScript biasanya memisahkan lokasi hasil kompilasi ke sebuah folder misal dist (distribution)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lokasi file hasil kompilasi, kita perlu ubah di tsconfig.json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Mengubah Lokasi Hasil Kompilasi</a:t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57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Include dan Exclude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semua file ts akan coba dikompilasi oleh TypeScript, kadang-kadang kita tidak membutuhkan hal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hanya ingin melakukan kompilasi untuk kode program, dan tidak butuh melakukan kompilasi untuk kode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tambahkan include dan exclude pada tsconfig.json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https://www.typescriptlang.org/tsconfig#include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https://www.typescriptlang.org/tsconfig#exclude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Include dan Exclude</a:t>
            </a:r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1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 Primitif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 Primitif</a:t>
            </a:r>
            <a:endParaRPr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menggunakan tipe data di JavaScript, sehingga semua tipe data seperti string, number, boolean otomatis didukung oleh TypeScript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Tipe Data Primitif</a:t>
            </a:r>
            <a:endParaRPr/>
          </a:p>
        </p:txBody>
      </p:sp>
      <p:graphicFrame>
        <p:nvGraphicFramePr>
          <p:cNvPr id="331" name="Google Shape;331;p5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{54A8785E-3E44-4E6E-98FA-A64A0A4D1409}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Tipe Data Primitif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Number di JavaScript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Boolean di JavaScript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 di JavaScript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Deklarasi Variabel</a:t>
            </a:r>
            <a:endParaRPr/>
          </a:p>
        </p:txBody>
      </p:sp>
      <p:sp>
        <p:nvSpPr>
          <p:cNvPr id="337" name="Google Shape;337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TypeScript adalah Strongly Type Language, oleh karena itu saat kita membuat variabel, kita harus menentukan tipe data variabel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jika kita sudah menentukan tipe datanya, kita tidak boleh mengubah variabel tersebut menjadi tipe data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bisa secara otomatis mendeteksi tipe data yang sedang digunakan, tapi kita juga bisa menentukan secara </a:t>
            </a:r>
            <a:r>
              <a:rPr lang="id"/>
              <a:t>eksplisit</a:t>
            </a:r>
            <a:r>
              <a:rPr lang="id"/>
              <a:t> menggunakan :</a:t>
            </a:r>
            <a:br>
              <a:rPr lang="id"/>
            </a:br>
            <a:r>
              <a:rPr lang="id"/>
              <a:t>const namaVariable : tipedata = value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Tipe Data Primitif</a:t>
            </a:r>
            <a:endParaRPr/>
          </a:p>
        </p:txBody>
      </p:sp>
      <p:pic>
        <p:nvPicPr>
          <p:cNvPr id="343" name="Google Shape;3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29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Babel TypeScript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Babel TypeScript</a:t>
            </a:r>
            <a:endParaRPr/>
          </a:p>
        </p:txBody>
      </p:sp>
      <p:sp>
        <p:nvSpPr>
          <p:cNvPr id="354" name="Google Shape;354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menjalankan unit test, kita menggunakan Jest dan Babel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programmer TypeScript yang mengeluh ketika proses development, menggunakan TypeScript lebih lambat karena harus melakukan kompilasi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@babel/typescript melakukan cara kompilasi nya dengan cara menghapus seluruh kode TypeScript dan menjadikan kode JavaScript, hal ini memang lucu, tapi inilah kenyataannya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error TypeScript yang sering harusnya terjadi di Unit Test kadang tidak terjadi karena kode TypeScript dihapus oleh Babel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kita harus secara regular melakukan pengecekan menggunakan perintah : npx tsc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memastikan tidak ada kode TypeScript kita yang bermasalah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Error TypeScript</a:t>
            </a:r>
            <a:endParaRPr/>
          </a:p>
        </p:txBody>
      </p:sp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TypeScript Compiler</a:t>
            </a:r>
            <a:endParaRPr/>
          </a:p>
        </p:txBody>
      </p:sp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menjalankan TypeScript Compiler secara terus menerus, kita juga bisa menggunakan perintah :</a:t>
            </a:r>
            <a:br>
              <a:rPr lang="id"/>
            </a:br>
            <a:r>
              <a:rPr lang="id"/>
              <a:t>npx tsc --watch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 Array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 Array</a:t>
            </a:r>
            <a:endParaRPr/>
          </a:p>
        </p:txBody>
      </p:sp>
      <p:sp>
        <p:nvSpPr>
          <p:cNvPr id="377" name="Google Shape;377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array di TypeScript juga sama seperti di JavaScript, cara pembuatannya dan penggunaannya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TS tipe data Array bisa menggunakan tanda TipeData[] atau Array&lt;TipeData&gt;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Tipe Data Array</a:t>
            </a:r>
            <a:endParaRPr/>
          </a:p>
        </p:txBody>
      </p:sp>
      <p:pic>
        <p:nvPicPr>
          <p:cNvPr id="383" name="Google Shape;3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86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Read Only Array</a:t>
            </a:r>
            <a:endParaRPr/>
          </a:p>
        </p:txBody>
      </p:sp>
      <p:sp>
        <p:nvSpPr>
          <p:cNvPr id="389" name="Google Shape;389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TypeScript, kita bisa membuat Array dengan tipe readonly (tidak bisa diubah lagi) dengan menggunakan tipe data ReadonlyArray&lt;TipeData&gt;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JavaScript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NodeJS dari Programmer Zaman Now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Read Only Array</a:t>
            </a:r>
            <a:endParaRPr/>
          </a:p>
        </p:txBody>
      </p:sp>
      <p:pic>
        <p:nvPicPr>
          <p:cNvPr id="395" name="Google Shape;3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010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Tuple</a:t>
            </a:r>
            <a:endParaRPr/>
          </a:p>
        </p:txBody>
      </p:sp>
      <p:sp>
        <p:nvSpPr>
          <p:cNvPr id="401" name="Google Shape;401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Tuple adalah tipe data Array, yang panjang array dan juga tipe data di tiap index sudah ditentukan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tuple bersifat read only (tidak bisa diubah), kita bisa tambahkan kata kunci readonly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Tuple</a:t>
            </a:r>
            <a:endParaRPr/>
          </a:p>
        </p:txBody>
      </p:sp>
      <p:pic>
        <p:nvPicPr>
          <p:cNvPr id="407" name="Google Shape;40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06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 Any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 Any</a:t>
            </a:r>
            <a:endParaRPr/>
          </a:p>
        </p:txBody>
      </p:sp>
      <p:sp>
        <p:nvSpPr>
          <p:cNvPr id="418" name="Google Shape;418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TypeScript, setiap jenis data idealnya ada deklarasi datanya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saat kita ingin menggunakan tipe data JavaScript Object, idealnya harusnya ada ketentuan attribute yang dimilikinya, sedangkan di JavaScript hal itu tidak diwajibkan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kita memang ingin membuat tipe data yang bebas seperti di JavaScript, kita bisa gunakan tipe data 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Any tersebut menjadikan TypeScript tidak melakukan pengecekan apapun terhadap akses terhadap data tersebut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Tipe Data Any</a:t>
            </a:r>
            <a:endParaRPr/>
          </a:p>
        </p:txBody>
      </p:sp>
      <p:pic>
        <p:nvPicPr>
          <p:cNvPr id="424" name="Google Shape;4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2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Union Type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Union Type</a:t>
            </a:r>
            <a:endParaRPr/>
          </a:p>
        </p:txBody>
      </p:sp>
      <p:sp>
        <p:nvSpPr>
          <p:cNvPr id="435" name="Google Shape;435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sudah kita tahu, JavaScript sebenarnya bisa menyimpan berbagai jenis tipe data di variabel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di TypeScript, hal itu dilarang karena praktek yang buruk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jika kita ingin membuat variabel yang bisa berubah bentuk tipe data, kita bisa memberi tahunya menggunakan union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TypeScript akan membolehkan kita mengubah tipe data, namun sesuai yang sudah ditentukan di union type nya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Union Type</a:t>
            </a:r>
            <a:endParaRPr/>
          </a:p>
        </p:txBody>
      </p:sp>
      <p:pic>
        <p:nvPicPr>
          <p:cNvPr id="441" name="Google Shape;44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11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Union Type</a:t>
            </a:r>
            <a:endParaRPr/>
          </a:p>
        </p:txBody>
      </p:sp>
      <p:sp>
        <p:nvSpPr>
          <p:cNvPr id="447" name="Google Shape;447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Union Type, kita perlu berhati-hati ketika memanggil method terhadap variabel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karena tipe datanya bisa berubah, oleh karena itu ada baiknya kita melakukan pengecekan tipe data terlebih dahulu menggunakan typeof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TypeScript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Union Type</a:t>
            </a:r>
            <a:endParaRPr/>
          </a:p>
        </p:txBody>
      </p:sp>
      <p:pic>
        <p:nvPicPr>
          <p:cNvPr id="453" name="Google Shape;45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0927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Alias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Alias</a:t>
            </a:r>
            <a:endParaRPr/>
          </a:p>
        </p:txBody>
      </p:sp>
      <p:sp>
        <p:nvSpPr>
          <p:cNvPr id="464" name="Google Shape;464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tipe data Any sebenarnya tidak direkomendasikan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kita akan menggunakan tipe data Any, jika memang datanya kita gunakan misal dari library orang lain yang sudah tidak bisa diubah, atau memang ketika attribute nya tidak pasti datanya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jika kita membuat tipe data JavaScript object sendiri, kita bisa membuat alias untuk struktur tipe data objectnya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Alias</a:t>
            </a:r>
            <a:endParaRPr/>
          </a:p>
        </p:txBody>
      </p:sp>
      <p:pic>
        <p:nvPicPr>
          <p:cNvPr id="470" name="Google Shape;470;p77"/>
          <p:cNvPicPr preferRelativeResize="0"/>
          <p:nvPr/>
        </p:nvPicPr>
        <p:blipFill rotWithShape="1">
          <a:blip r:embed="rId3">
            <a:alphaModFix/>
          </a:blip>
          <a:srcRect b="0" l="0" r="0" t="15009"/>
          <a:stretch/>
        </p:blipFill>
        <p:spPr>
          <a:xfrm>
            <a:off x="152400" y="2045275"/>
            <a:ext cx="7825149" cy="25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Alias</a:t>
            </a:r>
            <a:endParaRPr/>
          </a:p>
        </p:txBody>
      </p:sp>
      <p:pic>
        <p:nvPicPr>
          <p:cNvPr id="476" name="Google Shape;4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5520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Alias untuk Union Type</a:t>
            </a:r>
            <a:endParaRPr/>
          </a:p>
        </p:txBody>
      </p:sp>
      <p:sp>
        <p:nvSpPr>
          <p:cNvPr id="482" name="Google Shape;482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Alias juga bisa digunakan untuk membuat union type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Alias untuk Union Type</a:t>
            </a:r>
            <a:endParaRPr/>
          </a:p>
        </p:txBody>
      </p:sp>
      <p:pic>
        <p:nvPicPr>
          <p:cNvPr id="488" name="Google Shape;488;p80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144825" y="2090700"/>
            <a:ext cx="6905250" cy="26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Type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Type</a:t>
            </a:r>
            <a:endParaRPr/>
          </a:p>
        </p:txBody>
      </p:sp>
      <p:sp>
        <p:nvSpPr>
          <p:cNvPr id="499" name="Google Shape;499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yang sederhana, kadang membuat alias terlalu bertele-tele, kita juga bisa membuat tipe data JavaScript Object secara langsung dengan mendeklarasikan detail type nya ketika membuat  variabel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lebih sederhana dibandingkan membuat Type terlebih dahulu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Type</a:t>
            </a:r>
            <a:endParaRPr/>
          </a:p>
        </p:txBody>
      </p:sp>
      <p:pic>
        <p:nvPicPr>
          <p:cNvPr id="505" name="Google Shape;50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1024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TypeScript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adalah bahasa pemrograman berorientasi objek yang dibuat oleh Microsoft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adalah bahasa pemrograman yang di kompilasi menjadi kode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TypeScript akan membuat kode kita lebih mudah di baca dan di debug dibandingkan menggunakan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adalah bahasa pemrograman yang Strongly Type (Seperti Java, C#, dan C/C++)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https://www.typescriptlang.org/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Optional Properties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Optional Properties</a:t>
            </a:r>
            <a:endParaRPr/>
          </a:p>
        </p:txBody>
      </p:sp>
      <p:sp>
        <p:nvSpPr>
          <p:cNvPr id="516" name="Google Shape;516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saat kita membuat attribute di Object atau Type, maka attribute tersebut wajib diisi nilainya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kadang-kadang tidak semua attribute itu wajib diisi nilainya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attribute nya tidak wajib diisi, kita bisa tambahkan tanda ? untuk menandakan bahwa itu adalah optional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Optional Properties</a:t>
            </a:r>
            <a:endParaRPr/>
          </a:p>
        </p:txBody>
      </p:sp>
      <p:pic>
        <p:nvPicPr>
          <p:cNvPr id="522" name="Google Shape;522;p86"/>
          <p:cNvPicPr preferRelativeResize="0"/>
          <p:nvPr/>
        </p:nvPicPr>
        <p:blipFill rotWithShape="1">
          <a:blip r:embed="rId3">
            <a:alphaModFix/>
          </a:blip>
          <a:srcRect b="0" l="0" r="53503" t="0"/>
          <a:stretch/>
        </p:blipFill>
        <p:spPr>
          <a:xfrm>
            <a:off x="152400" y="2006250"/>
            <a:ext cx="344577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574" y="2006250"/>
            <a:ext cx="5241024" cy="244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Enum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Enum</a:t>
            </a:r>
            <a:endParaRPr/>
          </a:p>
        </p:txBody>
      </p:sp>
      <p:sp>
        <p:nvSpPr>
          <p:cNvPr id="534" name="Google Shape;534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TypeScript memiliki tipe data enum, yaitu tipe data yang nilainya sudah pasti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ini tidak dimiliki di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tipe data enum ini akan dikonversi menjadi string di JavasScript, namun bisa juga dikonversi menjadi number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Enum</a:t>
            </a:r>
            <a:endParaRPr/>
          </a:p>
        </p:txBody>
      </p:sp>
      <p:pic>
        <p:nvPicPr>
          <p:cNvPr id="540" name="Google Shape;54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500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Enum</a:t>
            </a:r>
            <a:endParaRPr/>
          </a:p>
        </p:txBody>
      </p:sp>
      <p:pic>
        <p:nvPicPr>
          <p:cNvPr id="546" name="Google Shape;54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6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Enum di JavaScript</a:t>
            </a:r>
            <a:endParaRPr/>
          </a:p>
        </p:txBody>
      </p:sp>
      <p:sp>
        <p:nvSpPr>
          <p:cNvPr id="552" name="Google Shape;552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enum di TypeScript akan dikonversi menjadi tipe data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ingin ubah dari number menjadi String, kita bisa lakukan hal itu ketika membuat enum nya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Enum sebagai String</a:t>
            </a:r>
            <a:endParaRPr/>
          </a:p>
        </p:txBody>
      </p:sp>
      <p:pic>
        <p:nvPicPr>
          <p:cNvPr id="558" name="Google Shape;55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7117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Null dan Undefined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Proses Development TypeScript</a:t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997525" y="2571750"/>
            <a:ext cx="1905000" cy="588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TypeScript Code</a:t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6241475" y="2571750"/>
            <a:ext cx="1905000" cy="588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 Code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3619500" y="2571750"/>
            <a:ext cx="1905000" cy="588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tsc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(TypeScript Compiler)</a:t>
            </a:r>
            <a:endParaRPr/>
          </a:p>
        </p:txBody>
      </p:sp>
      <p:cxnSp>
        <p:nvCxnSpPr>
          <p:cNvPr id="203" name="Google Shape;203;p31"/>
          <p:cNvCxnSpPr>
            <a:stCxn id="200" idx="3"/>
            <a:endCxn id="202" idx="1"/>
          </p:cNvCxnSpPr>
          <p:nvPr/>
        </p:nvCxnSpPr>
        <p:spPr>
          <a:xfrm>
            <a:off x="2902525" y="2866200"/>
            <a:ext cx="7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1"/>
          <p:cNvCxnSpPr>
            <a:stCxn id="202" idx="3"/>
            <a:endCxn id="201" idx="1"/>
          </p:cNvCxnSpPr>
          <p:nvPr/>
        </p:nvCxnSpPr>
        <p:spPr>
          <a:xfrm>
            <a:off x="5524500" y="2866200"/>
            <a:ext cx="7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Null dan Undefined</a:t>
            </a:r>
            <a:endParaRPr/>
          </a:p>
        </p:txBody>
      </p:sp>
      <p:sp>
        <p:nvSpPr>
          <p:cNvPr id="569" name="Google Shape;569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? pada variabel atau parameter, secara otomatis kita bisa mengirim data undefined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kadang, kadang, ada kasus kita juga ingin mengirim data null, pada kasus ini kita juga bisa menggunakan tipe data null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Undefined</a:t>
            </a:r>
            <a:endParaRPr/>
          </a:p>
        </p:txBody>
      </p:sp>
      <p:pic>
        <p:nvPicPr>
          <p:cNvPr id="575" name="Google Shape;57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35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Null</a:t>
            </a:r>
            <a:endParaRPr/>
          </a:p>
        </p:txBody>
      </p:sp>
      <p:pic>
        <p:nvPicPr>
          <p:cNvPr id="581" name="Google Shape;58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7654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</a:t>
            </a:r>
            <a:endParaRPr/>
          </a:p>
        </p:txBody>
      </p:sp>
      <p:sp>
        <p:nvSpPr>
          <p:cNvPr id="592" name="Google Shape;592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adalah cara lain melakukan deklarasi data selain menggunakan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Lantas kalo begitu, apa bedanya Interface dan Type?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bisa dikembangkan dengan mudah dibanding dengan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kebanyakan untuk tipe data yang kompleks, kebanyakan programmer TypeScript akan menggunakan Interface dibandingkan menggunakan Type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Interface</a:t>
            </a:r>
            <a:endParaRPr/>
          </a:p>
        </p:txBody>
      </p:sp>
      <p:pic>
        <p:nvPicPr>
          <p:cNvPr id="598" name="Google Shape;59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54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Interface</a:t>
            </a:r>
            <a:endParaRPr/>
          </a:p>
        </p:txBody>
      </p:sp>
      <p:pic>
        <p:nvPicPr>
          <p:cNvPr id="604" name="Google Shape;60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07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Readonly Properties</a:t>
            </a:r>
            <a:endParaRPr/>
          </a:p>
        </p:txBody>
      </p:sp>
      <p:sp>
        <p:nvSpPr>
          <p:cNvPr id="610" name="Google Shape;610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Properties dapat kita jadikan readonly, yang artinya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kata kunci readonly pada attribute tersebut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Readonly Properties</a:t>
            </a:r>
            <a:endParaRPr/>
          </a:p>
        </p:txBody>
      </p:sp>
      <p:pic>
        <p:nvPicPr>
          <p:cNvPr id="616" name="Google Shape;61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0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Keuntungan Belajar TypeScript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 banyak sekali perusahaan yang mulai mengadopsi TypeScript, hal ini karena banyak fitur yang dimiliki oleh TypeScript yang sangat memudahkan saat proses pemrograman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TypeScript melakukan kompilasi kode menjadi JavaScript, hal ini secara otomatis kita tidak perlu lagi pusing dengan fitur-fitur di JavaScript yang belum di support, karena TypeScript secara otomatis akan mengurusnya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itu, banyak juga framework-framework yang populer sekarang mulai beralih menggunakan TypeScript, seperti ReactJS, VueJS, NestJS, dan lain-lain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Interface</a:t>
            </a:r>
            <a:endParaRPr/>
          </a:p>
        </p:txBody>
      </p:sp>
      <p:sp>
        <p:nvSpPr>
          <p:cNvPr id="627" name="Google Shape;627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TypeScript, kita juga bisa membuat deklarasi Function dalam bentuk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demikian ketika kita ingin membuat variabel yang berisi function, kita bisa dengan mudah menggunakan interface tersebut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Function Interface</a:t>
            </a:r>
            <a:endParaRPr/>
          </a:p>
        </p:txBody>
      </p:sp>
      <p:pic>
        <p:nvPicPr>
          <p:cNvPr id="633" name="Google Shape;633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16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Indexable Interface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Indexable Interface</a:t>
            </a:r>
            <a:endParaRPr/>
          </a:p>
        </p:txBody>
      </p:sp>
      <p:sp>
        <p:nvSpPr>
          <p:cNvPr id="644" name="Google Shape;644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juga bisa digunakan untuk membuat tipe data dengan jenis yang memiliki index, seperti Array atau Object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</a:t>
            </a:r>
            <a:endParaRPr/>
          </a:p>
        </p:txBody>
      </p:sp>
      <p:pic>
        <p:nvPicPr>
          <p:cNvPr id="650" name="Google Shape;650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879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</a:t>
            </a:r>
            <a:endParaRPr/>
          </a:p>
        </p:txBody>
      </p:sp>
      <p:pic>
        <p:nvPicPr>
          <p:cNvPr id="656" name="Google Shape;656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3214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Extending Interface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Extending Interface</a:t>
            </a:r>
            <a:endParaRPr/>
          </a:p>
        </p:txBody>
      </p:sp>
      <p:sp>
        <p:nvSpPr>
          <p:cNvPr id="667" name="Google Shape;667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bisa melanjutkan (extends) ke Interface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attribute Interface yang dilanjutkan dimiliki juga oleh interface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membuat kita lebih mudah ketika membuat tipe data yang kompleks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Employee</a:t>
            </a:r>
            <a:endParaRPr/>
          </a:p>
        </p:txBody>
      </p:sp>
      <p:pic>
        <p:nvPicPr>
          <p:cNvPr id="673" name="Google Shape;67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587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Extending Interface</a:t>
            </a:r>
            <a:endParaRPr/>
          </a:p>
        </p:txBody>
      </p:sp>
      <p:pic>
        <p:nvPicPr>
          <p:cNvPr id="679" name="Google Shape;679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971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di Interface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di Interface</a:t>
            </a:r>
            <a:endParaRPr/>
          </a:p>
        </p:txBody>
      </p:sp>
      <p:sp>
        <p:nvSpPr>
          <p:cNvPr id="690" name="Google Shape;690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Implementasi dari Interface di JavaScript sebenarnya adalah sebuah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kita tahu, di JavaScript, kita bisa menambahkan function sebagai attribute di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juga bisa kita lakukan di Interface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Interface Person</a:t>
            </a:r>
            <a:endParaRPr/>
          </a:p>
        </p:txBody>
      </p:sp>
      <p:pic>
        <p:nvPicPr>
          <p:cNvPr id="696" name="Google Shape;69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532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Function di Interface</a:t>
            </a:r>
            <a:endParaRPr/>
          </a:p>
        </p:txBody>
      </p:sp>
      <p:pic>
        <p:nvPicPr>
          <p:cNvPr id="702" name="Google Shape;702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63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Intersection Types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Intersection Types</a:t>
            </a:r>
            <a:endParaRPr/>
          </a:p>
        </p:txBody>
      </p:sp>
      <p:sp>
        <p:nvSpPr>
          <p:cNvPr id="713" name="Google Shape;713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Intersection merupakan cara membuat tipe data baru dengan cara menggabungkan dua tipe data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cocok ketika kita tidak bisa melakukan extends pada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membuat type dengan menggunakan kata kunci &amp; (dan)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Intersection Types</a:t>
            </a:r>
            <a:endParaRPr/>
          </a:p>
        </p:txBody>
      </p:sp>
      <p:pic>
        <p:nvPicPr>
          <p:cNvPr id="719" name="Google Shape;71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279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Intersection Types</a:t>
            </a:r>
            <a:endParaRPr/>
          </a:p>
        </p:txBody>
      </p:sp>
      <p:pic>
        <p:nvPicPr>
          <p:cNvPr id="725" name="Google Shape;725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62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Assertions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Assertions</a:t>
            </a:r>
            <a:endParaRPr/>
          </a:p>
        </p:txBody>
      </p:sp>
      <p:sp>
        <p:nvSpPr>
          <p:cNvPr id="736" name="Google Shape;736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sering berada pada situasi dimana kita tahu tipe data yang kita gunakan, namun TypeScript tidak tahu tipe data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pada kasus kita menggunakan kode dari JavaScript sehingga membuat return value nya berupa tipe data 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bisa melakukan konversi ke tipe data yang kita mau menggunakan kata kunci 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disebut dengan type assertions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