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60" d="100"/>
          <a:sy n="60" d="100"/>
        </p:scale>
        <p:origin x="132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E5-33A7-4864-AE80-AD7F1F2CEBA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875C-F5AB-45E4-A2E5-200B6335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8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E5-33A7-4864-AE80-AD7F1F2CEBA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875C-F5AB-45E4-A2E5-200B6335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E5-33A7-4864-AE80-AD7F1F2CEBA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875C-F5AB-45E4-A2E5-200B6335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1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E5-33A7-4864-AE80-AD7F1F2CEBA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875C-F5AB-45E4-A2E5-200B6335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E5-33A7-4864-AE80-AD7F1F2CEBA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875C-F5AB-45E4-A2E5-200B6335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2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E5-33A7-4864-AE80-AD7F1F2CEBA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875C-F5AB-45E4-A2E5-200B6335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E5-33A7-4864-AE80-AD7F1F2CEBA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875C-F5AB-45E4-A2E5-200B6335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E5-33A7-4864-AE80-AD7F1F2CEBA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875C-F5AB-45E4-A2E5-200B6335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9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E5-33A7-4864-AE80-AD7F1F2CEBA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875C-F5AB-45E4-A2E5-200B6335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E5-33A7-4864-AE80-AD7F1F2CEBA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875C-F5AB-45E4-A2E5-200B6335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7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DAE5-33A7-4864-AE80-AD7F1F2CEBA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875C-F5AB-45E4-A2E5-200B6335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5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DAE5-33A7-4864-AE80-AD7F1F2CEBA1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7875C-F5AB-45E4-A2E5-200B6335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5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972" y="648918"/>
            <a:ext cx="12708968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RELATIONAL OPERATORS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972" y="2793188"/>
            <a:ext cx="10515600" cy="4351338"/>
          </a:xfrm>
        </p:spPr>
        <p:txBody>
          <a:bodyPr/>
          <a:lstStyle/>
          <a:p>
            <a:r>
              <a:rPr lang="en-US" dirty="0" smtClean="0"/>
              <a:t>Determine the relation that one operand has to another.</a:t>
            </a:r>
          </a:p>
          <a:p>
            <a:r>
              <a:rPr lang="en-US" dirty="0" smtClean="0"/>
              <a:t>Relation operators are used to compare values of two expressions depending on their relation.</a:t>
            </a:r>
          </a:p>
          <a:p>
            <a:r>
              <a:rPr lang="en-US" dirty="0"/>
              <a:t>A condition is an expression that can be either true or false. </a:t>
            </a:r>
          </a:p>
        </p:txBody>
      </p:sp>
    </p:spTree>
    <p:extLst>
      <p:ext uri="{BB962C8B-B14F-4D97-AF65-F5344CB8AC3E}">
        <p14:creationId xmlns:p14="http://schemas.microsoft.com/office/powerpoint/2010/main" val="19925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==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169" y="7372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89857" y="4322619"/>
            <a:ext cx="6691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Checks if the values of two operands are equal or not, if yes then condition becomes true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Example: (A </a:t>
            </a:r>
            <a:r>
              <a:rPr lang="en-US" sz="2400" dirty="0"/>
              <a:t>== B) is not true.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64109" y="3260966"/>
            <a:ext cx="1400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Equal </a:t>
            </a:r>
            <a:r>
              <a:rPr lang="en-US" sz="2800" b="1" dirty="0" smtClean="0"/>
              <a:t>to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078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840" y="1247775"/>
            <a:ext cx="3914775" cy="11620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60070" y="4083627"/>
            <a:ext cx="5971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if the values of two operands are equal or not, if values are not equal then condition becomes true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(A != B) is true.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7625" y="2585066"/>
            <a:ext cx="223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Not </a:t>
            </a:r>
            <a:r>
              <a:rPr lang="en-US" sz="2800" b="1" dirty="0" smtClean="0"/>
              <a:t>Equal </a:t>
            </a:r>
            <a:r>
              <a:rPr lang="en-US" sz="2800" b="1" dirty="0" smtClean="0"/>
              <a:t>To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519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8527" y="270091"/>
            <a:ext cx="2751427" cy="268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45906" y="4197928"/>
            <a:ext cx="5392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if the value of left operand is greater than the value of right operand, if yes then condition becomes true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(A &gt; B) is not true.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4572" y="3316287"/>
            <a:ext cx="2034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</a:t>
            </a:r>
            <a:r>
              <a:rPr lang="en-US" sz="2800" b="1" dirty="0" smtClean="0"/>
              <a:t>reater </a:t>
            </a:r>
            <a:r>
              <a:rPr lang="en-US" sz="2800" b="1" dirty="0" smtClean="0"/>
              <a:t>than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128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23" y="321180"/>
            <a:ext cx="2781300" cy="2705100"/>
          </a:xfrm>
        </p:spPr>
      </p:pic>
      <p:sp>
        <p:nvSpPr>
          <p:cNvPr id="5" name="TextBox 4"/>
          <p:cNvSpPr txBox="1"/>
          <p:nvPr/>
        </p:nvSpPr>
        <p:spPr>
          <a:xfrm>
            <a:off x="3134591" y="4509654"/>
            <a:ext cx="4696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if the value of left operand is less than the value of right operand, if yes then condition becomes true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(A &lt; B) is true.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255" y="3314701"/>
            <a:ext cx="1508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</a:t>
            </a:r>
            <a:r>
              <a:rPr lang="en-US" sz="2800" b="1" dirty="0" smtClean="0"/>
              <a:t>ess </a:t>
            </a:r>
            <a:r>
              <a:rPr lang="en-US" sz="2800" b="1" dirty="0" smtClean="0"/>
              <a:t>than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157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18" y="762370"/>
            <a:ext cx="5152763" cy="6300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900" dirty="0" smtClean="0"/>
              <a:t>&lt;=</a:t>
            </a:r>
            <a:endParaRPr lang="en-US" sz="19900" dirty="0"/>
          </a:p>
        </p:txBody>
      </p:sp>
      <p:sp>
        <p:nvSpPr>
          <p:cNvPr id="4" name="TextBox 3"/>
          <p:cNvSpPr txBox="1"/>
          <p:nvPr/>
        </p:nvSpPr>
        <p:spPr>
          <a:xfrm>
            <a:off x="2660072" y="4143072"/>
            <a:ext cx="5211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if the value of left operand is less than or equal to the value of right operand, if yes then condition becomes true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(A &lt;= B) is true.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4637" y="3127663"/>
            <a:ext cx="328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Less than or equal to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970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442" y="907385"/>
            <a:ext cx="10515600" cy="1325563"/>
          </a:xfrm>
        </p:spPr>
        <p:txBody>
          <a:bodyPr>
            <a:noAutofit/>
          </a:bodyPr>
          <a:lstStyle/>
          <a:p>
            <a:r>
              <a:rPr lang="en-US" sz="28700" dirty="0" smtClean="0"/>
              <a:t>&gt;=</a:t>
            </a:r>
            <a:endParaRPr lang="en-US" sz="28700" dirty="0"/>
          </a:p>
        </p:txBody>
      </p:sp>
      <p:sp>
        <p:nvSpPr>
          <p:cNvPr id="4" name="TextBox 3"/>
          <p:cNvSpPr txBox="1"/>
          <p:nvPr/>
        </p:nvSpPr>
        <p:spPr>
          <a:xfrm>
            <a:off x="2849526" y="4540102"/>
            <a:ext cx="5475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if the value of left operand is greater than or equal to the value of right operand, if yes then condition becomes true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(A &gt;= B) is not true.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4558" y="3062177"/>
            <a:ext cx="3805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Greater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119965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65948" y="948105"/>
            <a:ext cx="10391274" cy="507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 smtClean="0">
                <a:solidFill>
                  <a:srgbClr val="000000"/>
                </a:solidFill>
                <a:latin typeface="Source Code Pro"/>
              </a:rPr>
              <a:t>n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um1=12,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num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=4</a:t>
            </a:r>
            <a:b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/>
            </a:r>
            <a:b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num1 == num2 = false</a:t>
            </a:r>
            <a:b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num1 !=  num2 = true </a:t>
            </a:r>
            <a:b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num1 &gt;   num2 = true </a:t>
            </a:r>
            <a:b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num1 &lt;   num2 = false</a:t>
            </a:r>
            <a:b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num1 &gt;= num2 = true</a:t>
            </a:r>
            <a:b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num1 &lt;= num2 = false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256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Source Code Pro</vt:lpstr>
      <vt:lpstr>Times New Roman</vt:lpstr>
      <vt:lpstr>Office Theme</vt:lpstr>
      <vt:lpstr>RELATIONAL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&gt;=</vt:lpstr>
      <vt:lpstr>num1=12, num=4  num1 == num2 = false num1 !=  num2 = true  num1 &gt;   num2 = true  num1 &lt;   num2 = false num1 &gt;= num2 = true num1 &lt;= num2 = false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OPERATORS</dc:title>
  <dc:creator>Siddiqui, Rifat Jahan Meraj Ahmad</dc:creator>
  <cp:lastModifiedBy>Siddiqui, Rifat Jahan Meraj Ahmad</cp:lastModifiedBy>
  <cp:revision>11</cp:revision>
  <dcterms:created xsi:type="dcterms:W3CDTF">2019-06-21T10:42:18Z</dcterms:created>
  <dcterms:modified xsi:type="dcterms:W3CDTF">2019-06-21T12:41:18Z</dcterms:modified>
</cp:coreProperties>
</file>