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</p:sldIdLst>
  <p:sldSz cy="5143500" cx="9144000"/>
  <p:notesSz cx="6858000" cy="9144000"/>
  <p:embeddedFontLst>
    <p:embeddedFont>
      <p:font typeface="Raleway"/>
      <p:regular r:id="rId122"/>
      <p:bold r:id="rId123"/>
      <p:italic r:id="rId124"/>
      <p:boldItalic r:id="rId125"/>
    </p:embeddedFont>
    <p:embeddedFont>
      <p:font typeface="Lato"/>
      <p:regular r:id="rId126"/>
      <p:bold r:id="rId127"/>
      <p:italic r:id="rId128"/>
      <p:boldItalic r:id="rId1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6816E7-132F-4A48-9043-F7787C5C0CAD}">
  <a:tblStyle styleId="{A06816E7-132F-4A48-9043-F7787C5C0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Italic.fntdata"/><Relationship Id="rId128" Type="http://schemas.openxmlformats.org/officeDocument/2006/relationships/font" Target="fonts/Lato-italic.fntdata"/><Relationship Id="rId127" Type="http://schemas.openxmlformats.org/officeDocument/2006/relationships/font" Target="fonts/Lato-bold.fntdata"/><Relationship Id="rId126" Type="http://schemas.openxmlformats.org/officeDocument/2006/relationships/font" Target="fonts/Lato-regular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Italic.fntdata"/><Relationship Id="rId29" Type="http://schemas.openxmlformats.org/officeDocument/2006/relationships/slide" Target="slides/slide22.xml"/><Relationship Id="rId124" Type="http://schemas.openxmlformats.org/officeDocument/2006/relationships/font" Target="fonts/Raleway-italic.fntdata"/><Relationship Id="rId123" Type="http://schemas.openxmlformats.org/officeDocument/2006/relationships/font" Target="fonts/Raleway-bold.fntdata"/><Relationship Id="rId122" Type="http://schemas.openxmlformats.org/officeDocument/2006/relationships/font" Target="fonts/Raleway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0935636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7093563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7093563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7093563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7093563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7093563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7093563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7093563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7093563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7093563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3fc74a684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3fc74a684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37093563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37093563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37093563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37093563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fc74a6846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fc74a6846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37093563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37093563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7093563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7093563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fc74a684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fc74a684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3fc74a6846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3fc74a6846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0935636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0935636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370935636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37093563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fc74a684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fc74a684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3fc74a68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3fc74a68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fc74a684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fc74a684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fc74a684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fc74a684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fc74a6846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fc74a6846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fc74a6846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fc74a684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fc74a6846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fc74a6846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fc74a6846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fc74a684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c74a684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c74a684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c74a6846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fc74a6846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c74a684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c74a684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fc74a684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fc74a684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c74a6846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fc74a684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fc74a684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fc74a684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fc74a684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fc74a684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c74a6846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fc74a6846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c74a6846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c74a6846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c74a684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c74a684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fc74a6846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fc74a6846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fc74a6846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fc74a6846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fc74a6846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fc74a6846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c74a684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c74a684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fc74a684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fc74a684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fc74a6846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fc74a6846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fc74a684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fc74a684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fc74a6846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fc74a6846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fc74a684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fc74a684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fc74a6846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fc74a6846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fc74a6846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fc74a6846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fc74a6846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fc74a6846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fc74a684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fc74a684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fc74a684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fc74a684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c74a684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c74a684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fc74a684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fc74a684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fc74a6846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fc74a6846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fc74a6846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fc74a6846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fc74a6846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fc74a6846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fc74a6846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fc74a6846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fc74a6846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fc74a6846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fc74a6846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fc74a6846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fc74a6846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fc74a6846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fc74a684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fc74a684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fc74a6846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fc74a684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c74a684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c74a684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fc74a6846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fc74a6846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fc74a684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fc74a684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fc74a6846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fc74a6846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fc74a6846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fc74a6846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fc74a6846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fc74a6846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fc74a6846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fc74a6846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fc74a684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fc74a684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fc74a684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fc74a684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fc74a6846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fc74a6846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fc74a684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fc74a684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fc74a684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fc74a684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fc74a6846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fc74a684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fc74a684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fc74a684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fc74a6846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fc74a6846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fc74a6846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fc74a6846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fc74a684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3fc74a684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fc74a684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fc74a684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fc74a6846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fc74a6846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fc74a6846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3fc74a6846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fc74a6846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3fc74a6846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fc74a6846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fc74a6846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c74a684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c74a684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c74a6846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c74a6846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fc74a6846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fc74a6846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3fc74a6846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3fc74a6846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fc74a6846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fc74a6846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fc74a6846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3fc74a6846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fc74a6846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fc74a6846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fc74a6846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fc74a6846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fc74a6846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fc74a6846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fc74a684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fc74a684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fc74a6846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fc74a6846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fc74a68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fc74a68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fc74a6846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fc74a6846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fc74a6846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3fc74a6846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fc74a6846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fc74a6846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fc74a6846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3fc74a6846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3fc74a6846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3fc74a6846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fc74a6846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3fc74a6846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fc74a6846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fc74a6846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fc74a684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fc74a684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3fc74a6846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3fc74a6846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3709356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3709356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7093563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7093563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fc74a6846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fc74a6846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09356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09356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fc74a6846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fc74a6846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7093563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7093563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37093563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37093563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fc74a6846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fc74a6846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093563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093563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37093563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37093563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fc74a684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fc74a684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37093563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37093563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api.dart.dev/stable/2.17.6/dart-collection/HashMap-class.html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api.dart.dev/stable/2.17.6/dart-collection/LinkedHashMap-class.html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api.dart.dev/stable/2.17.6/dart-collection/SplayTreeMap-class.html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i.dart.dev/stable/2.17.6/dart-core/Iterable-class.html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api.dart.dev/stable/2.17.6/dart-collection/UnmodifiableMapView-class.html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.dart.dev/stable/2.17.6/dart-core/Iterator-clas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i.dart.dev/stable/2.17.6/dart-core/List-clas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i.dart.dev/stable/2.17.6/dart-collection/LinkedList-clas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pi.dart.dev/stable/2.17.6/dart-collection/LinkedListEntry-clas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pi.dart.dev/stable/2.17.6/dart-collection/UnmodifiableListView-clas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pi.dart.dev/stable/2.17.6/dart-core/Set-clas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pi.dart.dev/stable/2.17.6/dart-collection/LinkedHashSet-clas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pi.dart.dev/stable/2.17.6/dart-collection/HashSet-clas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pi.dart.dev/stable/2.17.6/dart-collection/SplayTreeSet-class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pi.dart.dev/stable/2.17.6/dart-core/Comparable-clas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api.dart.dev/stable/2.17.6/dart-core/Comparato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api.dart.dev/stable/2.17.6/dart-collection/UnmodifiableSetView-class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api.dart.dev/stable/2.17.6/dart-collection/Queue-class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api.dart.dev/stable/2.17.6/dart-collection/ListQueue-clas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pi.dart.dev/stable/2.17.6/dart-collection/DoubleLinkedQueue-class.ht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api.dart.dev/stable/2.17.6/dart-core/Iterable-class.html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.dart.dev/stable/2.17.6/dart-collection/dart-collection-library.html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api.dart.dev/stable/2.17.6/dart-core/Iterable-class.html#instance-properties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api.dart.dev/stable/2.17.6/dart-core/List-class.html#instance-method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api.dart.dev/stable/2.17.6/dart-core/List-class.html#operators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api.dart.dev/stable/2.17.6/dart-core/Set-class.html#instance-method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api.dart.dev/stable/2.17.6/dart-core/Map-class.html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api.dart.dev/stable/2.17.6/dart-core/MapEntry-clas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Dart Collection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Entry</a:t>
            </a:r>
            <a:endParaRPr/>
          </a:p>
        </p:txBody>
      </p:sp>
      <p:pic>
        <p:nvPicPr>
          <p:cNvPr id="734" name="Google Shape;73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723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Map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Map</a:t>
            </a:r>
            <a:endParaRPr/>
          </a:p>
        </p:txBody>
      </p:sp>
      <p:sp>
        <p:nvSpPr>
          <p:cNvPr id="745" name="Google Shape;745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Hash Map merupakan implementasi dari Map yang tidak menggunakan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Hash Set, urutan key pada Hash Map tidak bisa di jamin berurut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https://api.dart.dev/stable/2.17.6/dart-collection/HashMap-class.html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Hash Map</a:t>
            </a:r>
            <a:endParaRPr/>
          </a:p>
        </p:txBody>
      </p:sp>
      <p:pic>
        <p:nvPicPr>
          <p:cNvPr id="751" name="Google Shape;75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1353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</a:t>
            </a:r>
            <a:r>
              <a:rPr lang="id"/>
              <a:t>Hash Map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Hash Map</a:t>
            </a:r>
            <a:endParaRPr/>
          </a:p>
        </p:txBody>
      </p:sp>
      <p:sp>
        <p:nvSpPr>
          <p:cNvPr id="762" name="Google Shape;762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 Hash Map merupakan implementasi dari Map yang menggunakan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Linked Hash Map datanya terurut sesuai dengan urutan kita memasukkan data ke Linked Hash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 Hash Map merupakan default implementasi untuk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https://api.dart.dev/stable/2.17.6/dart-collection/LinkedHashMap-class.html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Linked Hash Map</a:t>
            </a:r>
            <a:endParaRPr/>
          </a:p>
        </p:txBody>
      </p:sp>
      <p:pic>
        <p:nvPicPr>
          <p:cNvPr id="768" name="Google Shape;76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02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</a:t>
            </a:r>
            <a:r>
              <a:rPr lang="id"/>
              <a:t> Tree Map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 Tree Map</a:t>
            </a:r>
            <a:endParaRPr/>
          </a:p>
        </p:txBody>
      </p:sp>
      <p:sp>
        <p:nvSpPr>
          <p:cNvPr id="779" name="Google Shape;779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Splay Tree Map merupakan implementasi dari Map yang menggunakan struktur data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di Splay Tree Map secara otomatis akan berurut sesuai dengan data nya, atau bisa menggunakan Comparator, mirip dengan Splay Tree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https://api.dart.dev/stable/2.17.6/dart-collection/SplayTreeMap-class.html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Splay Tree Map</a:t>
            </a:r>
            <a:endParaRPr/>
          </a:p>
        </p:txBody>
      </p:sp>
      <p:pic>
        <p:nvPicPr>
          <p:cNvPr id="785" name="Google Shape;785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02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 kita bahas tentang Dart Collection, ada satu class yang teman-teman wajib tau, yaitu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adalah parent class dari class-class Collection di Dart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Sederhananya, Iterable adalah kumpulan data yang bisa diakses secara sequential atau satu per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https://api.dart.dev/stable/2.17.6/dart-core/Iterable-class.html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dan Set adalah class turunan dari Iterable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</a:t>
            </a:r>
            <a:r>
              <a:rPr lang="id"/>
              <a:t> Map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Map</a:t>
            </a:r>
            <a:endParaRPr/>
          </a:p>
        </p:txBody>
      </p:sp>
      <p:sp>
        <p:nvSpPr>
          <p:cNvPr id="796" name="Google Shape;796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Unmodifiable Map merupakan implementasi Map yang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penggunaannya adalah membungkus Map yang sudah ada, dengan Unmodifiable Map, sehingga tidak bisa dimodifikasi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https://api.dart.dev/stable/2.17.6/dart-collection/UnmodifiableMapView-class.html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Unmodifiable Map</a:t>
            </a:r>
            <a:endParaRPr/>
          </a:p>
        </p:txBody>
      </p:sp>
      <p:pic>
        <p:nvPicPr>
          <p:cNvPr id="802" name="Google Shape;802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983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13" name="Google Shape;813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Async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Iterator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fitur di Dart yang bisa digunakan untuk melakukan iterasi data, atau mengakses data di Iterable satu persatu adalah menggunakan for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tipe data memiliki property dengan nama iterator dan tipe Iterator, secara otomatis kita bisa menggunakan perulangan for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di Iterable terdapat property iterator, oleh karena itu kita bisa mengakses data di Iterable menggunakan for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https://api.dart.dev/stable/2.17.6/dart-core/Iterator-class.html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Iterator For In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7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Manual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ketika kita menggunakan perulangan for in, secara tidak langsung kita melakukan perulangan terhadap Iterator menggunakan method-method yang tersedia di Iterator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Iterator.moveNext() digunakan untuk berpindah ke data selanjutnya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Iterator.current digunakan untuk mendapatkan data saat ini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Iterasi Manual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6572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adalah tipe data yang berisikan kumpulan data yang memiliki index angka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List sudah kita bahas di materi 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List, kita bisa buat dengan ukuran fix (tidak bisa berubah), atau bisa bertambah secara otomatis seiring penambahan data ke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https://api.dart.dev/stable/2.17.6/dart-core/List-class.html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Growable List</a:t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3554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11+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Fixed List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887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</a:t>
            </a: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List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di Dart mirip seperti Array di bahasa pemrograman lain, untuk mengubah atau mengakses datanya kita menggunakan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Dart juga tersedia collection bernama Linked List, ini adalah implementasi dari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https://api.dart.dev/stable/2.17.6/dart-collection/LinkedList-class.html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Double Linked List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191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r>
              <a:rPr lang="id"/>
              <a:t> vs Linked List</a:t>
            </a:r>
            <a:endParaRPr/>
          </a:p>
        </p:txBody>
      </p:sp>
      <p:graphicFrame>
        <p:nvGraphicFramePr>
          <p:cNvPr id="297" name="Google Shape;297;p48"/>
          <p:cNvGraphicFramePr/>
          <p:nvPr/>
        </p:nvGraphicFramePr>
        <p:xfrm>
          <a:off x="952500" y="200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1113325"/>
                <a:gridCol w="3003750"/>
                <a:gridCol w="312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Operasi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Linked 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tambah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jika kapasitas Array masih cukup, lambat jika sudah penuh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hanya menambah node di akhir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ambil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tinggal gunakan index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Lambat karena harus di cek dari node awal sampai ketemu index 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ubah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tinggal gunakan index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Lambat karena harus di cek dari node awal sampai ketemu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hapus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Lambat karena harus menggeser data di belakang yang dihapus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tinggal ubah prev dan next di node sebelah yang dihapus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Fokus Linked List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Fokus Linked List adalah pada performa penambahan data dan penghapusan data yang cepat, oleh karena ini di Linked List tidak terdapat operasi pengubahan data menggunakan Index seperti di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 List juga turunan langsung dari Iterable, bukan List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List Entry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di Linked List direpresentasikan dalam class LinkedListEntry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jika kita ingin membuat Node, kita perlu membuat class turunan LinkedListEntry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class tersebut sudah disediakan implementasi property next dan prev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https://api.dart.dev/stable/2.17.6/dart-collection/LinkedListEntry-class.html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String Entry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217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Linked List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870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</a:t>
            </a:r>
            <a:r>
              <a:rPr lang="id"/>
              <a:t>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List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List, walaupun kita buat dalam bentuk Fix atau Growable, data di dalam List, tetap bisa kita modifikasi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menyediakan collection bernama Unmodifiable List, yaitu List yang setelah dibuat, data di dalamnya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menggunakan Unmodifiable List adalah dengan cara membungkus List yang sudah kita buat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https://api.dart.dev/stable/2.17.6/dart-collection/UnmodifiableListView-class.html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Unmodifiable List</a:t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9715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Hash Set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sudah pernah dibahas di materi 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adalah collection yang berisikan kumpulan data unique, ketika kita menambahkan data yang sudah ada, maka otomatis data tersebut akan diabaikan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Hash Set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Set, implementasi default dari Set sendiri adalah class LinkedHashSet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terlihat dari namanya, LinkedHashSet menggunakan struktur data double linked list sebagai implementasinya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menjadikan, urutan data di Set sesuai dengan urutan ketika kita memasukkan data ke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https://api.dart.dev/stable/2.17.6/dart-collection/LinkedHashSet-class.html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Linked Hash Set</a:t>
            </a:r>
            <a:endParaRPr/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9353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Set</a:t>
            </a:r>
            <a:endParaRPr/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Hash Set adalah implementasi Set yang tidak menggunakan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menyebabkan urutan di Hash Set tidak tentu, karena tergantung dari hash code data yang kita masukkan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Hash Set membuat proses insert data menjadi cepat karena tidak perlu melakukan pengecekan satu per satu di double linked list, cukup langsung menggunakan hash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https://api.dart.dev/stable/2.17.6/dart-collection/HashSet-class.html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Hash Set</a:t>
            </a: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928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 Tree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Git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 Tree Set</a:t>
            </a:r>
            <a:endParaRPr/>
          </a:p>
        </p:txBody>
      </p:sp>
      <p:sp>
        <p:nvSpPr>
          <p:cNvPr id="389" name="Google Shape;389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Splay Tree Set merupakan implementasi dari Set yang menggunakan struktur data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menyebabkan data di Splay Tree Set akan secara otomatis berurut sesuai comparator nya, defaultnya adalah ascending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https://api.dart.dev/stable/2.17.6/dart-collection/SplayTreeSet-class.html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Tree</a:t>
            </a:r>
            <a:endParaRPr/>
          </a:p>
        </p:txBody>
      </p:sp>
      <p:pic>
        <p:nvPicPr>
          <p:cNvPr id="395" name="Google Shape;3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75" y="625475"/>
            <a:ext cx="3148124" cy="436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Splay Tree Set</a:t>
            </a:r>
            <a:endParaRPr/>
          </a:p>
        </p:txBody>
      </p:sp>
      <p:pic>
        <p:nvPicPr>
          <p:cNvPr id="401" name="Google Shape;4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3824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Comparable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Comparable</a:t>
            </a:r>
            <a:endParaRPr/>
          </a:p>
        </p:txBody>
      </p:sp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Comparable adalah sebuah kontrak yang digunakan untuk membuat tipe data yang bisa diurutkan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tipe data di Dart implement kontrak Comparable, seperti number, string, boolean, dan lain-lain, oleh karena itu, data-data tersebut bisa diurutkan secara otomatis ketika menggunakan SplayTreeSet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ingin membuat class sendiri? Secara default, class kita tidak bisa diurutkan datanya oleh SplayTreeSet, kita wajib implement kontrak Comparable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https://api.dart.dev/stable/2.17.6/dart-core/Comparable-class.html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Category</a:t>
            </a:r>
            <a:endParaRPr/>
          </a:p>
        </p:txBody>
      </p:sp>
      <p:pic>
        <p:nvPicPr>
          <p:cNvPr id="418" name="Google Shape;4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4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Splay Tree Set Error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Implement Comparable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619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Comparator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Comparator</a:t>
            </a:r>
            <a:endParaRPr/>
          </a:p>
        </p:txBody>
      </p:sp>
      <p:sp>
        <p:nvSpPr>
          <p:cNvPr id="441" name="Google Shape;441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ketika mengurutkan data, SplayTreeSet akan menggunakan Comparable yang terdapat pada data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ingin memodifikasi cara melakukan pengurutan data nya? Tapi tidak mau mengubah class data tersebut? Atau bahkan tidak bisa mengubahnya, seperti tipe data number, boolean, String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membuat Comparable, yaitu function yang bisa kita gunakan untuk menentukan cara melakukan pengurutan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https://api.dart.dev/stable/2.17.6/dart-core/Comparator.html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Dart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Iterable, Iterator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List,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Set, Hash Set, Tree Set, Linked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Map, Hash Map, Linked Map, Tree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Comparator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2034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Set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Set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List, di Set pun terdapat class Unmodifiable Set, yang digunakan untuk membungkus Set agar tidak bisa dimodifikasi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https://api.dart.dev/stable/2.17.6/dart-collection/UnmodifiableSetView-class.html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Unmodifiable Set</a:t>
            </a:r>
            <a:endParaRPr/>
          </a:p>
        </p:txBody>
      </p:sp>
      <p:pic>
        <p:nvPicPr>
          <p:cNvPr id="464" name="Google Shape;4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148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Queue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Queue</a:t>
            </a:r>
            <a:endParaRPr/>
          </a:p>
        </p:txBody>
      </p:sp>
      <p:sp>
        <p:nvSpPr>
          <p:cNvPr id="475" name="Google Shape;475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Queue adalah collection implementasi dari struktur data Stack (tumpukan) atau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Queue mirip seperti List, namun yang membedakan, pada Queue, modifikasi data bisa dilakukan di depan (HEAD) atau di belakang (TAIL)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https://api.dart.dev/stable/2.17.6/dart-collection/Queue-class.html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Queue</a:t>
            </a:r>
            <a:endParaRPr/>
          </a:p>
        </p:txBody>
      </p:sp>
      <p:sp>
        <p:nvSpPr>
          <p:cNvPr id="481" name="Google Shape;481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Queue merupakan implementasi default dari Queue di Dart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object Queue, sebenarnya kita membuat List Queue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https://api.dart.dev/stable/2.17.6/dart-collection/ListQueue-class.html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Queue</a:t>
            </a:r>
            <a:endParaRPr/>
          </a:p>
        </p:txBody>
      </p:sp>
      <p:pic>
        <p:nvPicPr>
          <p:cNvPr id="487" name="Google Shape;48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63" y="2006250"/>
            <a:ext cx="6106870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Queue</a:t>
            </a:r>
            <a:endParaRPr/>
          </a:p>
        </p:txBody>
      </p:sp>
      <p:pic>
        <p:nvPicPr>
          <p:cNvPr id="493" name="Google Shape;49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9038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Stack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175" y="639050"/>
            <a:ext cx="4710801" cy="435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Collection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Stack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136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Double Linked </a:t>
            </a:r>
            <a:r>
              <a:rPr lang="id"/>
              <a:t>Queue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Double Linked Queue</a:t>
            </a:r>
            <a:endParaRPr/>
          </a:p>
        </p:txBody>
      </p:sp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Double Linked Queue merupakan implementasi dari Queue dengan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penggunaan Double Linked Queue sangat cocok untuk queue, karena struktur data Double Linked List sangat cepat untuk modifikasi data di awal dan akhir, sehingga cocok untuk Queue ataupun 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https://api.dart.dev/stable/2.17.6/dart-collection/DoubleLinkedQueue-class.html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Double Linked Queue</a:t>
            </a:r>
            <a:endParaRPr/>
          </a:p>
        </p:txBody>
      </p:sp>
      <p:pic>
        <p:nvPicPr>
          <p:cNvPr id="522" name="Google Shape;52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216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Method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Method</a:t>
            </a:r>
            <a:endParaRPr/>
          </a:p>
        </p:txBody>
      </p:sp>
      <p:sp>
        <p:nvSpPr>
          <p:cNvPr id="533" name="Google Shape;533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Sampai saat ini, kita hanya membahas tentang class-class yang terdapat di Dart Collection, namun belum membahas tentang fitur method apa saja yang dimiliki oleh Dart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di dalam class Iterable, sudah banyak method yang tersedia untuk bisa kita gunakan ketika butuh melakukan operasi terhadap 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materi-materi selanjutnya, kita akan coba bahas lebih detail tentang Iterable Method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https://api.dart.dev/stable/2.17.6/dart-core/Iterable-class.html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Method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Method</a:t>
            </a:r>
            <a:endParaRPr/>
          </a:p>
        </p:txBody>
      </p:sp>
      <p:sp>
        <p:nvSpPr>
          <p:cNvPr id="544" name="Google Shape;544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yang biasa kita lakukan saat menggunakan collection (List, Set, Queue dan lain-lain), adalah melakukan pengecekan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memiliki beberapa method untuk melakukan pengecekan data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Method</a:t>
            </a:r>
            <a:endParaRPr/>
          </a:p>
        </p:txBody>
      </p:sp>
      <p:graphicFrame>
        <p:nvGraphicFramePr>
          <p:cNvPr id="550" name="Google Shape;550;p9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any(bool test(E))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 yang sesuai dengan test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every(bool test(E))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semua data sesuai dengan test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contains(E)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data E terdapat di iterable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Check Method</a:t>
            </a:r>
            <a:endParaRPr/>
          </a:p>
        </p:txBody>
      </p:sp>
      <p:pic>
        <p:nvPicPr>
          <p:cNvPr id="556" name="Google Shape;55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Collection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di materi Dart Dasar, kita sudah berkenalan dengan tipe data seperti List, Set dan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tipe data tersebut disebut Collection, atau bisa dibilang adalah kumpulan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Dart sendiri, terdapat package yang khusus menyediakan class-class untuk tipe 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ini, kita akan bahas tuntas tentang tipe data Collection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https://api.dart.dev/stable/2.17.6/dart-collection/dart-collection-library.html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 Method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 Method</a:t>
            </a:r>
            <a:endParaRPr/>
          </a:p>
        </p:txBody>
      </p:sp>
      <p:sp>
        <p:nvSpPr>
          <p:cNvPr id="567" name="Google Shape;567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banyak sekali method untuk melakukan filtering data yang terdapat di Iterable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r>
              <a:rPr lang="id"/>
              <a:t> Method (1)</a:t>
            </a:r>
            <a:endParaRPr/>
          </a:p>
        </p:txBody>
      </p:sp>
      <p:graphicFrame>
        <p:nvGraphicFramePr>
          <p:cNvPr id="573" name="Google Shape;573;p96"/>
          <p:cNvGraphicFramePr/>
          <p:nvPr/>
        </p:nvGraphicFramePr>
        <p:xfrm>
          <a:off x="9525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firstWhere(bool test(E), E orElse):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yang sesuai dengan kondisi test, jika tidak ada, maka hasilnya data orElse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lastWhere(bool test(E), E orElse):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yang sesuai dengan kondisi test, jika tidak ada, maka hasilnya data orElse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singleWhere(bool test(E), E orElse):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Memastikan hanya ada satu data yang sesuai kondisi test, jika tidak ada, maka hasilnya data orElse, jika lebih dari satu, maka akan throw error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7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 Method (2)</a:t>
            </a:r>
            <a:endParaRPr/>
          </a:p>
        </p:txBody>
      </p:sp>
      <p:graphicFrame>
        <p:nvGraphicFramePr>
          <p:cNvPr id="579" name="Google Shape;579;p97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skip(count)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menghapus data di awal sejumlah 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skipWhile(bool test(E))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menghapus data di awal selama kondisi test terpenuhi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take(count)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hanya mengambil sejumlah count di awal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takeWhile(bool test(E))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mengambil data di awal selama kondisi test terpenuhi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where(bool test(E))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semua data yang sesuai kondisi test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Filter Method</a:t>
            </a:r>
            <a:endParaRPr/>
          </a:p>
        </p:txBody>
      </p:sp>
      <p:pic>
        <p:nvPicPr>
          <p:cNvPr id="585" name="Google Shape;58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626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</a:t>
            </a:r>
            <a:endParaRPr/>
          </a:p>
        </p:txBody>
      </p:sp>
      <p:sp>
        <p:nvSpPr>
          <p:cNvPr id="596" name="Google Shape;596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method untuk melakukan transformasi </a:t>
            </a:r>
            <a:r>
              <a:rPr lang="id"/>
              <a:t>(mengubah)</a:t>
            </a:r>
            <a:r>
              <a:rPr lang="id"/>
              <a:t> data menjadi data baru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1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 (1)</a:t>
            </a:r>
            <a:endParaRPr/>
          </a:p>
        </p:txBody>
      </p:sp>
      <p:graphicFrame>
        <p:nvGraphicFramePr>
          <p:cNvPr id="602" name="Google Shape;602;p101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expand(Iterable&lt;T&gt; toElements(E)) : Iterable&lt;t&gt;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element menjadi Iterable&lt;T&gt; dan menggabungkan semuanya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map(T toElement(E)) : Iterable&lt;T&gt;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element menggunakan function toElement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join(separator) :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element menjadi string, lalu menggabungkan dengan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2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 (2)</a:t>
            </a:r>
            <a:endParaRPr/>
          </a:p>
        </p:txBody>
      </p:sp>
      <p:graphicFrame>
        <p:nvGraphicFramePr>
          <p:cNvPr id="608" name="Google Shape;608;p102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fold(T initial, T combine(T, E)) : 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dengan cara melakukan iterasi satu persatu element dari mulai data initial, lalu hasil iterasi dikirim ke iterasi selanjutnya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reduce(E combine(E, E)): 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</a:t>
                      </a:r>
                      <a:r>
                        <a:rPr lang="id"/>
                        <a:t> dengan fold, namun hasilnya tetap tipe data yang sama dengan element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Transform Method</a:t>
            </a:r>
            <a:endParaRPr/>
          </a:p>
        </p:txBody>
      </p:sp>
      <p:pic>
        <p:nvPicPr>
          <p:cNvPr id="614" name="Google Shape;61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792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Convert</a:t>
            </a:r>
            <a:r>
              <a:rPr lang="id"/>
              <a:t> Method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Convert Method</a:t>
            </a:r>
            <a:endParaRPr/>
          </a:p>
        </p:txBody>
      </p:sp>
      <p:sp>
        <p:nvSpPr>
          <p:cNvPr id="625" name="Google Shape;625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method yang bisa digunakan untuk melakukan konversi tipe data Collection menjadi tipe data lain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6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Convert</a:t>
            </a:r>
            <a:r>
              <a:rPr lang="id"/>
              <a:t> Method (1)</a:t>
            </a:r>
            <a:endParaRPr/>
          </a:p>
        </p:txBody>
      </p:sp>
      <p:graphicFrame>
        <p:nvGraphicFramePr>
          <p:cNvPr id="631" name="Google Shape;631;p106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{A06816E7-132F-4A48-9043-F7787C5C0CAD}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toSet() : Set&lt;E&gt;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menjadi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toList({</a:t>
                      </a:r>
                      <a:r>
                        <a:rPr lang="id"/>
                        <a:t>growable: bool</a:t>
                      </a:r>
                      <a:r>
                        <a:rPr lang="id"/>
                        <a:t>}) : List&lt;E&gt;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menjadi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toString() :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menjadi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Convert Method</a:t>
            </a:r>
            <a:endParaRPr/>
          </a:p>
        </p:txBody>
      </p:sp>
      <p:pic>
        <p:nvPicPr>
          <p:cNvPr id="637" name="Google Shape;63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Properties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Properties</a:t>
            </a:r>
            <a:endParaRPr/>
          </a:p>
        </p:txBody>
      </p:sp>
      <p:sp>
        <p:nvSpPr>
          <p:cNvPr id="648" name="Google Shape;648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banyak sekali method yang dimiliki oleh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banyak sekali property yang bisa kita gunakan untuk mendapatkan informasi dan data dari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https://api.dart.dev/stable/2.17.6/dart-core/Iterable-class.html#instance-properties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Iterable Properties</a:t>
            </a:r>
            <a:endParaRPr/>
          </a:p>
        </p:txBody>
      </p:sp>
      <p:pic>
        <p:nvPicPr>
          <p:cNvPr id="654" name="Google Shape;65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736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Method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Method</a:t>
            </a:r>
            <a:endParaRPr/>
          </a:p>
        </p:txBody>
      </p:sp>
      <p:sp>
        <p:nvSpPr>
          <p:cNvPr id="665" name="Google Shape;665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dan Set karena turunan dari Iterable, secara otomatis dapat menggunakan semua method di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karena sifat dari List dan Set itu berbeda, List sendiri memiliki method lain yang khusus untuk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https://api.dart.dev/stable/2.17.6/dart-core/List-class.html#instance-methods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List Method</a:t>
            </a:r>
            <a:endParaRPr/>
          </a:p>
        </p:txBody>
      </p:sp>
      <p:pic>
        <p:nvPicPr>
          <p:cNvPr id="671" name="Google Shape;67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2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Dart Project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dart create --template=console-simple belajar_dart_collection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Operator</a:t>
            </a:r>
            <a:endParaRPr/>
          </a:p>
        </p:txBody>
      </p:sp>
      <p:sp>
        <p:nvSpPr>
          <p:cNvPr id="677" name="Google Shape;677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method, List juga memiliki banyak Operator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https://api.dart.dev/stable/2.17.6/dart-core/List-class.html#operators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List Operator</a:t>
            </a:r>
            <a:endParaRPr/>
          </a:p>
        </p:txBody>
      </p:sp>
      <p:pic>
        <p:nvPicPr>
          <p:cNvPr id="683" name="Google Shape;68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7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r>
              <a:rPr lang="id"/>
              <a:t> Method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Method</a:t>
            </a:r>
            <a:endParaRPr/>
          </a:p>
        </p:txBody>
      </p:sp>
      <p:sp>
        <p:nvSpPr>
          <p:cNvPr id="694" name="Google Shape;694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List, Set juga memiliki method yang spesial terdapat di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https://api.dart.dev/stable/2.17.6/dart-core/Set-class.html#instance-methods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 Method</a:t>
            </a:r>
            <a:endParaRPr/>
          </a:p>
        </p:txBody>
      </p:sp>
      <p:pic>
        <p:nvPicPr>
          <p:cNvPr id="700" name="Google Shape;70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0006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711" name="Google Shape;711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sebenarnya mirip dengan tipe data List, dimana memiliki index dan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saja, berbeda dengan List, pada Map, kita bisa menentukan data index dengan tipe data dan data index sesuai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Map, index disebut dengan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Detail tentang Map sudah kita bahas di materi 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https://api.dart.dev/stable/2.17.6/dart-core/Map-class.html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717" name="Google Shape;71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918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Entry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Entry</a:t>
            </a:r>
            <a:endParaRPr/>
          </a:p>
        </p:txBody>
      </p:sp>
      <p:sp>
        <p:nvSpPr>
          <p:cNvPr id="728" name="Google Shape;728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sendiri bukanlah turunan dari Iterable, oleh karena itu secara default tidak bisa di iterasi menggunakan perulangan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Map memiliki property bernama entries, yang mengembalikan Iterable berisi MapEntry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MapEntry adalah gabungan antara satu buah Key +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https://api.dart.dev/stable/2.17.6/dart-core/MapEntry-class.html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