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0fa961a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0fa961a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50fa961a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50fa961a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50fa961a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50fa961a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0fa961a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50fa961a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50fa961a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50fa961a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0fa961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50fa961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0fa961a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50fa961a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50fa961a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50fa961a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0fa961a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0fa961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50fa961a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50fa961a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0fa961a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50fa961a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0fa961ab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0fa961a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50fa961a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50fa961a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50fa961ab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50fa961ab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50fa961a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50fa961a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0fa961ab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50fa961ab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50fa961ab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50fa961ab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50fa961ab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50fa961ab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0fa961ab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0fa961ab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50fa961ab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50fa961ab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50fa961ab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50fa961ab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0fa961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0fa961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50fa961ab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50fa961ab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0fa961a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50fa961a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50fa961ab_1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50fa961ab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50fa961a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50fa961a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0fa961ab_1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50fa961ab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0fa961a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0fa961a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50fa961ab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50fa961ab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50fa961a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50fa961a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50fa961a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50fa961a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0fa961a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0fa961a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0fa961a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0fa961a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0fa961a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0fa961a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50fa961a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50fa961a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0fa961a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50fa961a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0fa961a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0fa961a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Dart Generic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5741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create belajar_dart_generic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Class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class adalah class yang memiliki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ada ketentuan dalam pembuatan generic parameter type, namun biasanya kebanyakan orang menggunakan 1 karakter sebagai generic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Nama generic parameter type yang biasa digunakan adalah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E - Element (biasa digunakan di collection atau struktur data)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K - 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N -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T -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V -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S,U,V etc. - 2nd, 3rd, 4th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Class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Generic Object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8513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Parameter Type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type di Generic class boleh lebih dari 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harus menggunakan nama type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sangat berguna ketika kita ingin membuat generic parameter type yang banyak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Parameter Type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15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Parameter Type Object</a:t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7634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Function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Function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parameter type tidak hanya bisa digunakan pada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generic parameter type di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parameter type yang kita deklarasikan di function, hanya bisa diakses di function tersebut, tidak bisa digunakan di luar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cocok jika kita ingin membuat generic function, tanpa harus mengubah deklarasi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Function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81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Generic Function</a:t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7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Bounded Type Parameter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Bounded Type Parameter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ingin membatasi data yang boleh digunakan di generic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constraint di generic parameter type dengan menyebutkan tipe yang diperbolehkan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otomatis, type data yang bisa digunakan adalah type yang sudah kita sebutkan, atau class-class turunannya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constraint type untuk generic parameter type adalah Object, sehingga semua tipe data bisa digunakan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Bounded Type Parameter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97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Bounded Type Parameter</a:t>
            </a:r>
            <a:endParaRPr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4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Dynamic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Dynamic</a:t>
            </a:r>
            <a:endParaRPr/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kita tidak peduli dengan generic parameter type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hanya ingin mem-print data T, tidak peduli tipe apapun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mengalami kasus seperti ini, kita bisa menggunakan dynamic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Dynamic bisa dibuat dengan menghapus tipe data generic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tipe data generic otomatis menjadi tipe data dynamic ketika menggunakan fitur ini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Dynamic</a:t>
            </a:r>
            <a:endParaRPr/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2920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Covariant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Covariant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Covariant artinya kita bisa melakukan subtitusi subtype (child) dengan supertype (parent)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hati-hati ketika melakukan covariant, karena jika sampai salah mengubah datanya, maka akan terjadi error pada saat runtime, tidak akan terdeteksi ketika proses compile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Covariant</a:t>
            </a:r>
            <a:endParaRPr/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Checking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Checking</a:t>
            </a:r>
            <a:endParaRPr/>
          </a:p>
        </p:txBody>
      </p:sp>
      <p:sp>
        <p:nvSpPr>
          <p:cNvPr id="361" name="Google Shape;361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di Dart mendukung Type Checking, berbeda dengan Java yang menggunakan fitur type erasure, yang artinya ketika di-compile, informasi generic nya dihilangkan. Pada Dart, semua informasi generic tetap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kita bisa melakukan Type Checking di Dart walaupun sampai ke level parameterized type nya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Checking</a:t>
            </a:r>
            <a:endParaRPr/>
          </a:p>
        </p:txBody>
      </p:sp>
      <p:pic>
        <p:nvPicPr>
          <p:cNvPr id="367" name="Google Shape;3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16513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Standard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Reflection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Object Oriented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Bounded Type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Checking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Generic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Generic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adalah kemampuan menambahkan parameter type saat membuat class atau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tipe data yang biasa kita gunakan di class, di function, generic memungkinkan kita bisa mengubah-ubah bentuk tipe data sesuai dengan yang kita mau.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Manfaat Generic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Pengecekan ketika proses kompilasi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perlu manual menggunakan pengecekan tipe data dan konversi tipe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Memudahkan programmer membuat kode program yang generic sehingga bisa digunakan oleh berbagai tipe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Bukan Generic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8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