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Raleway"/>
      <p:regular r:id="rId70"/>
      <p:bold r:id="rId71"/>
      <p:italic r:id="rId72"/>
      <p:boldItalic r:id="rId73"/>
    </p:embeddedFont>
    <p:embeddedFont>
      <p:font typeface="Lat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aleway-boldItalic.fntdata"/><Relationship Id="rId72" Type="http://schemas.openxmlformats.org/officeDocument/2006/relationships/font" Target="fonts/Raleway-italic.fntdata"/><Relationship Id="rId31" Type="http://schemas.openxmlformats.org/officeDocument/2006/relationships/slide" Target="slides/slide25.xml"/><Relationship Id="rId75" Type="http://schemas.openxmlformats.org/officeDocument/2006/relationships/font" Target="fonts/Lato-bold.fntdata"/><Relationship Id="rId30" Type="http://schemas.openxmlformats.org/officeDocument/2006/relationships/slide" Target="slides/slide24.xml"/><Relationship Id="rId74" Type="http://schemas.openxmlformats.org/officeDocument/2006/relationships/font" Target="fonts/Lato-regular.fntdata"/><Relationship Id="rId33" Type="http://schemas.openxmlformats.org/officeDocument/2006/relationships/slide" Target="slides/slide27.xml"/><Relationship Id="rId77" Type="http://schemas.openxmlformats.org/officeDocument/2006/relationships/font" Target="fonts/Lato-boldItalic.fntdata"/><Relationship Id="rId32" Type="http://schemas.openxmlformats.org/officeDocument/2006/relationships/slide" Target="slides/slide26.xml"/><Relationship Id="rId76" Type="http://schemas.openxmlformats.org/officeDocument/2006/relationships/font" Target="fonts/Lato-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aleway-bold.fntdata"/><Relationship Id="rId70" Type="http://schemas.openxmlformats.org/officeDocument/2006/relationships/font" Target="fonts/Raleway-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76822dda7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76822dda7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76822dda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76822dda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76822dda7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76822dda7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76822dda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76822dda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76822dda7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76822dda7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76822dda7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76822dda7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76822dda7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76822dda7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76822dda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76822dda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76822dda7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76822dda7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76822dda7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76822dda7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76822dda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76822dda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76822dda7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76822dda7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76822dda7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76822dda7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76822dda7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76822dda7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76822dda7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76822dda7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6822dda7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6822dda7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76822dda7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76822dda7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76822dda7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76822dda7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76822dda7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76822dda7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76822dda7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76822dda7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76822dda7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76822dda7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76822dda7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76822dda7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76822dda7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76822dda7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76822dda7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76822dda7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76822dda7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76822dda7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76822dda7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76822dda7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76822dda7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76822dda7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76822dda7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76822dda7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76822dda7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76822dda7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76822dda7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76822dda7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76822dda7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76822dda7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76822dda7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76822dda7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76822dda7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76822dda7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76822dda7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76822dda7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76822dda7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176822dda7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76822dda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76822dda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76822dda7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176822dda7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76822dda7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76822dda7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76822dda7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76822dda7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76822dda7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76822dda7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76822dda7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76822dda7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76822dda7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76822dda7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76822dda7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176822dda7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76822dda7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76822dda7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176822dda7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176822dda7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76822dda7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76822dda7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76822dda7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176822dda7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76822dda7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76822dda7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76822dda7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76822dda7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76822dda7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76822dda7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76822dda7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76822dda7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176822dda7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176822dda7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176822dda7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176822dda7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76822dda7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76822dda7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76822dda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76822dda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176822dda7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176822dda7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176822dda7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176822dda7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176822dda7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176822dda7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176822dda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176822dda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76822dda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76822dda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76822dda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76822dda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76822dda7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76822dda7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github.com/dart-lang/sdk/issues/28617"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pub.dev/"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Dart Packages</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Bantuan Membuat Dart Project</a:t>
            </a:r>
            <a:endParaRPr/>
          </a:p>
        </p:txBody>
      </p:sp>
      <p:pic>
        <p:nvPicPr>
          <p:cNvPr id="217" name="Google Shape;217;p34"/>
          <p:cNvPicPr preferRelativeResize="0"/>
          <p:nvPr/>
        </p:nvPicPr>
        <p:blipFill>
          <a:blip r:embed="rId3">
            <a:alphaModFix/>
          </a:blip>
          <a:stretch>
            <a:fillRect/>
          </a:stretch>
        </p:blipFill>
        <p:spPr>
          <a:xfrm>
            <a:off x="152400" y="2006250"/>
            <a:ext cx="8564090"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Membuat Dart Library</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dart create --template=package-simple belajar_dart_packages_library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Struktur Directory Packages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Struktur Directory Packages</a:t>
            </a:r>
            <a:endParaRPr/>
          </a:p>
        </p:txBody>
      </p:sp>
      <p:sp>
        <p:nvSpPr>
          <p:cNvPr id="234" name="Google Shape;234;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Salah satu keuntungan menggunakan packages adalah, struktur directory yang standard untuk project di Dart</a:t>
            </a:r>
            <a:endParaRPr/>
          </a:p>
          <a:p>
            <a:pPr indent="-311150" lvl="0" marL="457200" rtl="0" algn="l">
              <a:spcBef>
                <a:spcPts val="0"/>
              </a:spcBef>
              <a:spcAft>
                <a:spcPts val="0"/>
              </a:spcAft>
              <a:buSzPts val="1300"/>
              <a:buChar char="●"/>
            </a:pPr>
            <a:r>
              <a:rPr lang="id"/>
              <a:t>Secara minimal, saat kita membuat dart packages, hanya butuh file pubspec.yaml dan folder lib</a:t>
            </a:r>
            <a:endParaRPr/>
          </a:p>
          <a:p>
            <a:pPr indent="-311150" lvl="0" marL="457200" rtl="0" algn="l">
              <a:spcBef>
                <a:spcPts val="0"/>
              </a:spcBef>
              <a:spcAft>
                <a:spcPts val="0"/>
              </a:spcAft>
              <a:buSzPts val="1300"/>
              <a:buChar char="●"/>
            </a:pPr>
            <a:r>
              <a:rPr lang="id"/>
              <a:t>pubspec.yaml digunakan untuk konfigurasi dart packages nya, sedangkan folder lib untuk menyimpan kode program dart kita</a:t>
            </a:r>
            <a:endParaRPr/>
          </a:p>
          <a:p>
            <a:pPr indent="-311150" lvl="0" marL="457200" rtl="0" algn="l">
              <a:spcBef>
                <a:spcPts val="0"/>
              </a:spcBef>
              <a:spcAft>
                <a:spcPts val="0"/>
              </a:spcAft>
              <a:buSzPts val="1300"/>
              <a:buChar char="●"/>
            </a:pPr>
            <a:r>
              <a:rPr lang="id"/>
              <a:t>Namun saat kita membuat project menggunakan perintah dart create, struktur direktorinya lebih kompleks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Struktur Directory Dart Packages</a:t>
            </a:r>
            <a:endParaRPr/>
          </a:p>
        </p:txBody>
      </p:sp>
      <p:pic>
        <p:nvPicPr>
          <p:cNvPr id="240" name="Google Shape;240;p38"/>
          <p:cNvPicPr preferRelativeResize="0"/>
          <p:nvPr/>
        </p:nvPicPr>
        <p:blipFill>
          <a:blip r:embed="rId3">
            <a:alphaModFix/>
          </a:blip>
          <a:stretch>
            <a:fillRect/>
          </a:stretch>
        </p:blipFill>
        <p:spPr>
          <a:xfrm>
            <a:off x="152400" y="2006250"/>
            <a:ext cx="3810446" cy="29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Directory src</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Salah satu best practice di dart packages adalah, tidak </a:t>
            </a:r>
            <a:r>
              <a:rPr lang="id"/>
              <a:t>mengekspos</a:t>
            </a:r>
            <a:r>
              <a:rPr lang="id"/>
              <a:t> kode dart kecuali memang dibutuhkan</a:t>
            </a:r>
            <a:endParaRPr/>
          </a:p>
          <a:p>
            <a:pPr indent="-311150" lvl="0" marL="457200" rtl="0" algn="l">
              <a:spcBef>
                <a:spcPts val="0"/>
              </a:spcBef>
              <a:spcAft>
                <a:spcPts val="0"/>
              </a:spcAft>
              <a:buSzPts val="1300"/>
              <a:buChar char="●"/>
            </a:pPr>
            <a:r>
              <a:rPr lang="id"/>
              <a:t>Dan salah satu best practice yang dilakukan di dart packages, biasanya kode program dart akan di tempatkan di folder src di dalam folder lib</a:t>
            </a:r>
            <a:endParaRPr/>
          </a:p>
          <a:p>
            <a:pPr indent="-311150" lvl="0" marL="457200" rtl="0" algn="l">
              <a:spcBef>
                <a:spcPts val="0"/>
              </a:spcBef>
              <a:spcAft>
                <a:spcPts val="0"/>
              </a:spcAft>
              <a:buSzPts val="1300"/>
              <a:buChar char="●"/>
            </a:pPr>
            <a:r>
              <a:rPr lang="id"/>
              <a:t>Semua kode program dart di dalam src, secara default tidak diekspos ke luar</a:t>
            </a:r>
            <a:endParaRPr/>
          </a:p>
          <a:p>
            <a:pPr indent="-311150" lvl="0" marL="457200" rtl="0" algn="l">
              <a:spcBef>
                <a:spcPts val="0"/>
              </a:spcBef>
              <a:spcAft>
                <a:spcPts val="0"/>
              </a:spcAft>
              <a:buSzPts val="1300"/>
              <a:buChar char="●"/>
            </a:pPr>
            <a:r>
              <a:rPr lang="id"/>
              <a:t>Ketika kita butuh mengekspos keluar (artinya bisa diakses oleh project lain), maka biasanya dilakukan secara </a:t>
            </a:r>
            <a:r>
              <a:rPr lang="id"/>
              <a:t>eksplisit</a:t>
            </a:r>
            <a:r>
              <a:rPr lang="id"/>
              <a:t> di kode dart di dalam folder lib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Directory src</a:t>
            </a:r>
            <a:endParaRPr/>
          </a:p>
        </p:txBody>
      </p:sp>
      <p:pic>
        <p:nvPicPr>
          <p:cNvPr id="252" name="Google Shape;252;p40"/>
          <p:cNvPicPr preferRelativeResize="0"/>
          <p:nvPr/>
        </p:nvPicPr>
        <p:blipFill>
          <a:blip r:embed="rId3">
            <a:alphaModFix/>
          </a:blip>
          <a:stretch>
            <a:fillRect/>
          </a:stretch>
        </p:blipFill>
        <p:spPr>
          <a:xfrm>
            <a:off x="152400" y="2006250"/>
            <a:ext cx="8839201" cy="19101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Pubspec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Pubspec</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Saat kita membuat dart packages, hal yang paling utama adalah file pubspec.yaml</a:t>
            </a:r>
            <a:endParaRPr/>
          </a:p>
          <a:p>
            <a:pPr indent="-311150" lvl="0" marL="457200" rtl="0" algn="l">
              <a:spcBef>
                <a:spcPts val="0"/>
              </a:spcBef>
              <a:spcAft>
                <a:spcPts val="0"/>
              </a:spcAft>
              <a:buSzPts val="1300"/>
              <a:buChar char="●"/>
            </a:pPr>
            <a:r>
              <a:rPr lang="id"/>
              <a:t>Pubspec.yaml merupakan konfigurasi dari dart packages</a:t>
            </a:r>
            <a:endParaRPr/>
          </a:p>
          <a:p>
            <a:pPr indent="-311150" lvl="0" marL="457200" rtl="0" algn="l">
              <a:spcBef>
                <a:spcPts val="0"/>
              </a:spcBef>
              <a:spcAft>
                <a:spcPts val="0"/>
              </a:spcAft>
              <a:buSzPts val="1300"/>
              <a:buChar char="●"/>
            </a:pPr>
            <a:r>
              <a:rPr lang="id"/>
              <a:t>Di dalam pubspec, kita perlu tentukan nama dart packages yang kita buat, termasuk dependency yang kita butuhkan di dart package tersebut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pubspec.yaml</a:t>
            </a:r>
            <a:endParaRPr/>
          </a:p>
        </p:txBody>
      </p:sp>
      <p:pic>
        <p:nvPicPr>
          <p:cNvPr id="269" name="Google Shape;269;p43"/>
          <p:cNvPicPr preferRelativeResize="0"/>
          <p:nvPr/>
        </p:nvPicPr>
        <p:blipFill>
          <a:blip r:embed="rId3">
            <a:alphaModFix/>
          </a:blip>
          <a:stretch>
            <a:fillRect/>
          </a:stretch>
        </p:blipFill>
        <p:spPr>
          <a:xfrm>
            <a:off x="152400" y="2006250"/>
            <a:ext cx="6715913"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11+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Membuat Library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Membuat Library</a:t>
            </a:r>
            <a:endParaRPr/>
          </a:p>
        </p:txBody>
      </p:sp>
      <p:sp>
        <p:nvSpPr>
          <p:cNvPr id="280" name="Google Shape;280;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Saat membuat kode dart di dart packages, disarankan lakukan di dalam folder src</a:t>
            </a:r>
            <a:endParaRPr/>
          </a:p>
          <a:p>
            <a:pPr indent="-311150" lvl="0" marL="457200" rtl="0" algn="l">
              <a:spcBef>
                <a:spcPts val="0"/>
              </a:spcBef>
              <a:spcAft>
                <a:spcPts val="0"/>
              </a:spcAft>
              <a:buSzPts val="1300"/>
              <a:buChar char="●"/>
            </a:pPr>
            <a:r>
              <a:rPr lang="id"/>
              <a:t>Dan ketika melakukan import kode dart dari library, jangan import dari folder src, hal ini karena kode di src biasanya digunakan sebagai internal library, dan tidak dijamin akan backward compatible ketika terjadi update library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Membuat Library (1)</a:t>
            </a:r>
            <a:endParaRPr/>
          </a:p>
        </p:txBody>
      </p:sp>
      <p:pic>
        <p:nvPicPr>
          <p:cNvPr id="286" name="Google Shape;286;p46"/>
          <p:cNvPicPr preferRelativeResize="0"/>
          <p:nvPr/>
        </p:nvPicPr>
        <p:blipFill>
          <a:blip r:embed="rId3">
            <a:alphaModFix/>
          </a:blip>
          <a:stretch>
            <a:fillRect/>
          </a:stretch>
        </p:blipFill>
        <p:spPr>
          <a:xfrm>
            <a:off x="152400" y="2006250"/>
            <a:ext cx="8839200" cy="28436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Membuat Library (2)</a:t>
            </a:r>
            <a:endParaRPr/>
          </a:p>
        </p:txBody>
      </p:sp>
      <p:pic>
        <p:nvPicPr>
          <p:cNvPr id="292" name="Google Shape;292;p47"/>
          <p:cNvPicPr preferRelativeResize="0"/>
          <p:nvPr/>
        </p:nvPicPr>
        <p:blipFill>
          <a:blip r:embed="rId3">
            <a:alphaModFix/>
          </a:blip>
          <a:stretch>
            <a:fillRect/>
          </a:stretch>
        </p:blipFill>
        <p:spPr>
          <a:xfrm>
            <a:off x="152400" y="2006250"/>
            <a:ext cx="8798715" cy="298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Export Library</a:t>
            </a:r>
            <a:endParaRPr/>
          </a:p>
        </p:txBody>
      </p:sp>
      <p:sp>
        <p:nvSpPr>
          <p:cNvPr id="298" name="Google Shape;298;p4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Setelah membuat kode dart di dalam folder src, kita bisa buat kode dart di lib yang digunakan untuk mengekspos bagian mana yang ingin kita ekspos</a:t>
            </a:r>
            <a:endParaRPr/>
          </a:p>
          <a:p>
            <a:pPr indent="-311150" lvl="0" marL="457200" rtl="0" algn="l">
              <a:spcBef>
                <a:spcPts val="0"/>
              </a:spcBef>
              <a:spcAft>
                <a:spcPts val="0"/>
              </a:spcAft>
              <a:buSzPts val="1300"/>
              <a:buChar char="●"/>
            </a:pPr>
            <a:r>
              <a:rPr lang="id"/>
              <a:t>Kita bisa menggunakan kata kunci export jika ingin mengekspos semua kode di dalam file dart, atau gunakan export show jika hanya beberapa saja</a:t>
            </a:r>
            <a:endParaRPr/>
          </a:p>
          <a:p>
            <a:pPr indent="-311150" lvl="0" marL="457200" rtl="0" algn="l">
              <a:spcBef>
                <a:spcPts val="0"/>
              </a:spcBef>
              <a:spcAft>
                <a:spcPts val="0"/>
              </a:spcAft>
              <a:buSzPts val="1300"/>
              <a:buChar char="●"/>
            </a:pPr>
            <a:r>
              <a:rPr lang="id"/>
              <a:t>Jangan lupa untuk menambahkan kata kunci library dan diikuti dengan nama library yang kita buat, walaupun tidak wajib, tapi direkomendasikan menggunakan nya, karena secara default jika kita tidak menambahkan library, secara otomatis nama library nya adalah string kosong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Export Library</a:t>
            </a:r>
            <a:endParaRPr/>
          </a:p>
        </p:txBody>
      </p:sp>
      <p:pic>
        <p:nvPicPr>
          <p:cNvPr id="304" name="Google Shape;304;p49"/>
          <p:cNvPicPr preferRelativeResize="0"/>
          <p:nvPr/>
        </p:nvPicPr>
        <p:blipFill>
          <a:blip r:embed="rId3">
            <a:alphaModFix/>
          </a:blip>
          <a:stretch>
            <a:fillRect/>
          </a:stretch>
        </p:blipFill>
        <p:spPr>
          <a:xfrm>
            <a:off x="152400" y="2006250"/>
            <a:ext cx="8839204" cy="256588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Import Library</a:t>
            </a:r>
            <a:endParaRPr/>
          </a:p>
        </p:txBody>
      </p:sp>
      <p:sp>
        <p:nvSpPr>
          <p:cNvPr id="310" name="Google Shape;310;p5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Setelah membuat library, jika kita ingin menggunakannya, kita bisa mencobanya di folde example</a:t>
            </a:r>
            <a:endParaRPr/>
          </a:p>
          <a:p>
            <a:pPr indent="-311150" lvl="0" marL="457200" rtl="0" algn="l">
              <a:spcBef>
                <a:spcPts val="0"/>
              </a:spcBef>
              <a:spcAft>
                <a:spcPts val="0"/>
              </a:spcAft>
              <a:buSzPts val="1300"/>
              <a:buChar char="●"/>
            </a:pPr>
            <a:r>
              <a:rPr lang="id"/>
              <a:t>Kita bisa melakukan import dengan pola :</a:t>
            </a:r>
            <a:br>
              <a:rPr lang="id"/>
            </a:br>
            <a:r>
              <a:rPr lang="id"/>
              <a:t>package:nama_library/file.dart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Menggunakan Library</a:t>
            </a:r>
            <a:endParaRPr/>
          </a:p>
        </p:txBody>
      </p:sp>
      <p:pic>
        <p:nvPicPr>
          <p:cNvPr id="316" name="Google Shape;316;p51"/>
          <p:cNvPicPr preferRelativeResize="0"/>
          <p:nvPr/>
        </p:nvPicPr>
        <p:blipFill>
          <a:blip r:embed="rId3">
            <a:alphaModFix/>
          </a:blip>
          <a:stretch>
            <a:fillRect/>
          </a:stretch>
        </p:blipFill>
        <p:spPr>
          <a:xfrm>
            <a:off x="152400" y="2006250"/>
            <a:ext cx="7253879" cy="298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Publish Packages ke Github</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Publish Packages ke Github</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Setelah membuat library menggunakan dart packages, kita bisa menyimpannya di Git Server, contohnya Github</a:t>
            </a:r>
            <a:endParaRPr/>
          </a:p>
          <a:p>
            <a:pPr indent="-311150" lvl="0" marL="457200" rtl="0" algn="l">
              <a:spcBef>
                <a:spcPts val="0"/>
              </a:spcBef>
              <a:spcAft>
                <a:spcPts val="0"/>
              </a:spcAft>
              <a:buSzPts val="1300"/>
              <a:buChar char="●"/>
            </a:pPr>
            <a:r>
              <a:rPr lang="id"/>
              <a:t>Dart packages terintegrasi dengan baik dengan Git, sehingga kita bisa menambahkan library yang sudah kita buat ke aplikasi melalui Git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Membuat Project Aplikasi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Membuat Project Aplikasi</a:t>
            </a:r>
            <a:endParaRPr/>
          </a:p>
        </p:txBody>
      </p:sp>
      <p:sp>
        <p:nvSpPr>
          <p:cNvPr id="338" name="Google Shape;338;p5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dart create --template=console-full belajar_dart_packages_application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Menjalankan Aplikasi</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dart run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Dependency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Dependency</a:t>
            </a:r>
            <a:endParaRPr/>
          </a:p>
        </p:txBody>
      </p:sp>
      <p:sp>
        <p:nvSpPr>
          <p:cNvPr id="355" name="Google Shape;355;p5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Ketika kita membutuhkan library di aplikasi dart, kita bisa tambahkan dependency tersebut di file pubspec.yaml pada bagian dependencies</a:t>
            </a:r>
            <a:endParaRPr/>
          </a:p>
          <a:p>
            <a:pPr indent="-311150" lvl="0" marL="457200" rtl="0" algn="l">
              <a:spcBef>
                <a:spcPts val="0"/>
              </a:spcBef>
              <a:spcAft>
                <a:spcPts val="0"/>
              </a:spcAft>
              <a:buSzPts val="1300"/>
              <a:buChar char="●"/>
            </a:pPr>
            <a:r>
              <a:rPr lang="id"/>
              <a:t>Misal kita akan coba tambahkan dependencies library yang sudah kita buat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Pubspec</a:t>
            </a:r>
            <a:endParaRPr/>
          </a:p>
        </p:txBody>
      </p:sp>
      <p:pic>
        <p:nvPicPr>
          <p:cNvPr id="361" name="Google Shape;361;p59"/>
          <p:cNvPicPr preferRelativeResize="0"/>
          <p:nvPr/>
        </p:nvPicPr>
        <p:blipFill>
          <a:blip r:embed="rId3">
            <a:alphaModFix/>
          </a:blip>
          <a:stretch>
            <a:fillRect/>
          </a:stretch>
        </p:blipFill>
        <p:spPr>
          <a:xfrm>
            <a:off x="152400" y="2006250"/>
            <a:ext cx="8839201" cy="260248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Download Dependency</a:t>
            </a:r>
            <a:endParaRPr/>
          </a:p>
        </p:txBody>
      </p:sp>
      <p:sp>
        <p:nvSpPr>
          <p:cNvPr id="367" name="Google Shape;367;p6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Setelah kita tambahkan dependency di file pubspec.yaml, selanjutnya kita perlu download dependency tersebut ke local kita dengan perintah :</a:t>
            </a:r>
            <a:br>
              <a:rPr lang="id"/>
            </a:br>
            <a:r>
              <a:rPr lang="id"/>
              <a:t>dart pub get</a:t>
            </a:r>
            <a:endParaRPr/>
          </a:p>
          <a:p>
            <a:pPr indent="-311150" lvl="0" marL="457200" rtl="0" algn="l">
              <a:spcBef>
                <a:spcPts val="0"/>
              </a:spcBef>
              <a:spcAft>
                <a:spcPts val="0"/>
              </a:spcAft>
              <a:buSzPts val="1300"/>
              <a:buChar char="●"/>
            </a:pPr>
            <a:r>
              <a:rPr lang="id"/>
              <a:t>Semua dependency akan di download ke local di folder HOME/.pub-cache/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Import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Import</a:t>
            </a:r>
            <a:endParaRPr/>
          </a:p>
        </p:txBody>
      </p:sp>
      <p:sp>
        <p:nvSpPr>
          <p:cNvPr id="378" name="Google Shape;378;p6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Setelah kita menambah dan download dependency ke aplikasi, selanjutnya kita bisa gunakan library dependency tersebut menggunakan Import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Import</a:t>
            </a:r>
            <a:endParaRPr/>
          </a:p>
        </p:txBody>
      </p:sp>
      <p:pic>
        <p:nvPicPr>
          <p:cNvPr id="384" name="Google Shape;384;p63"/>
          <p:cNvPicPr preferRelativeResize="0"/>
          <p:nvPr/>
        </p:nvPicPr>
        <p:blipFill>
          <a:blip r:embed="rId3">
            <a:alphaModFix/>
          </a:blip>
          <a:stretch>
            <a:fillRect/>
          </a:stretch>
        </p:blipFill>
        <p:spPr>
          <a:xfrm>
            <a:off x="152400" y="2006250"/>
            <a:ext cx="8839202" cy="2741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Dart Dasar</a:t>
            </a:r>
            <a:endParaRPr/>
          </a:p>
          <a:p>
            <a:pPr indent="-311150" lvl="0" marL="457200" rtl="0" algn="l">
              <a:spcBef>
                <a:spcPts val="0"/>
              </a:spcBef>
              <a:spcAft>
                <a:spcPts val="0"/>
              </a:spcAft>
              <a:buSzPts val="1300"/>
              <a:buChar char="●"/>
            </a:pPr>
            <a:r>
              <a:rPr lang="id"/>
              <a:t>Dart OOP</a:t>
            </a:r>
            <a:endParaRPr/>
          </a:p>
          <a:p>
            <a:pPr indent="-311150" lvl="0" marL="457200" rtl="0" algn="l">
              <a:spcBef>
                <a:spcPts val="0"/>
              </a:spcBef>
              <a:spcAft>
                <a:spcPts val="0"/>
              </a:spcAft>
              <a:buSzPts val="1300"/>
              <a:buChar char="●"/>
            </a:pPr>
            <a:r>
              <a:rPr lang="id"/>
              <a:t>Dart Generic</a:t>
            </a:r>
            <a:endParaRPr/>
          </a:p>
          <a:p>
            <a:pPr indent="-311150" lvl="0" marL="457200" rtl="0" algn="l">
              <a:spcBef>
                <a:spcPts val="0"/>
              </a:spcBef>
              <a:spcAft>
                <a:spcPts val="0"/>
              </a:spcAft>
              <a:buSzPts val="1300"/>
              <a:buChar char="●"/>
            </a:pPr>
            <a:r>
              <a:rPr lang="id"/>
              <a:t>Sudah Mengikuti Kelas Git dari Programmer Zaman Now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Import As</a:t>
            </a:r>
            <a:endParaRPr/>
          </a:p>
        </p:txBody>
      </p:sp>
      <p:sp>
        <p:nvSpPr>
          <p:cNvPr id="390" name="Google Shape;390;p6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Kadang saat melakukan import beberapa packages, ada kalanya terdapat conflict, misal ada function dengan nama yang sama, atau class dengan nama yang sama</a:t>
            </a:r>
            <a:endParaRPr/>
          </a:p>
          <a:p>
            <a:pPr indent="-311150" lvl="0" marL="457200" rtl="0" algn="l">
              <a:spcBef>
                <a:spcPts val="0"/>
              </a:spcBef>
              <a:spcAft>
                <a:spcPts val="0"/>
              </a:spcAft>
              <a:buSzPts val="1300"/>
              <a:buChar char="●"/>
            </a:pPr>
            <a:r>
              <a:rPr lang="id"/>
              <a:t>Pada kasus seperti ini, salah satu hal yang cocok adalah membuat prefix untuk packages yang kita import</a:t>
            </a:r>
            <a:endParaRPr/>
          </a:p>
          <a:p>
            <a:pPr indent="-311150" lvl="0" marL="457200" rtl="0" algn="l">
              <a:spcBef>
                <a:spcPts val="0"/>
              </a:spcBef>
              <a:spcAft>
                <a:spcPts val="0"/>
              </a:spcAft>
              <a:buSzPts val="1300"/>
              <a:buChar char="●"/>
            </a:pPr>
            <a:r>
              <a:rPr lang="id"/>
              <a:t>Untuk menambah prefix atau alias, kita bisa gunakan kata kunci as diikuti nama prefix/alias nya setelah import</a:t>
            </a:r>
            <a:endParaRPr/>
          </a:p>
          <a:p>
            <a:pPr indent="-311150" lvl="0" marL="457200" rtl="0" algn="l">
              <a:spcBef>
                <a:spcPts val="0"/>
              </a:spcBef>
              <a:spcAft>
                <a:spcPts val="0"/>
              </a:spcAft>
              <a:buSzPts val="1300"/>
              <a:buChar char="●"/>
            </a:pPr>
            <a:r>
              <a:rPr lang="id"/>
              <a:t>Ketika menggunakan Import As, maka kita wajib menggunakan prefix/alias tersebut sebelum memanggil function atau class yang terdapat di packages tersebut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Import As</a:t>
            </a:r>
            <a:endParaRPr/>
          </a:p>
        </p:txBody>
      </p:sp>
      <p:pic>
        <p:nvPicPr>
          <p:cNvPr id="396" name="Google Shape;396;p65"/>
          <p:cNvPicPr preferRelativeResize="0"/>
          <p:nvPr/>
        </p:nvPicPr>
        <p:blipFill>
          <a:blip r:embed="rId3">
            <a:alphaModFix/>
          </a:blip>
          <a:stretch>
            <a:fillRect/>
          </a:stretch>
        </p:blipFill>
        <p:spPr>
          <a:xfrm>
            <a:off x="152400" y="2006250"/>
            <a:ext cx="7558594" cy="298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Compile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Dart Platform</a:t>
            </a:r>
            <a:endParaRPr/>
          </a:p>
        </p:txBody>
      </p:sp>
      <p:sp>
        <p:nvSpPr>
          <p:cNvPr id="407" name="Google Shape;407;p6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Teknologi Compiler Dart memungkinkan kita menjalankan aplikasi dengan beberapa cara</a:t>
            </a:r>
            <a:endParaRPr/>
          </a:p>
          <a:p>
            <a:pPr indent="-311150" lvl="0" marL="457200" rtl="0" algn="l">
              <a:spcBef>
                <a:spcPts val="0"/>
              </a:spcBef>
              <a:spcAft>
                <a:spcPts val="0"/>
              </a:spcAft>
              <a:buSzPts val="1300"/>
              <a:buChar char="●"/>
            </a:pPr>
            <a:r>
              <a:rPr lang="id"/>
              <a:t>Native Platform, untuk aplikasi dengan target perangkat mobile atau desktop. </a:t>
            </a:r>
            <a:r>
              <a:rPr lang="id"/>
              <a:t>Dart menyertakan Dart VM dengan just-in-time (JIT) compilation dan ahead-of-time (AOT) untuk memproduksi kode mesin.</a:t>
            </a:r>
            <a:endParaRPr/>
          </a:p>
          <a:p>
            <a:pPr indent="-311150" lvl="0" marL="457200" rtl="0" algn="l">
              <a:spcBef>
                <a:spcPts val="0"/>
              </a:spcBef>
              <a:spcAft>
                <a:spcPts val="0"/>
              </a:spcAft>
              <a:buSzPts val="1300"/>
              <a:buChar char="●"/>
            </a:pPr>
            <a:r>
              <a:rPr lang="id"/>
              <a:t>Web Platform, untuk aplikasi dengan target web. Dart menyertakan development time compiler (dartdevc) dan production time compiler (dart2js). Keduanya melakukan kompilasi dari kode Dart ke JavaScript</a:t>
            </a:r>
            <a:endParaRPr/>
          </a:p>
          <a:p>
            <a:pPr indent="-311150" lvl="0" marL="457200" rtl="0" algn="l">
              <a:spcBef>
                <a:spcPts val="0"/>
              </a:spcBef>
              <a:spcAft>
                <a:spcPts val="0"/>
              </a:spcAft>
              <a:buSzPts val="1300"/>
              <a:buChar char="●"/>
            </a:pPr>
            <a:r>
              <a:rPr lang="id"/>
              <a:t>Pada kelas ini kita fokus membahas Dart Native Platform dengan target perangkat desktop</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Diagram : Dart Platform</a:t>
            </a:r>
            <a:endParaRPr/>
          </a:p>
        </p:txBody>
      </p:sp>
      <p:pic>
        <p:nvPicPr>
          <p:cNvPr id="413" name="Google Shape;413;p68"/>
          <p:cNvPicPr preferRelativeResize="0"/>
          <p:nvPr/>
        </p:nvPicPr>
        <p:blipFill>
          <a:blip r:embed="rId3">
            <a:alphaModFix/>
          </a:blip>
          <a:stretch>
            <a:fillRect/>
          </a:stretch>
        </p:blipFill>
        <p:spPr>
          <a:xfrm>
            <a:off x="1548763" y="2006250"/>
            <a:ext cx="6046464" cy="29848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Cross Operation System</a:t>
            </a:r>
            <a:endParaRPr/>
          </a:p>
        </p:txBody>
      </p:sp>
      <p:sp>
        <p:nvSpPr>
          <p:cNvPr id="419" name="Google Shape;419;p6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Dart tidak mendukung kompilasi untuk target sistem operasi berbeda</a:t>
            </a:r>
            <a:endParaRPr/>
          </a:p>
          <a:p>
            <a:pPr indent="-311150" lvl="0" marL="457200" rtl="0" algn="l">
              <a:spcBef>
                <a:spcPts val="0"/>
              </a:spcBef>
              <a:spcAft>
                <a:spcPts val="0"/>
              </a:spcAft>
              <a:buSzPts val="1300"/>
              <a:buChar char="●"/>
            </a:pPr>
            <a:r>
              <a:rPr lang="id"/>
              <a:t>Oleh karena itu, jika kita ingin membuat distribusi file untuk sistem operasi berbeda, maka kita harus melakukannya di sistem operasi tersebut, misal mac untuk mac, linux untuk linux, dan windows untuk windows</a:t>
            </a:r>
            <a:endParaRPr/>
          </a:p>
          <a:p>
            <a:pPr indent="-311150" lvl="0" marL="457200" rtl="0" algn="l">
              <a:spcBef>
                <a:spcPts val="0"/>
              </a:spcBef>
              <a:spcAft>
                <a:spcPts val="0"/>
              </a:spcAft>
              <a:buSzPts val="1300"/>
              <a:buChar char="●"/>
            </a:pPr>
            <a:r>
              <a:rPr lang="id" u="sng">
                <a:solidFill>
                  <a:schemeClr val="hlink"/>
                </a:solidFill>
                <a:hlinkClick r:id="rId3"/>
              </a:rPr>
              <a:t>https://github.com/dart-lang/sdk/issues/28617</a:t>
            </a:r>
            <a:r>
              <a:rPr lang="id"/>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Dart Compile</a:t>
            </a:r>
            <a:endParaRPr/>
          </a:p>
        </p:txBody>
      </p:sp>
      <p:sp>
        <p:nvSpPr>
          <p:cNvPr id="425" name="Google Shape;425;p7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Untuk melakukan kompilasi kode program kita menjadi distribusi file aplikasi desktop, kita bisa menggunakan perintah :</a:t>
            </a:r>
            <a:br>
              <a:rPr lang="id"/>
            </a:br>
            <a:r>
              <a:rPr lang="id"/>
              <a:t>dart compile exe file.dart -o fileoutput</a:t>
            </a:r>
            <a:endParaRPr/>
          </a:p>
        </p:txBody>
      </p:sp>
      <p:pic>
        <p:nvPicPr>
          <p:cNvPr id="426" name="Google Shape;426;p70"/>
          <p:cNvPicPr preferRelativeResize="0"/>
          <p:nvPr/>
        </p:nvPicPr>
        <p:blipFill>
          <a:blip r:embed="rId3">
            <a:alphaModFix/>
          </a:blip>
          <a:stretch>
            <a:fillRect/>
          </a:stretch>
        </p:blipFill>
        <p:spPr>
          <a:xfrm>
            <a:off x="248038" y="3549300"/>
            <a:ext cx="8651520" cy="1013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Upgrade Packages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Upgrade Packages</a:t>
            </a:r>
            <a:endParaRPr/>
          </a:p>
        </p:txBody>
      </p:sp>
      <p:sp>
        <p:nvSpPr>
          <p:cNvPr id="437" name="Google Shape;437;p7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Melakukan upgrade library adalah hal yang sudah biasa</a:t>
            </a:r>
            <a:endParaRPr/>
          </a:p>
          <a:p>
            <a:pPr indent="-311150" lvl="0" marL="457200" rtl="0" algn="l">
              <a:spcBef>
                <a:spcPts val="0"/>
              </a:spcBef>
              <a:spcAft>
                <a:spcPts val="0"/>
              </a:spcAft>
              <a:buSzPts val="1300"/>
              <a:buChar char="●"/>
            </a:pPr>
            <a:r>
              <a:rPr lang="id"/>
              <a:t>Hal yang perlu kita lakukan ketika upgrade library adalah, menaikkan versi dart packages di file pubspec.yaml</a:t>
            </a:r>
            <a:endParaRPr/>
          </a:p>
          <a:p>
            <a:pPr indent="-311150" lvl="0" marL="457200" rtl="0" algn="l">
              <a:spcBef>
                <a:spcPts val="0"/>
              </a:spcBef>
              <a:spcAft>
                <a:spcPts val="0"/>
              </a:spcAft>
              <a:buSzPts val="1300"/>
              <a:buChar char="●"/>
            </a:pPr>
            <a:r>
              <a:rPr lang="id"/>
              <a:t>Jika menggunakan Git, disarankan untuk menambah tag baru untuk versi baru</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Mengubah Library</a:t>
            </a:r>
            <a:endParaRPr/>
          </a:p>
        </p:txBody>
      </p:sp>
      <p:pic>
        <p:nvPicPr>
          <p:cNvPr id="443" name="Google Shape;443;p73"/>
          <p:cNvPicPr preferRelativeResize="0"/>
          <p:nvPr/>
        </p:nvPicPr>
        <p:blipFill>
          <a:blip r:embed="rId3">
            <a:alphaModFix/>
          </a:blip>
          <a:stretch>
            <a:fillRect/>
          </a:stretch>
        </p:blipFill>
        <p:spPr>
          <a:xfrm>
            <a:off x="152400" y="2006250"/>
            <a:ext cx="8839201" cy="28577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Dart Packages</a:t>
            </a:r>
            <a:endParaRPr/>
          </a:p>
          <a:p>
            <a:pPr indent="-311150" lvl="0" marL="457200" rtl="0" algn="l">
              <a:spcBef>
                <a:spcPts val="0"/>
              </a:spcBef>
              <a:spcAft>
                <a:spcPts val="0"/>
              </a:spcAft>
              <a:buSzPts val="1300"/>
              <a:buChar char="●"/>
            </a:pPr>
            <a:r>
              <a:rPr lang="id"/>
              <a:t>Membuat Library dan Project</a:t>
            </a:r>
            <a:endParaRPr/>
          </a:p>
          <a:p>
            <a:pPr indent="-311150" lvl="0" marL="457200" rtl="0" algn="l">
              <a:spcBef>
                <a:spcPts val="0"/>
              </a:spcBef>
              <a:spcAft>
                <a:spcPts val="0"/>
              </a:spcAft>
              <a:buSzPts val="1300"/>
              <a:buChar char="●"/>
            </a:pPr>
            <a:r>
              <a:rPr lang="id"/>
              <a:t>Dependency</a:t>
            </a:r>
            <a:endParaRPr/>
          </a:p>
          <a:p>
            <a:pPr indent="-311150" lvl="0" marL="457200" rtl="0" algn="l">
              <a:spcBef>
                <a:spcPts val="0"/>
              </a:spcBef>
              <a:spcAft>
                <a:spcPts val="0"/>
              </a:spcAft>
              <a:buSzPts val="1300"/>
              <a:buChar char="●"/>
            </a:pPr>
            <a:r>
              <a:rPr lang="id"/>
              <a:t>Import</a:t>
            </a:r>
            <a:endParaRPr/>
          </a:p>
          <a:p>
            <a:pPr indent="-311150" lvl="0" marL="457200" rtl="0" algn="l">
              <a:spcBef>
                <a:spcPts val="0"/>
              </a:spcBef>
              <a:spcAft>
                <a:spcPts val="0"/>
              </a:spcAft>
              <a:buSzPts val="1300"/>
              <a:buChar char="●"/>
            </a:pPr>
            <a:r>
              <a:rPr lang="id"/>
              <a:t>Export</a:t>
            </a:r>
            <a:endParaRPr/>
          </a:p>
          <a:p>
            <a:pPr indent="-311150" lvl="0" marL="457200" rtl="0" algn="l">
              <a:spcBef>
                <a:spcPts val="0"/>
              </a:spcBef>
              <a:spcAft>
                <a:spcPts val="0"/>
              </a:spcAft>
              <a:buSzPts val="1300"/>
              <a:buChar char="●"/>
            </a:pPr>
            <a:r>
              <a:rPr lang="id"/>
              <a:t>Upgrade Package</a:t>
            </a:r>
            <a:endParaRPr/>
          </a:p>
          <a:p>
            <a:pPr indent="-311150" lvl="0" marL="457200" rtl="0" algn="l">
              <a:spcBef>
                <a:spcPts val="0"/>
              </a:spcBef>
              <a:spcAft>
                <a:spcPts val="0"/>
              </a:spcAft>
              <a:buSzPts val="1300"/>
              <a:buChar char="●"/>
            </a:pPr>
            <a:r>
              <a:rPr lang="id"/>
              <a:t>Compile</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Pubspec Library</a:t>
            </a:r>
            <a:endParaRPr/>
          </a:p>
        </p:txBody>
      </p:sp>
      <p:pic>
        <p:nvPicPr>
          <p:cNvPr id="449" name="Google Shape;449;p74"/>
          <p:cNvPicPr preferRelativeResize="0"/>
          <p:nvPr/>
        </p:nvPicPr>
        <p:blipFill>
          <a:blip r:embed="rId3">
            <a:alphaModFix/>
          </a:blip>
          <a:stretch>
            <a:fillRect/>
          </a:stretch>
        </p:blipFill>
        <p:spPr>
          <a:xfrm>
            <a:off x="152400" y="2006250"/>
            <a:ext cx="8839202" cy="20930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Pubspec Application</a:t>
            </a:r>
            <a:endParaRPr/>
          </a:p>
        </p:txBody>
      </p:sp>
      <p:pic>
        <p:nvPicPr>
          <p:cNvPr id="455" name="Google Shape;455;p75"/>
          <p:cNvPicPr preferRelativeResize="0"/>
          <p:nvPr/>
        </p:nvPicPr>
        <p:blipFill>
          <a:blip r:embed="rId3">
            <a:alphaModFix/>
          </a:blip>
          <a:stretch>
            <a:fillRect/>
          </a:stretch>
        </p:blipFill>
        <p:spPr>
          <a:xfrm>
            <a:off x="152400" y="2006250"/>
            <a:ext cx="8839197" cy="245216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Upgrade </a:t>
            </a:r>
            <a:r>
              <a:rPr lang="id"/>
              <a:t>Dependency</a:t>
            </a:r>
            <a:endParaRPr/>
          </a:p>
        </p:txBody>
      </p:sp>
      <p:sp>
        <p:nvSpPr>
          <p:cNvPr id="461" name="Google Shape;461;p7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Selanjutnya setelah kita mengubah versi dari dependency di pubspec.yaml, kita perlu download dependency terbaru menggunakan perintah :</a:t>
            </a:r>
            <a:br>
              <a:rPr lang="id"/>
            </a:br>
            <a:r>
              <a:rPr lang="id"/>
              <a:t>dart pub upgrade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Pub.dev</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Pub.dev</a:t>
            </a:r>
            <a:endParaRPr/>
          </a:p>
        </p:txBody>
      </p:sp>
      <p:sp>
        <p:nvSpPr>
          <p:cNvPr id="472" name="Google Shape;472;p7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Sebelumnya kita menggunakan Git untuk menyimpan dart packages yang kita buat. Git cocok ketika kita misal dart packages untuk kebutuhan internal perusahaan kita, namun jika kita ingin membuat dart packages misal untuk opensource, Google telah menyediakan website bernama </a:t>
            </a:r>
            <a:r>
              <a:rPr lang="id" u="sng">
                <a:solidFill>
                  <a:schemeClr val="hlink"/>
                </a:solidFill>
                <a:hlinkClick r:id="rId3"/>
              </a:rPr>
              <a:t>https://pub.dev/</a:t>
            </a:r>
            <a:r>
              <a:rPr lang="id"/>
              <a:t> </a:t>
            </a:r>
            <a:endParaRPr/>
          </a:p>
          <a:p>
            <a:pPr indent="-311150" lvl="0" marL="457200" rtl="0" algn="l">
              <a:spcBef>
                <a:spcPts val="0"/>
              </a:spcBef>
              <a:spcAft>
                <a:spcPts val="0"/>
              </a:spcAft>
              <a:buSzPts val="1300"/>
              <a:buChar char="●"/>
            </a:pPr>
            <a:r>
              <a:rPr lang="id"/>
              <a:t>Namun untuk menyimpan dart packages di pub.dev, kita harus terverifikasi sebagai publisher, dengan syarat memiliki domain</a:t>
            </a:r>
            <a:endParaRPr/>
          </a:p>
          <a:p>
            <a:pPr indent="-311150" lvl="0" marL="457200" rtl="0" algn="l">
              <a:spcBef>
                <a:spcPts val="0"/>
              </a:spcBef>
              <a:spcAft>
                <a:spcPts val="0"/>
              </a:spcAft>
              <a:buSzPts val="1300"/>
              <a:buChar char="●"/>
            </a:pPr>
            <a:r>
              <a:rPr lang="id"/>
              <a:t>Silahkan daftar dan registrasi sebagai publisher di pub.dev</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Publish Packages ke pub.dev</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Persiapan Publish Packages</a:t>
            </a:r>
            <a:endParaRPr/>
          </a:p>
        </p:txBody>
      </p:sp>
      <p:sp>
        <p:nvSpPr>
          <p:cNvPr id="483" name="Google Shape;483;p8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Perlu diingat, ketika kita publish dart packages kita ke pub.dev, maka ini akan ada selamanya. Kita tidak bisa menghapus yang sudah kita publish, karena ditakutkan ketika banyak yang menggunakan dart packages kita, lalu kita hapus, maka otomatis semua project dart orang lain akan rusak</a:t>
            </a:r>
            <a:endParaRPr/>
          </a:p>
          <a:p>
            <a:pPr indent="-311150" lvl="0" marL="457200" rtl="0" algn="l">
              <a:spcBef>
                <a:spcPts val="0"/>
              </a:spcBef>
              <a:spcAft>
                <a:spcPts val="0"/>
              </a:spcAft>
              <a:buSzPts val="1300"/>
              <a:buChar char="●"/>
            </a:pPr>
            <a:r>
              <a:rPr lang="id"/>
              <a:t>Selain itu, pastikan kita menambahkan LICENSE file dan ukuran dart packages kita tidak lebih dari 100MB</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Dry Run</a:t>
            </a:r>
            <a:endParaRPr/>
          </a:p>
        </p:txBody>
      </p:sp>
      <p:sp>
        <p:nvSpPr>
          <p:cNvPr id="489" name="Google Shape;489;p8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Sebelum publish packages kita, kita bisa mencoba memastikan tidak ada masalah, dengan mencoba dry run, caranya gunakan perintah :</a:t>
            </a:r>
            <a:br>
              <a:rPr lang="id"/>
            </a:br>
            <a:r>
              <a:rPr lang="id"/>
              <a:t>dart pub publish --dry-run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Publish Packages</a:t>
            </a:r>
            <a:endParaRPr/>
          </a:p>
        </p:txBody>
      </p:sp>
      <p:sp>
        <p:nvSpPr>
          <p:cNvPr id="495" name="Google Shape;495;p8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Jika sudah tidak ada masalah dengan dart packages  kita , kita bisa publish ke pub.dev dengan perintah :</a:t>
            </a:r>
            <a:br>
              <a:rPr lang="id"/>
            </a:br>
            <a:r>
              <a:rPr lang="id"/>
              <a:t>dart pub publish</a:t>
            </a:r>
            <a:endParaRPr/>
          </a:p>
          <a:p>
            <a:pPr indent="-311150" lvl="0" marL="457200" rtl="0" algn="l">
              <a:spcBef>
                <a:spcPts val="0"/>
              </a:spcBef>
              <a:spcAft>
                <a:spcPts val="0"/>
              </a:spcAft>
              <a:buSzPts val="1300"/>
              <a:buChar char="●"/>
            </a:pPr>
            <a:r>
              <a:rPr lang="id"/>
              <a:t>Ketika pertama kali publish, biasanya kita akan diminta untuk login menggunakan google account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Transfer ke Publisher</a:t>
            </a:r>
            <a:endParaRPr/>
          </a:p>
        </p:txBody>
      </p:sp>
      <p:pic>
        <p:nvPicPr>
          <p:cNvPr id="501" name="Google Shape;501;p83"/>
          <p:cNvPicPr preferRelativeResize="0"/>
          <p:nvPr/>
        </p:nvPicPr>
        <p:blipFill>
          <a:blip r:embed="rId3">
            <a:alphaModFix/>
          </a:blip>
          <a:stretch>
            <a:fillRect/>
          </a:stretch>
        </p:blipFill>
        <p:spPr>
          <a:xfrm>
            <a:off x="152400" y="2006250"/>
            <a:ext cx="476500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Pengenalan Dart Packages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Download Dependency dari Pub.dev</a:t>
            </a:r>
            <a:endParaRPr/>
          </a:p>
        </p:txBody>
      </p:sp>
      <p:sp>
        <p:nvSpPr>
          <p:cNvPr id="507" name="Google Shape;507;p8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Selanjutnya, jika kita sudah upload dart packages ke pub.dev, kita bisa ubah dependency di aplikasi kita, agar tidak menggunakan Git lagi</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Dependency dari pub.dev</a:t>
            </a:r>
            <a:endParaRPr/>
          </a:p>
        </p:txBody>
      </p:sp>
      <p:pic>
        <p:nvPicPr>
          <p:cNvPr id="513" name="Google Shape;513;p85"/>
          <p:cNvPicPr preferRelativeResize="0"/>
          <p:nvPr/>
        </p:nvPicPr>
        <p:blipFill>
          <a:blip r:embed="rId3">
            <a:alphaModFix/>
          </a:blip>
          <a:stretch>
            <a:fillRect/>
          </a:stretch>
        </p:blipFill>
        <p:spPr>
          <a:xfrm>
            <a:off x="152400" y="2006250"/>
            <a:ext cx="8839200" cy="119329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Materi Selanjutnya</a:t>
            </a:r>
            <a:endParaRPr/>
          </a:p>
        </p:txBody>
      </p:sp>
      <p:sp>
        <p:nvSpPr>
          <p:cNvPr id="524" name="Google Shape;524;p8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Dart Collection</a:t>
            </a:r>
            <a:endParaRPr/>
          </a:p>
          <a:p>
            <a:pPr indent="-311150" lvl="0" marL="457200" rtl="0" algn="l">
              <a:spcBef>
                <a:spcPts val="0"/>
              </a:spcBef>
              <a:spcAft>
                <a:spcPts val="0"/>
              </a:spcAft>
              <a:buSzPts val="1300"/>
              <a:buChar char="●"/>
            </a:pPr>
            <a:r>
              <a:rPr lang="id"/>
              <a:t>Dart Unit Test</a:t>
            </a:r>
            <a:endParaRPr/>
          </a:p>
          <a:p>
            <a:pPr indent="-311150" lvl="0" marL="457200" rtl="0" algn="l">
              <a:spcBef>
                <a:spcPts val="0"/>
              </a:spcBef>
              <a:spcAft>
                <a:spcPts val="0"/>
              </a:spcAft>
              <a:buSzPts val="1300"/>
              <a:buChar char="●"/>
            </a:pPr>
            <a:r>
              <a:rPr lang="id"/>
              <a:t>Dart Standard Library</a:t>
            </a:r>
            <a:endParaRPr/>
          </a:p>
          <a:p>
            <a:pPr indent="-311150" lvl="0" marL="457200" rtl="0" algn="l">
              <a:spcBef>
                <a:spcPts val="0"/>
              </a:spcBef>
              <a:spcAft>
                <a:spcPts val="0"/>
              </a:spcAft>
              <a:buSzPts val="1300"/>
              <a:buChar char="●"/>
            </a:pPr>
            <a:r>
              <a:rPr lang="id"/>
              <a:t>Dart Async</a:t>
            </a:r>
            <a:endParaRPr/>
          </a:p>
          <a:p>
            <a:pPr indent="-311150" lvl="0" marL="457200" rtl="0" algn="l">
              <a:spcBef>
                <a:spcPts val="0"/>
              </a:spcBef>
              <a:spcAft>
                <a:spcPts val="0"/>
              </a:spcAft>
              <a:buSzPts val="1300"/>
              <a:buChar char="●"/>
            </a:pPr>
            <a:r>
              <a:rPr lang="id"/>
              <a:t>Dart Reflection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Dart Packages</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Ekosistem Dart menggunakan packages untuk melakukan manajemen software yang bisa di sharing, seperti library atau tool</a:t>
            </a:r>
            <a:endParaRPr/>
          </a:p>
          <a:p>
            <a:pPr indent="-311150" lvl="0" marL="457200" rtl="0" algn="l">
              <a:spcBef>
                <a:spcPts val="0"/>
              </a:spcBef>
              <a:spcAft>
                <a:spcPts val="0"/>
              </a:spcAft>
              <a:buSzPts val="1300"/>
              <a:buChar char="●"/>
            </a:pPr>
            <a:r>
              <a:rPr lang="id"/>
              <a:t>Saat kita membuat project di Dart, sebenarnya secara tidak langsung kita membuat packages</a:t>
            </a:r>
            <a:endParaRPr/>
          </a:p>
          <a:p>
            <a:pPr indent="-311150" lvl="0" marL="457200" rtl="0" algn="l">
              <a:spcBef>
                <a:spcPts val="0"/>
              </a:spcBef>
              <a:spcAft>
                <a:spcPts val="0"/>
              </a:spcAft>
              <a:buSzPts val="1300"/>
              <a:buChar char="●"/>
            </a:pPr>
            <a:r>
              <a:rPr lang="id"/>
              <a:t>Packages bisa dalam bentuk aplikasi atau library (yang digunakan pada aplikasi)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Keuntungan Menggunakan Packages</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Dengan menggunakan packages, kita akan mengikuti cara management kode Dart</a:t>
            </a:r>
            <a:endParaRPr/>
          </a:p>
          <a:p>
            <a:pPr indent="-311150" lvl="0" marL="457200" rtl="0" algn="l">
              <a:spcBef>
                <a:spcPts val="0"/>
              </a:spcBef>
              <a:spcAft>
                <a:spcPts val="0"/>
              </a:spcAft>
              <a:buSzPts val="1300"/>
              <a:buChar char="●"/>
            </a:pPr>
            <a:r>
              <a:rPr lang="id"/>
              <a:t>Dengan packages juga kisa bisa melakukan dependency management secara otomatis tanpa harus download library yang kita butuhkan secara manual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Membuat Project Library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