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29" r:id="rId4"/>
    <p:sldMasterId id="2147484475" r:id="rId5"/>
    <p:sldMasterId id="2147484495" r:id="rId6"/>
    <p:sldMasterId id="2147484517" r:id="rId7"/>
  </p:sldMasterIdLst>
  <p:notesMasterIdLst>
    <p:notesMasterId r:id="rId19"/>
  </p:notesMasterIdLst>
  <p:handoutMasterIdLst>
    <p:handoutMasterId r:id="rId20"/>
  </p:handoutMasterIdLst>
  <p:sldIdLst>
    <p:sldId id="1520" r:id="rId8"/>
    <p:sldId id="321" r:id="rId9"/>
    <p:sldId id="1522" r:id="rId10"/>
    <p:sldId id="1523" r:id="rId11"/>
    <p:sldId id="300" r:id="rId12"/>
    <p:sldId id="1521" r:id="rId13"/>
    <p:sldId id="1524" r:id="rId14"/>
    <p:sldId id="328" r:id="rId15"/>
    <p:sldId id="329" r:id="rId16"/>
    <p:sldId id="1525" r:id="rId17"/>
    <p:sldId id="1170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Kevin Kirkpatrick" initials="KK" lastIdx="6" clrIdx="7">
    <p:extLst>
      <p:ext uri="{19B8F6BF-5375-455C-9EA6-DF929625EA0E}">
        <p15:presenceInfo xmlns:p15="http://schemas.microsoft.com/office/powerpoint/2012/main" userId="S-1-12-1-2437051804-1235572795-1806260881-1059074273" providerId="AD"/>
      </p:ext>
    </p:extLst>
  </p:cmAuthor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Jamie Gower (Resources Online)" initials="JG(O" lastIdx="88" clrIdx="4">
    <p:extLst>
      <p:ext uri="{19B8F6BF-5375-455C-9EA6-DF929625EA0E}">
        <p15:presenceInfo xmlns:p15="http://schemas.microsoft.com/office/powerpoint/2012/main" userId="S-1-5-21-2127521184-1604012920-1887927527-19459400" providerId="AD"/>
      </p:ext>
    </p:extLst>
  </p:cmAuthor>
  <p:cmAuthor id="5" name="Hunter Donald" initials="HD" lastIdx="10" clrIdx="5">
    <p:extLst>
      <p:ext uri="{19B8F6BF-5375-455C-9EA6-DF929625EA0E}">
        <p15:presenceInfo xmlns:p15="http://schemas.microsoft.com/office/powerpoint/2012/main" userId="S-1-5-21-124525095-708259637-1543119021-133226" providerId="AD"/>
      </p:ext>
    </p:extLst>
  </p:cmAuthor>
  <p:cmAuthor id="6" name="Sal Rosales" initials="SR" lastIdx="9" clrIdx="6">
    <p:extLst>
      <p:ext uri="{19B8F6BF-5375-455C-9EA6-DF929625EA0E}">
        <p15:presenceInfo xmlns:p15="http://schemas.microsoft.com/office/powerpoint/2012/main" userId="S-1-5-21-124525095-708259637-1543119021-1157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161"/>
    <a:srgbClr val="C2D5F2"/>
    <a:srgbClr val="0078D7"/>
    <a:srgbClr val="00BCF2"/>
    <a:srgbClr val="5C2D91"/>
    <a:srgbClr val="FF0000"/>
    <a:srgbClr val="094AB2"/>
    <a:srgbClr val="515151"/>
    <a:srgbClr val="FF0303"/>
    <a:srgbClr val="E7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6C259-2A52-448A-81C0-44AB376059DE}" type="datetime8">
              <a:rPr lang="en-US" smtClean="0">
                <a:latin typeface="Segoe UI" pitchFamily="34" charset="0"/>
              </a:rPr>
              <a:t>5/20/2019 5:18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A74539-9D53-47F8-921A-F5410B2E05C3}" type="datetime8">
              <a:rPr lang="en-US" smtClean="0"/>
              <a:t>5/20/2019 5:18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FE13E35-98FA-43E7-9827-24FFDECD3DCE}" type="datetime8">
              <a:rPr lang="en-US" smtClean="0"/>
              <a:t>5/20/2019 5:18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B7BBB-23C8-43F6-B9D8-0ECAC3AC2A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4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B7BBB-23C8-43F6-B9D8-0ECAC3AC2A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61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B7BBB-23C8-43F6-B9D8-0ECAC3AC2A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B7BBB-23C8-43F6-B9D8-0ECAC3AC2A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06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B6080700-7613-4FE9-BC7F-92E170183A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944675" y="6057554"/>
            <a:ext cx="237556" cy="548644"/>
          </a:xfrm>
          <a:prstGeom prst="rect">
            <a:avLst/>
          </a:prstGeom>
        </p:spPr>
      </p:pic>
      <p:pic>
        <p:nvPicPr>
          <p:cNvPr id="3" name="Graphic 2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25CD9A28-540B-4E42-8A27-7F0221B21F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284143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t="12474" r="11059" b="12463"/>
          <a:stretch/>
        </p:blipFill>
        <p:spPr>
          <a:xfrm>
            <a:off x="-1" y="-1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76" y="349727"/>
            <a:ext cx="11620331" cy="57634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408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2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2" y="233154"/>
            <a:ext cx="11375536" cy="762786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2" y="1476621"/>
            <a:ext cx="11375536" cy="2374689"/>
          </a:xfrm>
          <a:prstGeom prst="rect">
            <a:avLst/>
          </a:prstGeom>
        </p:spPr>
        <p:txBody>
          <a:bodyPr/>
          <a:lstStyle>
            <a:lvl1pPr marL="289731" indent="-289731">
              <a:buFont typeface="Wingdings" pitchFamily="2" charset="2"/>
              <a:buChar char=""/>
              <a:defRPr sz="4079"/>
            </a:lvl1pPr>
            <a:lvl2pPr marL="527666" indent="-237936">
              <a:buFont typeface="Wingdings" pitchFamily="2" charset="2"/>
              <a:buChar char=""/>
              <a:defRPr>
                <a:latin typeface="+mn-lt"/>
              </a:defRPr>
            </a:lvl2pPr>
            <a:lvl3pPr marL="755890" indent="-228224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317" indent="-176428">
              <a:buFont typeface="Wingdings" pitchFamily="2" charset="2"/>
              <a:buChar char=""/>
              <a:defRPr>
                <a:latin typeface="+mn-lt"/>
              </a:defRPr>
            </a:lvl4pPr>
            <a:lvl5pPr marL="1108746" indent="-17642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931388" y="66041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753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t="12474" r="11059" b="12463"/>
          <a:stretch/>
        </p:blipFill>
        <p:spPr>
          <a:xfrm>
            <a:off x="-1" y="-1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0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/>
          <a:srcRect l="38944" t="12474" r="11022" b="12463"/>
          <a:stretch/>
        </p:blipFill>
        <p:spPr>
          <a:xfrm>
            <a:off x="5441315" y="0"/>
            <a:ext cx="6995160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 descr="Beginni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A217F8-8817-4C10-8B64-FE321A4D2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944675" y="6057554"/>
            <a:ext cx="237556" cy="548644"/>
          </a:xfrm>
          <a:prstGeom prst="rect">
            <a:avLst/>
          </a:prstGeom>
        </p:spPr>
      </p:pic>
      <p:pic>
        <p:nvPicPr>
          <p:cNvPr id="8" name="Graphic 7" descr="Beginni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EF6833-ED98-4B0B-AEB7-F2ED206991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182232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38944" t="12474" r="11022" b="12463"/>
          <a:stretch/>
        </p:blipFill>
        <p:spPr>
          <a:xfrm>
            <a:off x="5441315" y="0"/>
            <a:ext cx="6995160" cy="6994525"/>
          </a:xfrm>
          <a:prstGeom prst="rect">
            <a:avLst/>
          </a:prstGeom>
        </p:spPr>
      </p:pic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t="12474" r="11059" b="12463"/>
          <a:stretch/>
        </p:blipFill>
        <p:spPr>
          <a:xfrm>
            <a:off x="-1" y="-1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0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/>
          <a:srcRect l="38944" t="12474" r="11022" b="12463"/>
          <a:stretch/>
        </p:blipFill>
        <p:spPr>
          <a:xfrm>
            <a:off x="5441315" y="0"/>
            <a:ext cx="6995160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6204204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52157F15-24AD-4864-911F-27FD776E3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698748" y="6057554"/>
            <a:ext cx="237556" cy="548644"/>
          </a:xfrm>
          <a:prstGeom prst="rect">
            <a:avLst/>
          </a:prstGeom>
        </p:spPr>
      </p:pic>
      <p:pic>
        <p:nvPicPr>
          <p:cNvPr id="8" name="Graphic 7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87E80768-4D19-49DA-B081-949911EF6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038216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Graphic 3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4F938366-9EA7-4EBE-94C8-4678A2C26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698748" y="6057554"/>
            <a:ext cx="237556" cy="548644"/>
          </a:xfrm>
          <a:prstGeom prst="rect">
            <a:avLst/>
          </a:prstGeom>
        </p:spPr>
      </p:pic>
      <p:pic>
        <p:nvPicPr>
          <p:cNvPr id="5" name="Graphic 4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FD9532F6-1223-492B-B27E-6AA9FDF75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038216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473827"/>
            <a:ext cx="4251462" cy="113005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26B8C4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1"/>
            <a:ext cx="4248092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3" name="Picture 12" descr="A person sitting on a chair with their computer in their lap.&#10;&#10;Description automatically generated">
            <a:extLst>
              <a:ext uri="{FF2B5EF4-FFF2-40B4-BE49-F238E27FC236}">
                <a16:creationId xmlns:a16="http://schemas.microsoft.com/office/drawing/2014/main" id="{0ACE67EE-4FAF-419C-838C-99EAB3CF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0958" y="0"/>
            <a:ext cx="6995517" cy="699452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7D65BFBB-8E8A-A74B-906F-3D1D13745F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59643" y="466302"/>
            <a:ext cx="804331" cy="7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2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473827"/>
            <a:ext cx="4251462" cy="113005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1"/>
            <a:ext cx="4248092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3" name="Picture 12" descr="A person sitting on a chair with their computer in their lap.&#10;&#10;Description automatically generated">
            <a:extLst>
              <a:ext uri="{FF2B5EF4-FFF2-40B4-BE49-F238E27FC236}">
                <a16:creationId xmlns:a16="http://schemas.microsoft.com/office/drawing/2014/main" id="{A757D1B7-BD59-4B29-9650-4815F835A9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0958" y="0"/>
            <a:ext cx="6995517" cy="6994525"/>
          </a:xfrm>
          <a:prstGeom prst="rect">
            <a:avLst/>
          </a:prstGeom>
        </p:spPr>
      </p:pic>
      <p:pic>
        <p:nvPicPr>
          <p:cNvPr id="7" name="MS logo white - EMF">
            <a:extLst>
              <a:ext uri="{FF2B5EF4-FFF2-40B4-BE49-F238E27FC236}">
                <a16:creationId xmlns:a16="http://schemas.microsoft.com/office/drawing/2014/main" id="{FD116310-E90C-7747-AF2B-9ECA20A80E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59643" y="466302"/>
            <a:ext cx="804331" cy="7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0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solidFill>
                  <a:srgbClr val="26B8C4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63C4E873-3AD7-6F45-A839-59B7F648F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59643" y="466302"/>
            <a:ext cx="804331" cy="7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F756C119-66B4-834B-98A5-096EB87419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59643" y="466302"/>
            <a:ext cx="804331" cy="7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1644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470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64487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240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5" y="1463669"/>
            <a:ext cx="5316270" cy="1644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644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8384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+mn-lt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>
                <a:latin typeface="+mn-lt"/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632" b="0">
                <a:latin typeface="+mn-lt"/>
              </a:defRPr>
            </a:lvl3pPr>
            <a:lvl4pPr marL="665446" indent="0">
              <a:buFont typeface="Wingdings" panose="05000000000000000000" pitchFamily="2" charset="2"/>
              <a:buNone/>
              <a:defRPr sz="1428" b="0">
                <a:latin typeface="+mn-lt"/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428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+mn-lt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>
                <a:latin typeface="+mn-lt"/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632" b="0">
                <a:latin typeface="+mn-lt"/>
              </a:defRPr>
            </a:lvl3pPr>
            <a:lvl4pPr marL="665446" indent="0">
              <a:buFont typeface="Wingdings" panose="05000000000000000000" pitchFamily="2" charset="2"/>
              <a:buNone/>
              <a:defRPr sz="1428" b="0">
                <a:latin typeface="+mn-lt"/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428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100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835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66302"/>
            <a:ext cx="5618874" cy="379824"/>
          </a:xfrm>
        </p:spPr>
        <p:txBody>
          <a:bodyPr tIns="64008"/>
          <a:lstStyle>
            <a:lvl1pPr>
              <a:defRPr sz="204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4414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  <p:pic>
        <p:nvPicPr>
          <p:cNvPr id="6" name="Graphic 5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6BBEF422-439F-4E06-ACCB-40F0216C98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698748" y="6057554"/>
            <a:ext cx="237556" cy="548644"/>
          </a:xfrm>
          <a:prstGeom prst="rect">
            <a:avLst/>
          </a:prstGeom>
        </p:spPr>
      </p:pic>
      <p:pic>
        <p:nvPicPr>
          <p:cNvPr id="7" name="Graphic 6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763291B5-A85D-4AD8-B631-014EC04D9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038216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3605924"/>
            <a:ext cx="4245890" cy="345351"/>
          </a:xfrm>
        </p:spPr>
        <p:txBody>
          <a:bodyPr/>
          <a:lstStyle>
            <a:lvl1pPr marL="0" indent="0">
              <a:buNone/>
              <a:defRPr sz="2244">
                <a:latin typeface="+mn-lt"/>
              </a:defRPr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056213"/>
            <a:ext cx="4241746" cy="1130181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392247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930553"/>
            <a:ext cx="4243366" cy="113018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890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60" y="3056179"/>
            <a:ext cx="4246604" cy="878959"/>
          </a:xfrm>
        </p:spPr>
        <p:txBody>
          <a:bodyPr anchor="t"/>
          <a:lstStyle>
            <a:lvl1pPr>
              <a:defRPr sz="2856"/>
            </a:lvl1pPr>
          </a:lstStyle>
          <a:p>
            <a:r>
              <a:rPr lang="en-US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15240463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436475" cy="4663017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28" b="1" dirty="0">
                <a:solidFill>
                  <a:srgbClr val="FFFFFF"/>
                </a:solidFill>
              </a:defRPr>
            </a:lvl1pPr>
          </a:lstStyle>
          <a:p>
            <a:pPr marL="233149" lvl="0" indent="-23314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4315"/>
            <a:ext cx="11239464" cy="56509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1575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429" y="2331508"/>
            <a:ext cx="12436475" cy="4663017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28" b="1" dirty="0">
                <a:solidFill>
                  <a:srgbClr val="FFFFFF"/>
                </a:solidFill>
              </a:defRPr>
            </a:lvl1pPr>
          </a:lstStyle>
          <a:p>
            <a:pPr marL="233149" lvl="0" indent="-23314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883500"/>
            <a:ext cx="11239464" cy="56509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339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913" y="5802865"/>
            <a:ext cx="547515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4295" y="2065975"/>
            <a:ext cx="5475158" cy="3543893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20" b="1" dirty="0">
                <a:solidFill>
                  <a:srgbClr val="FFFFFF"/>
                </a:solidFill>
              </a:defRPr>
            </a:lvl1pPr>
          </a:lstStyle>
          <a:p>
            <a:pPr marL="233149" lvl="0" indent="-23314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7022" y="5802865"/>
            <a:ext cx="547515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364365" y="2065975"/>
            <a:ext cx="5475158" cy="3543893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20" b="1" dirty="0">
                <a:solidFill>
                  <a:srgbClr val="FFFFFF"/>
                </a:solidFill>
              </a:defRPr>
            </a:lvl1pPr>
          </a:lstStyle>
          <a:p>
            <a:pPr marL="233149" lvl="0" indent="-23314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857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296" y="5802865"/>
            <a:ext cx="3544719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4295" y="2065975"/>
            <a:ext cx="3544395" cy="3543893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16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6040" y="5802865"/>
            <a:ext cx="3544719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446040" y="2065975"/>
            <a:ext cx="3544395" cy="3543893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16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462" y="5802865"/>
            <a:ext cx="3544719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295128" y="2065975"/>
            <a:ext cx="3544395" cy="3543893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16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1381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295" y="4848576"/>
            <a:ext cx="258367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4294" y="2065976"/>
            <a:ext cx="2583678" cy="258331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1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2364" y="4848576"/>
            <a:ext cx="258367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82364" y="2065976"/>
            <a:ext cx="2583678" cy="258331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1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70433" y="4848576"/>
            <a:ext cx="258367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370433" y="2065976"/>
            <a:ext cx="2583678" cy="258331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1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503" y="4848576"/>
            <a:ext cx="2583678" cy="3139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4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258503" y="2065976"/>
            <a:ext cx="2583678" cy="258331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1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614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8029" y="2057881"/>
            <a:ext cx="3564152" cy="313932"/>
          </a:xfrm>
        </p:spPr>
        <p:txBody>
          <a:bodyPr/>
          <a:lstStyle>
            <a:lvl1pPr marL="0" indent="0">
              <a:buFontTx/>
              <a:buNone/>
              <a:defRPr sz="204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94294" y="1465289"/>
            <a:ext cx="7398732" cy="49285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2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2036606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4" y="2351744"/>
            <a:ext cx="3538516" cy="1130181"/>
          </a:xfrm>
        </p:spPr>
        <p:txBody>
          <a:bodyPr/>
          <a:lstStyle>
            <a:lvl1pPr>
              <a:defRPr sz="3672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268" y="2495753"/>
            <a:ext cx="7100774" cy="376706"/>
          </a:xfrm>
        </p:spPr>
        <p:txBody>
          <a:bodyPr/>
          <a:lstStyle>
            <a:lvl1pPr marL="0" indent="0">
              <a:spcAft>
                <a:spcPts val="1224"/>
              </a:spcAft>
              <a:buNone/>
              <a:defRPr sz="2448"/>
            </a:lvl1pPr>
            <a:lvl2pPr marL="233149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0059" y="2057880"/>
            <a:ext cx="3547053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41406" y="2057880"/>
            <a:ext cx="710077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5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  <p:pic>
        <p:nvPicPr>
          <p:cNvPr id="6" name="Graphic 5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8BADA7AF-EBA4-46D4-A65F-0F484ACCC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698748" y="6057554"/>
            <a:ext cx="237556" cy="548644"/>
          </a:xfrm>
          <a:prstGeom prst="rect">
            <a:avLst/>
          </a:prstGeom>
        </p:spPr>
      </p:pic>
      <p:pic>
        <p:nvPicPr>
          <p:cNvPr id="7" name="Graphic 6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24D73F30-1846-45B0-BC31-AD012FAD13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038216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443449" cy="69945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7338" y="3275904"/>
            <a:ext cx="6803399" cy="439479"/>
          </a:xfrm>
        </p:spPr>
        <p:txBody>
          <a:bodyPr anchor="ctr" anchorCtr="0"/>
          <a:lstStyle>
            <a:lvl1pPr marL="0" indent="0">
              <a:spcAft>
                <a:spcPts val="1224"/>
              </a:spcAft>
              <a:buNone/>
              <a:defRPr sz="2856"/>
            </a:lvl1pPr>
            <a:lvl2pPr marL="233149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3213098"/>
            <a:ext cx="3247476" cy="565091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1001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443449" cy="699452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7338" y="3275904"/>
            <a:ext cx="6803399" cy="439479"/>
          </a:xfrm>
        </p:spPr>
        <p:txBody>
          <a:bodyPr anchor="ctr" anchorCtr="0"/>
          <a:lstStyle>
            <a:lvl1pPr marL="0" indent="0">
              <a:spcAft>
                <a:spcPts val="1224"/>
              </a:spcAft>
              <a:buNone/>
              <a:defRPr sz="2856"/>
            </a:lvl1pPr>
            <a:lvl2pPr marL="233149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3213098"/>
            <a:ext cx="3247476" cy="5650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3711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443449" y="2629424"/>
            <a:ext cx="0" cy="1735678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0983" y="3275904"/>
            <a:ext cx="6801197" cy="439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60" y="3213098"/>
            <a:ext cx="3245833" cy="565091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420170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solidFill>
                  <a:srgbClr val="26B8C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34529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4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1418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34529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4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690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solidFill>
                  <a:srgbClr val="26B8C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4182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8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77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37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159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Graphic 2" descr="Beginning">
            <a:hlinkClick r:id="" action="ppaction://hlinkshowjump?jump=previousslide" tooltip="Previous"/>
            <a:extLst>
              <a:ext uri="{FF2B5EF4-FFF2-40B4-BE49-F238E27FC236}">
                <a16:creationId xmlns:a16="http://schemas.microsoft.com/office/drawing/2014/main" id="{3852273B-62B3-4D5B-A43F-BC8B7B067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>
            <a:off x="10698748" y="6057554"/>
            <a:ext cx="237556" cy="548644"/>
          </a:xfrm>
          <a:prstGeom prst="rect">
            <a:avLst/>
          </a:prstGeom>
        </p:spPr>
      </p:pic>
      <p:pic>
        <p:nvPicPr>
          <p:cNvPr id="4" name="Graphic 3" descr="Beginning">
            <a:hlinkClick r:id="" action="ppaction://hlinkshowjump?jump=nextslide" tooltip="Next"/>
            <a:extLst>
              <a:ext uri="{FF2B5EF4-FFF2-40B4-BE49-F238E27FC236}">
                <a16:creationId xmlns:a16="http://schemas.microsoft.com/office/drawing/2014/main" id="{3E4E2D55-5056-4859-9821-89EAE8322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01" r="1"/>
          <a:stretch/>
        </p:blipFill>
        <p:spPr>
          <a:xfrm flipH="1">
            <a:off x="11038216" y="6057554"/>
            <a:ext cx="237556" cy="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E4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25AA4FEE-F01C-C845-9474-ACF471A047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59643" y="466302"/>
            <a:ext cx="804331" cy="7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17239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34" Type="http://schemas.openxmlformats.org/officeDocument/2006/relationships/image" Target="../media/image7.emf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15" r:id="rId20"/>
    <p:sldLayoutId id="2147484516" r:id="rId21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231" userDrawn="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4"/>
          <a:srcRect l="762"/>
          <a:stretch/>
        </p:blipFill>
        <p:spPr>
          <a:xfrm rot="5400000">
            <a:off x="9654779" y="2900301"/>
            <a:ext cx="6994525" cy="1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2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  <p:sldLayoutId id="2147484529" r:id="rId12"/>
    <p:sldLayoutId id="2147484530" r:id="rId13"/>
    <p:sldLayoutId id="2147484531" r:id="rId14"/>
    <p:sldLayoutId id="2147484532" r:id="rId15"/>
    <p:sldLayoutId id="2147484533" r:id="rId16"/>
    <p:sldLayoutId id="2147484534" r:id="rId17"/>
    <p:sldLayoutId id="2147484535" r:id="rId18"/>
    <p:sldLayoutId id="2147484536" r:id="rId19"/>
    <p:sldLayoutId id="2147484537" r:id="rId20"/>
    <p:sldLayoutId id="2147484538" r:id="rId21"/>
    <p:sldLayoutId id="2147484539" r:id="rId22"/>
    <p:sldLayoutId id="2147484540" r:id="rId23"/>
    <p:sldLayoutId id="2147484541" r:id="rId24"/>
    <p:sldLayoutId id="2147484542" r:id="rId25"/>
    <p:sldLayoutId id="2147484543" r:id="rId26"/>
    <p:sldLayoutId id="2147484544" r:id="rId27"/>
    <p:sldLayoutId id="2147484545" r:id="rId28"/>
    <p:sldLayoutId id="2147484546" r:id="rId29"/>
    <p:sldLayoutId id="2147484547" r:id="rId30"/>
    <p:sldLayoutId id="2147484548" r:id="rId31"/>
    <p:sldLayoutId id="2147484549" r:id="rId32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article/sharepoint-classic-and-modern-experiences-5725c103-505d-4a6e-9350-300d3ec7d73f" TargetMode="External"/><Relationship Id="rId3" Type="http://schemas.openxmlformats.org/officeDocument/2006/relationships/hyperlink" Target="https://support.office.com/article/sign-in-to-sharepoint-online-324a89ec-e77b-4475-b64a-13a0c14c45ec?wt.mc_id=otc_sharepoint" TargetMode="External"/><Relationship Id="rId7" Type="http://schemas.openxmlformats.org/officeDocument/2006/relationships/hyperlink" Target="https://support.office.com/article/what-is-a-sharepoint-hub-site-fe26ae84-14b7-45b6-a6d1-948b3966427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support.office.com/article/ways-to-work-with-sharepoint-11de936c-8fed-4474-ac58-583d0c38ac12" TargetMode="External"/><Relationship Id="rId11" Type="http://schemas.openxmlformats.org/officeDocument/2006/relationships/hyperlink" Target="https://aka.ms/sppnp-pagetransformationvideos" TargetMode="External"/><Relationship Id="rId5" Type="http://schemas.openxmlformats.org/officeDocument/2006/relationships/hyperlink" Target="https://support.office.com/article/video-create-a-team-or-communication-site-551e190a-8fbe-47ae-a88a-798b443c46b1?wt.mc_id=otc_sharepoint" TargetMode="External"/><Relationship Id="rId10" Type="http://schemas.openxmlformats.org/officeDocument/2006/relationships/hyperlink" Target="https://resources.techcommunity.microsoft.com/resources/build-modern-intranet-on-sharepoint-office-365/" TargetMode="External"/><Relationship Id="rId4" Type="http://schemas.openxmlformats.org/officeDocument/2006/relationships/hyperlink" Target="https://support.office.com/article/video-what-is-sharepoint-online-c17b6824-cc22-478f-8757-497cc6b57121?wt.mc_id=otc_sharepoint" TargetMode="External"/><Relationship Id="rId9" Type="http://schemas.openxmlformats.org/officeDocument/2006/relationships/hyperlink" Target="https://support.office.com/article/document-collaboration-and-co-authoring-ee1509b4-1f6e-401e-b04a-782d26f564a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915" y="1388133"/>
            <a:ext cx="9327356" cy="2215991"/>
          </a:xfrm>
        </p:spPr>
        <p:txBody>
          <a:bodyPr/>
          <a:lstStyle/>
          <a:p>
            <a:r>
              <a:rPr lang="en-US" sz="7200" dirty="0"/>
              <a:t>SharePoint Training Plan Template</a:t>
            </a:r>
          </a:p>
        </p:txBody>
      </p:sp>
    </p:spTree>
    <p:extLst>
      <p:ext uri="{BB962C8B-B14F-4D97-AF65-F5344CB8AC3E}">
        <p14:creationId xmlns:p14="http://schemas.microsoft.com/office/powerpoint/2010/main" val="37911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53280-C72F-4969-8B2B-4EB05568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Content</a:t>
            </a:r>
          </a:p>
        </p:txBody>
      </p:sp>
    </p:spTree>
    <p:extLst>
      <p:ext uri="{BB962C8B-B14F-4D97-AF65-F5344CB8AC3E}">
        <p14:creationId xmlns:p14="http://schemas.microsoft.com/office/powerpoint/2010/main" val="40530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EF67C-E680-4F34-B1C8-BB287202A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83832"/>
              </p:ext>
            </p:extLst>
          </p:nvPr>
        </p:nvGraphicFramePr>
        <p:xfrm>
          <a:off x="2503" y="1159171"/>
          <a:ext cx="12431475" cy="530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3">
                  <a:extLst>
                    <a:ext uri="{9D8B030D-6E8A-4147-A177-3AD203B41FA5}">
                      <a16:colId xmlns:a16="http://schemas.microsoft.com/office/drawing/2014/main" val="1177109132"/>
                    </a:ext>
                  </a:extLst>
                </a:gridCol>
                <a:gridCol w="876254">
                  <a:extLst>
                    <a:ext uri="{9D8B030D-6E8A-4147-A177-3AD203B41FA5}">
                      <a16:colId xmlns:a16="http://schemas.microsoft.com/office/drawing/2014/main" val="981651688"/>
                    </a:ext>
                  </a:extLst>
                </a:gridCol>
                <a:gridCol w="6794010">
                  <a:extLst>
                    <a:ext uri="{9D8B030D-6E8A-4147-A177-3AD203B41FA5}">
                      <a16:colId xmlns:a16="http://schemas.microsoft.com/office/drawing/2014/main" val="1042474296"/>
                    </a:ext>
                  </a:extLst>
                </a:gridCol>
                <a:gridCol w="1250848">
                  <a:extLst>
                    <a:ext uri="{9D8B030D-6E8A-4147-A177-3AD203B41FA5}">
                      <a16:colId xmlns:a16="http://schemas.microsoft.com/office/drawing/2014/main" val="582649735"/>
                    </a:ext>
                  </a:extLst>
                </a:gridCol>
              </a:tblGrid>
              <a:tr h="531322">
                <a:tc>
                  <a:txBody>
                    <a:bodyPr/>
                    <a:lstStyle/>
                    <a:p>
                      <a:r>
                        <a:rPr lang="en-US" sz="1400" dirty="0"/>
                        <a:t>Resource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Level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Outline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</a:t>
                      </a:r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4101262770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dirty="0"/>
                        <a:t>SharePoint quick start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sign-in, discover, collaborate, create a site, setup your </a:t>
                      </a:r>
                      <a:r>
                        <a:rPr lang="en-US" sz="1400" dirty="0" err="1"/>
                        <a:t>mobil</a:t>
                      </a:r>
                      <a:r>
                        <a:rPr lang="en-US" sz="1400" dirty="0"/>
                        <a:t> apps, and learn more 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Overview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1361214200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r>
                        <a:rPr lang="en-US" sz="1400" dirty="0"/>
                        <a:t>Intro to SharePoint Online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 to SharePoint Online, how to find and follow sites and news, and stay connected on mobile 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Video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591694235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dirty="0"/>
                        <a:t>Create sites, posts, and lists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create a team or communication site, explore your team site, use filter and update a list, add or remove a news post, and add web parts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Video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2588004477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b="0" dirty="0"/>
                        <a:t>Ways to work with SharePoint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Tips for working with SharePoint sites and news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Overview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3492940146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dirty="0"/>
                        <a:t>Connect your organization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Overview of SharePoint Hub sites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Overview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3922611262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dirty="0"/>
                        <a:t>SharePoint classic and modern experiences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 more about modern experiences in SharePoint in Office 365 including what they are and how you recognize them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Overview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2439265610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r>
                        <a:rPr lang="en-US" sz="1400" b="0" dirty="0"/>
                        <a:t>Document collaboration and co-authoring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multiple people can work together on a Word document, Excel spreadsheet, or PowerPoint presentation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9"/>
                        </a:rPr>
                        <a:t>Overview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3918344726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 to build your modern intranet on SharePoint in Office 365</a:t>
                      </a:r>
                      <a:endParaRPr lang="en-US" sz="1400" b="0" dirty="0"/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Resources to use and learn from when building and designing SharePoint sites in Office 365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10"/>
                        </a:rPr>
                        <a:t>Overview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2495554628"/>
                  </a:ext>
                </a:extLst>
              </a:tr>
              <a:tr h="53132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Introduction to SharePoint page transformation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Technical instruction covering how to transform your classic wiki, web part and publishing pages into modern client-side pages</a:t>
                      </a:r>
                    </a:p>
                  </a:txBody>
                  <a:tcPr marL="93236" marR="93236" marT="46618" marB="466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1"/>
                        </a:rPr>
                        <a:t>Video</a:t>
                      </a:r>
                      <a:endParaRPr lang="en-US" sz="1400" dirty="0"/>
                    </a:p>
                  </a:txBody>
                  <a:tcPr marL="93236" marR="93236" marT="46618" marB="46618"/>
                </a:tc>
                <a:extLst>
                  <a:ext uri="{0D108BD9-81ED-4DB2-BD59-A6C34878D82A}">
                    <a16:rowId xmlns:a16="http://schemas.microsoft.com/office/drawing/2014/main" val="421309785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48B06F7-FB29-458F-9ACC-61990B00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Training Materials</a:t>
            </a:r>
          </a:p>
        </p:txBody>
      </p:sp>
    </p:spTree>
    <p:extLst>
      <p:ext uri="{BB962C8B-B14F-4D97-AF65-F5344CB8AC3E}">
        <p14:creationId xmlns:p14="http://schemas.microsoft.com/office/powerpoint/2010/main" val="10405340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519" y="846018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/>
              </a:rPr>
              <a:t>Audiences: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519" y="4951434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Training Methods: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2340" y="240823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solidFill>
                  <a:schemeClr val="tx1"/>
                </a:solidFill>
                <a:latin typeface="Segoe UI" panose="020B0502040204020203" pitchFamily="34" charset="0"/>
              </a:rPr>
              <a:t>Training approach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1519" y="2255858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Scenarios: </a:t>
            </a:r>
          </a:p>
        </p:txBody>
      </p:sp>
    </p:spTree>
    <p:extLst>
      <p:ext uri="{BB962C8B-B14F-4D97-AF65-F5344CB8AC3E}">
        <p14:creationId xmlns:p14="http://schemas.microsoft.com/office/powerpoint/2010/main" val="37386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519" y="846018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/>
              </a:rPr>
              <a:t>Audiences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52" y="5168604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Training Methods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2340" y="240823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solidFill>
                  <a:schemeClr val="tx1"/>
                </a:solidFill>
                <a:latin typeface="Segoe UI" panose="020B0502040204020203" pitchFamily="34" charset="0"/>
              </a:rPr>
              <a:t>Training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736" y="1351139"/>
            <a:ext cx="12084327" cy="818250"/>
          </a:xfrm>
          <a:prstGeom prst="rect">
            <a:avLst/>
          </a:prstGeom>
          <a:noFill/>
        </p:spPr>
        <p:txBody>
          <a:bodyPr wrap="square" lIns="186521" tIns="149217" rIns="186521" bIns="149217" numCol="3" rtlCol="0">
            <a:noAutofit/>
          </a:bodyPr>
          <a:lstStyle/>
          <a:p>
            <a:pPr marL="349724" indent="-349724" defTabSz="932597">
              <a:spcAft>
                <a:spcPts val="612"/>
              </a:spcAft>
              <a:buClr>
                <a:srgbClr val="004B50">
                  <a:lumMod val="90000"/>
                  <a:lumOff val="1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Executives</a:t>
            </a:r>
          </a:p>
          <a:p>
            <a:pPr marL="349724" indent="-349724" defTabSz="932597">
              <a:buClr>
                <a:srgbClr val="004B50">
                  <a:lumMod val="90000"/>
                  <a:lumOff val="1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Executive Admins</a:t>
            </a:r>
          </a:p>
          <a:p>
            <a:pPr marL="349724" indent="-349724" defTabSz="932597">
              <a:spcAft>
                <a:spcPts val="612"/>
              </a:spcAft>
              <a:buClr>
                <a:srgbClr val="004B50">
                  <a:lumMod val="90000"/>
                  <a:lumOff val="1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Change Champions</a:t>
            </a:r>
          </a:p>
          <a:p>
            <a:pPr marL="349724" indent="-349724" defTabSz="932597">
              <a:buClr>
                <a:srgbClr val="004B50">
                  <a:lumMod val="90000"/>
                  <a:lumOff val="1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Knowledge workers</a:t>
            </a:r>
          </a:p>
          <a:p>
            <a:pPr marL="349724" indent="-349724" defTabSz="932597">
              <a:buClr>
                <a:srgbClr val="004B50">
                  <a:lumMod val="90000"/>
                  <a:lumOff val="1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Mobile workers</a:t>
            </a:r>
          </a:p>
          <a:p>
            <a:pPr defTabSz="932597">
              <a:buClr>
                <a:srgbClr val="002050">
                  <a:lumMod val="75000"/>
                  <a:lumOff val="25000"/>
                </a:srgbClr>
              </a:buClr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73622" y="5743746"/>
            <a:ext cx="1212384" cy="652822"/>
            <a:chOff x="3884328" y="4341493"/>
            <a:chExt cx="1537715" cy="64008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884328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61214" y="4375507"/>
              <a:ext cx="1383942" cy="5721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 In-Person Training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7413" y="5743746"/>
            <a:ext cx="1212384" cy="652822"/>
            <a:chOff x="2137161" y="4341493"/>
            <a:chExt cx="1537715" cy="64008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37161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4047" y="4375507"/>
              <a:ext cx="1383942" cy="5721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 Virtual Training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1205" y="5743746"/>
            <a:ext cx="1212384" cy="652822"/>
            <a:chOff x="349997" y="4341493"/>
            <a:chExt cx="1537715" cy="64008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49997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883" y="4375507"/>
              <a:ext cx="1383941" cy="5721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Self-Help Resources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06038" y="5743746"/>
            <a:ext cx="1212384" cy="652822"/>
            <a:chOff x="7378662" y="4341493"/>
            <a:chExt cx="1537715" cy="64008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378662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5548" y="4375507"/>
              <a:ext cx="1383942" cy="5721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Help Desk Support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39830" y="5743746"/>
            <a:ext cx="1212384" cy="652822"/>
            <a:chOff x="5631495" y="4341493"/>
            <a:chExt cx="1537715" cy="64008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631495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08381" y="4375507"/>
              <a:ext cx="1383942" cy="5666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Change Champions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09893" y="2255858"/>
            <a:ext cx="3809460" cy="63444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defTabSz="93259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Scenarios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1038455" y="5738084"/>
            <a:ext cx="1212384" cy="652822"/>
            <a:chOff x="10740401" y="4335942"/>
            <a:chExt cx="1537715" cy="64008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740401" y="4335942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17287" y="4369956"/>
              <a:ext cx="1383942" cy="4281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 Buzz days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8F6E3B-33B5-4753-8921-DA85AF8E6996}"/>
              </a:ext>
            </a:extLst>
          </p:cNvPr>
          <p:cNvGrpSpPr/>
          <p:nvPr/>
        </p:nvGrpSpPr>
        <p:grpSpPr>
          <a:xfrm>
            <a:off x="9311872" y="5738084"/>
            <a:ext cx="1212384" cy="652822"/>
            <a:chOff x="7378662" y="4341493"/>
            <a:chExt cx="1537715" cy="6400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0EFC25C-CC52-4C85-9612-3C876FEBDF69}"/>
                </a:ext>
              </a:extLst>
            </p:cNvPr>
            <p:cNvSpPr/>
            <p:nvPr/>
          </p:nvSpPr>
          <p:spPr bwMode="auto">
            <a:xfrm>
              <a:off x="7378662" y="4341493"/>
              <a:ext cx="1537715" cy="64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584C17-7227-45F3-BCCC-D9F139654B51}"/>
                </a:ext>
              </a:extLst>
            </p:cNvPr>
            <p:cNvSpPr txBox="1"/>
            <p:nvPr/>
          </p:nvSpPr>
          <p:spPr>
            <a:xfrm>
              <a:off x="7455547" y="4375507"/>
              <a:ext cx="1383941" cy="5666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20" dirty="0">
                  <a:latin typeface="Segoe UI" panose="020B0502040204020203" pitchFamily="34" charset="0"/>
                  <a:cs typeface="Segoe UI" panose="020B0502040204020203" pitchFamily="34" charset="0"/>
                </a:rPr>
                <a:t>Tips (micro-learning)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EA1BC4-FA36-4AD2-971E-787C999B928F}"/>
              </a:ext>
            </a:extLst>
          </p:cNvPr>
          <p:cNvSpPr txBox="1"/>
          <p:nvPr/>
        </p:nvSpPr>
        <p:spPr>
          <a:xfrm rot="20328043">
            <a:off x="10273421" y="602408"/>
            <a:ext cx="1847301" cy="627864"/>
          </a:xfrm>
          <a:prstGeom prst="rect">
            <a:avLst/>
          </a:prstGeom>
          <a:solidFill>
            <a:srgbClr val="FFFF00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Sample -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5C71B-F6DA-43F6-B568-8744AE86974C}"/>
              </a:ext>
            </a:extLst>
          </p:cNvPr>
          <p:cNvSpPr/>
          <p:nvPr/>
        </p:nvSpPr>
        <p:spPr>
          <a:xfrm>
            <a:off x="335981" y="4073089"/>
            <a:ext cx="2873814" cy="7187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  <a:t>Share inside or outside your organization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CFFEF8-2E2A-4C6D-A007-74FD831B3DB8}"/>
              </a:ext>
            </a:extLst>
          </p:cNvPr>
          <p:cNvGrpSpPr/>
          <p:nvPr/>
        </p:nvGrpSpPr>
        <p:grpSpPr>
          <a:xfrm>
            <a:off x="1303960" y="2925195"/>
            <a:ext cx="840234" cy="787936"/>
            <a:chOff x="16605250" y="4067175"/>
            <a:chExt cx="765176" cy="717550"/>
          </a:xfrm>
        </p:grpSpPr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2303F58A-CEF3-4D99-A6AB-5DCA433D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2300" y="4067175"/>
              <a:ext cx="192088" cy="184150"/>
            </a:xfrm>
            <a:prstGeom prst="ellipse">
              <a:avLst/>
            </a:pr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46DB6FC-17EA-4998-93D9-D7EB41382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2613" y="4278313"/>
              <a:ext cx="277813" cy="131763"/>
            </a:xfrm>
            <a:custGeom>
              <a:avLst/>
              <a:gdLst>
                <a:gd name="T0" fmla="*/ 1 w 145"/>
                <a:gd name="T1" fmla="*/ 57 h 69"/>
                <a:gd name="T2" fmla="*/ 0 w 145"/>
                <a:gd name="T3" fmla="*/ 69 h 69"/>
                <a:gd name="T4" fmla="*/ 63 w 145"/>
                <a:gd name="T5" fmla="*/ 69 h 69"/>
                <a:gd name="T6" fmla="*/ 94 w 145"/>
                <a:gd name="T7" fmla="*/ 69 h 69"/>
                <a:gd name="T8" fmla="*/ 145 w 145"/>
                <a:gd name="T9" fmla="*/ 69 h 69"/>
                <a:gd name="T10" fmla="*/ 143 w 145"/>
                <a:gd name="T11" fmla="*/ 57 h 69"/>
                <a:gd name="T12" fmla="*/ 134 w 145"/>
                <a:gd name="T13" fmla="*/ 34 h 69"/>
                <a:gd name="T14" fmla="*/ 72 w 145"/>
                <a:gd name="T15" fmla="*/ 0 h 69"/>
                <a:gd name="T16" fmla="*/ 10 w 145"/>
                <a:gd name="T17" fmla="*/ 34 h 69"/>
                <a:gd name="T18" fmla="*/ 1 w 145"/>
                <a:gd name="T19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69">
                  <a:moveTo>
                    <a:pt x="1" y="57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2" y="49"/>
                    <a:pt x="139" y="41"/>
                    <a:pt x="134" y="34"/>
                  </a:cubicBezTo>
                  <a:cubicBezTo>
                    <a:pt x="122" y="14"/>
                    <a:pt x="99" y="0"/>
                    <a:pt x="72" y="0"/>
                  </a:cubicBezTo>
                  <a:cubicBezTo>
                    <a:pt x="46" y="0"/>
                    <a:pt x="23" y="14"/>
                    <a:pt x="10" y="34"/>
                  </a:cubicBezTo>
                  <a:cubicBezTo>
                    <a:pt x="6" y="41"/>
                    <a:pt x="3" y="49"/>
                    <a:pt x="1" y="57"/>
                  </a:cubicBezTo>
                  <a:close/>
                </a:path>
              </a:pathLst>
            </a:cu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E3F50EC-17A7-4F58-817D-B212CEBC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6875" y="4433888"/>
              <a:ext cx="185738" cy="192088"/>
            </a:xfrm>
            <a:custGeom>
              <a:avLst/>
              <a:gdLst>
                <a:gd name="T0" fmla="*/ 49 w 97"/>
                <a:gd name="T1" fmla="*/ 100 h 100"/>
                <a:gd name="T2" fmla="*/ 97 w 97"/>
                <a:gd name="T3" fmla="*/ 50 h 100"/>
                <a:gd name="T4" fmla="*/ 92 w 97"/>
                <a:gd name="T5" fmla="*/ 28 h 100"/>
                <a:gd name="T6" fmla="*/ 49 w 97"/>
                <a:gd name="T7" fmla="*/ 0 h 100"/>
                <a:gd name="T8" fmla="*/ 5 w 97"/>
                <a:gd name="T9" fmla="*/ 28 h 100"/>
                <a:gd name="T10" fmla="*/ 0 w 97"/>
                <a:gd name="T11" fmla="*/ 50 h 100"/>
                <a:gd name="T12" fmla="*/ 49 w 97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0">
                  <a:moveTo>
                    <a:pt x="49" y="100"/>
                  </a:moveTo>
                  <a:cubicBezTo>
                    <a:pt x="75" y="100"/>
                    <a:pt x="97" y="78"/>
                    <a:pt x="97" y="50"/>
                  </a:cubicBezTo>
                  <a:cubicBezTo>
                    <a:pt x="97" y="42"/>
                    <a:pt x="95" y="35"/>
                    <a:pt x="92" y="28"/>
                  </a:cubicBezTo>
                  <a:cubicBezTo>
                    <a:pt x="84" y="11"/>
                    <a:pt x="67" y="0"/>
                    <a:pt x="49" y="0"/>
                  </a:cubicBezTo>
                  <a:cubicBezTo>
                    <a:pt x="30" y="0"/>
                    <a:pt x="13" y="11"/>
                    <a:pt x="5" y="28"/>
                  </a:cubicBezTo>
                  <a:cubicBezTo>
                    <a:pt x="2" y="35"/>
                    <a:pt x="0" y="42"/>
                    <a:pt x="0" y="50"/>
                  </a:cubicBezTo>
                  <a:cubicBezTo>
                    <a:pt x="0" y="78"/>
                    <a:pt x="22" y="100"/>
                    <a:pt x="49" y="10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52FAFAB-FA7F-474C-BCBD-C0B941C5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0838" y="4645025"/>
              <a:ext cx="277813" cy="139700"/>
            </a:xfrm>
            <a:custGeom>
              <a:avLst/>
              <a:gdLst>
                <a:gd name="T0" fmla="*/ 73 w 145"/>
                <a:gd name="T1" fmla="*/ 0 h 73"/>
                <a:gd name="T2" fmla="*/ 23 w 145"/>
                <a:gd name="T3" fmla="*/ 20 h 73"/>
                <a:gd name="T4" fmla="*/ 21 w 145"/>
                <a:gd name="T5" fmla="*/ 22 h 73"/>
                <a:gd name="T6" fmla="*/ 8 w 145"/>
                <a:gd name="T7" fmla="*/ 40 h 73"/>
                <a:gd name="T8" fmla="*/ 6 w 145"/>
                <a:gd name="T9" fmla="*/ 45 h 73"/>
                <a:gd name="T10" fmla="*/ 1 w 145"/>
                <a:gd name="T11" fmla="*/ 60 h 73"/>
                <a:gd name="T12" fmla="*/ 0 w 145"/>
                <a:gd name="T13" fmla="*/ 73 h 73"/>
                <a:gd name="T14" fmla="*/ 145 w 145"/>
                <a:gd name="T15" fmla="*/ 73 h 73"/>
                <a:gd name="T16" fmla="*/ 144 w 145"/>
                <a:gd name="T17" fmla="*/ 60 h 73"/>
                <a:gd name="T18" fmla="*/ 73 w 145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73">
                  <a:moveTo>
                    <a:pt x="73" y="0"/>
                  </a:moveTo>
                  <a:cubicBezTo>
                    <a:pt x="54" y="0"/>
                    <a:pt x="36" y="8"/>
                    <a:pt x="23" y="20"/>
                  </a:cubicBezTo>
                  <a:cubicBezTo>
                    <a:pt x="23" y="21"/>
                    <a:pt x="22" y="21"/>
                    <a:pt x="21" y="22"/>
                  </a:cubicBezTo>
                  <a:cubicBezTo>
                    <a:pt x="16" y="27"/>
                    <a:pt x="12" y="34"/>
                    <a:pt x="8" y="40"/>
                  </a:cubicBezTo>
                  <a:cubicBezTo>
                    <a:pt x="8" y="42"/>
                    <a:pt x="7" y="43"/>
                    <a:pt x="6" y="45"/>
                  </a:cubicBezTo>
                  <a:cubicBezTo>
                    <a:pt x="4" y="50"/>
                    <a:pt x="2" y="55"/>
                    <a:pt x="1" y="6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5" y="73"/>
                    <a:pt x="145" y="73"/>
                    <a:pt x="145" y="73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37" y="26"/>
                    <a:pt x="108" y="0"/>
                    <a:pt x="73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AF0FE6A1-6DCC-4E31-96F0-2B0782F83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5163" y="4460875"/>
              <a:ext cx="104775" cy="176213"/>
            </a:xfrm>
            <a:custGeom>
              <a:avLst/>
              <a:gdLst>
                <a:gd name="T0" fmla="*/ 53 w 55"/>
                <a:gd name="T1" fmla="*/ 0 h 92"/>
                <a:gd name="T2" fmla="*/ 32 w 55"/>
                <a:gd name="T3" fmla="*/ 0 h 92"/>
                <a:gd name="T4" fmla="*/ 33 w 55"/>
                <a:gd name="T5" fmla="*/ 3 h 92"/>
                <a:gd name="T6" fmla="*/ 34 w 55"/>
                <a:gd name="T7" fmla="*/ 14 h 92"/>
                <a:gd name="T8" fmla="*/ 34 w 55"/>
                <a:gd name="T9" fmla="*/ 19 h 92"/>
                <a:gd name="T10" fmla="*/ 21 w 55"/>
                <a:gd name="T11" fmla="*/ 55 h 92"/>
                <a:gd name="T12" fmla="*/ 20 w 55"/>
                <a:gd name="T13" fmla="*/ 55 h 92"/>
                <a:gd name="T14" fmla="*/ 1 w 55"/>
                <a:gd name="T15" fmla="*/ 72 h 92"/>
                <a:gd name="T16" fmla="*/ 18 w 55"/>
                <a:gd name="T17" fmla="*/ 92 h 92"/>
                <a:gd name="T18" fmla="*/ 38 w 55"/>
                <a:gd name="T19" fmla="*/ 74 h 92"/>
                <a:gd name="T20" fmla="*/ 37 w 55"/>
                <a:gd name="T21" fmla="*/ 69 h 92"/>
                <a:gd name="T22" fmla="*/ 55 w 55"/>
                <a:gd name="T23" fmla="*/ 20 h 92"/>
                <a:gd name="T24" fmla="*/ 55 w 55"/>
                <a:gd name="T25" fmla="*/ 14 h 92"/>
                <a:gd name="T26" fmla="*/ 55 w 55"/>
                <a:gd name="T27" fmla="*/ 4 h 92"/>
                <a:gd name="T28" fmla="*/ 53 w 55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2">
                  <a:moveTo>
                    <a:pt x="5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3" y="1"/>
                    <a:pt x="33" y="2"/>
                    <a:pt x="33" y="3"/>
                  </a:cubicBezTo>
                  <a:cubicBezTo>
                    <a:pt x="33" y="7"/>
                    <a:pt x="33" y="10"/>
                    <a:pt x="34" y="14"/>
                  </a:cubicBezTo>
                  <a:cubicBezTo>
                    <a:pt x="34" y="16"/>
                    <a:pt x="34" y="17"/>
                    <a:pt x="34" y="19"/>
                  </a:cubicBezTo>
                  <a:cubicBezTo>
                    <a:pt x="33" y="32"/>
                    <a:pt x="29" y="45"/>
                    <a:pt x="21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0" y="54"/>
                    <a:pt x="1" y="63"/>
                    <a:pt x="1" y="72"/>
                  </a:cubicBezTo>
                  <a:cubicBezTo>
                    <a:pt x="0" y="83"/>
                    <a:pt x="8" y="91"/>
                    <a:pt x="18" y="92"/>
                  </a:cubicBezTo>
                  <a:cubicBezTo>
                    <a:pt x="29" y="92"/>
                    <a:pt x="37" y="85"/>
                    <a:pt x="38" y="74"/>
                  </a:cubicBezTo>
                  <a:cubicBezTo>
                    <a:pt x="38" y="72"/>
                    <a:pt x="38" y="71"/>
                    <a:pt x="37" y="69"/>
                  </a:cubicBezTo>
                  <a:cubicBezTo>
                    <a:pt x="48" y="54"/>
                    <a:pt x="54" y="38"/>
                    <a:pt x="55" y="20"/>
                  </a:cubicBezTo>
                  <a:cubicBezTo>
                    <a:pt x="55" y="18"/>
                    <a:pt x="55" y="16"/>
                    <a:pt x="55" y="14"/>
                  </a:cubicBezTo>
                  <a:cubicBezTo>
                    <a:pt x="55" y="11"/>
                    <a:pt x="55" y="8"/>
                    <a:pt x="55" y="4"/>
                  </a:cubicBezTo>
                  <a:cubicBezTo>
                    <a:pt x="54" y="3"/>
                    <a:pt x="54" y="2"/>
                    <a:pt x="53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841BDC5-5E49-47BB-9355-1F3480A53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1775" y="4521200"/>
              <a:ext cx="112713" cy="171450"/>
            </a:xfrm>
            <a:custGeom>
              <a:avLst/>
              <a:gdLst>
                <a:gd name="T0" fmla="*/ 31 w 59"/>
                <a:gd name="T1" fmla="*/ 33 h 90"/>
                <a:gd name="T2" fmla="*/ 37 w 59"/>
                <a:gd name="T3" fmla="*/ 18 h 90"/>
                <a:gd name="T4" fmla="*/ 19 w 59"/>
                <a:gd name="T5" fmla="*/ 0 h 90"/>
                <a:gd name="T6" fmla="*/ 0 w 59"/>
                <a:gd name="T7" fmla="*/ 18 h 90"/>
                <a:gd name="T8" fmla="*/ 10 w 59"/>
                <a:gd name="T9" fmla="*/ 35 h 90"/>
                <a:gd name="T10" fmla="*/ 43 w 59"/>
                <a:gd name="T11" fmla="*/ 90 h 90"/>
                <a:gd name="T12" fmla="*/ 59 w 59"/>
                <a:gd name="T13" fmla="*/ 76 h 90"/>
                <a:gd name="T14" fmla="*/ 31 w 59"/>
                <a:gd name="T15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90">
                  <a:moveTo>
                    <a:pt x="31" y="33"/>
                  </a:moveTo>
                  <a:cubicBezTo>
                    <a:pt x="35" y="30"/>
                    <a:pt x="37" y="25"/>
                    <a:pt x="37" y="18"/>
                  </a:cubicBezTo>
                  <a:cubicBezTo>
                    <a:pt x="37" y="9"/>
                    <a:pt x="29" y="0"/>
                    <a:pt x="19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26"/>
                    <a:pt x="4" y="32"/>
                    <a:pt x="10" y="35"/>
                  </a:cubicBezTo>
                  <a:cubicBezTo>
                    <a:pt x="13" y="57"/>
                    <a:pt x="25" y="77"/>
                    <a:pt x="43" y="90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44" y="66"/>
                    <a:pt x="34" y="51"/>
                    <a:pt x="31" y="33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A12EC20-7E87-4136-8948-58D965CD4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788" y="4216400"/>
              <a:ext cx="190500" cy="90488"/>
            </a:xfrm>
            <a:custGeom>
              <a:avLst/>
              <a:gdLst>
                <a:gd name="T0" fmla="*/ 76 w 100"/>
                <a:gd name="T1" fmla="*/ 2 h 47"/>
                <a:gd name="T2" fmla="*/ 66 w 100"/>
                <a:gd name="T3" fmla="*/ 6 h 47"/>
                <a:gd name="T4" fmla="*/ 51 w 100"/>
                <a:gd name="T5" fmla="*/ 8 h 47"/>
                <a:gd name="T6" fmla="*/ 4 w 100"/>
                <a:gd name="T7" fmla="*/ 32 h 47"/>
                <a:gd name="T8" fmla="*/ 0 w 100"/>
                <a:gd name="T9" fmla="*/ 35 h 47"/>
                <a:gd name="T10" fmla="*/ 19 w 100"/>
                <a:gd name="T11" fmla="*/ 47 h 47"/>
                <a:gd name="T12" fmla="*/ 22 w 100"/>
                <a:gd name="T13" fmla="*/ 45 h 47"/>
                <a:gd name="T14" fmla="*/ 55 w 100"/>
                <a:gd name="T15" fmla="*/ 29 h 47"/>
                <a:gd name="T16" fmla="*/ 63 w 100"/>
                <a:gd name="T17" fmla="*/ 28 h 47"/>
                <a:gd name="T18" fmla="*/ 83 w 100"/>
                <a:gd name="T19" fmla="*/ 38 h 47"/>
                <a:gd name="T20" fmla="*/ 98 w 100"/>
                <a:gd name="T21" fmla="*/ 17 h 47"/>
                <a:gd name="T22" fmla="*/ 76 w 100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47">
                  <a:moveTo>
                    <a:pt x="76" y="2"/>
                  </a:moveTo>
                  <a:cubicBezTo>
                    <a:pt x="73" y="3"/>
                    <a:pt x="69" y="4"/>
                    <a:pt x="66" y="6"/>
                  </a:cubicBezTo>
                  <a:cubicBezTo>
                    <a:pt x="61" y="7"/>
                    <a:pt x="56" y="7"/>
                    <a:pt x="51" y="8"/>
                  </a:cubicBezTo>
                  <a:cubicBezTo>
                    <a:pt x="33" y="11"/>
                    <a:pt x="17" y="20"/>
                    <a:pt x="4" y="32"/>
                  </a:cubicBezTo>
                  <a:cubicBezTo>
                    <a:pt x="3" y="33"/>
                    <a:pt x="2" y="34"/>
                    <a:pt x="0" y="35"/>
                  </a:cubicBezTo>
                  <a:cubicBezTo>
                    <a:pt x="7" y="39"/>
                    <a:pt x="14" y="42"/>
                    <a:pt x="19" y="47"/>
                  </a:cubicBezTo>
                  <a:cubicBezTo>
                    <a:pt x="20" y="46"/>
                    <a:pt x="21" y="45"/>
                    <a:pt x="22" y="45"/>
                  </a:cubicBezTo>
                  <a:cubicBezTo>
                    <a:pt x="32" y="37"/>
                    <a:pt x="42" y="31"/>
                    <a:pt x="55" y="29"/>
                  </a:cubicBezTo>
                  <a:cubicBezTo>
                    <a:pt x="58" y="28"/>
                    <a:pt x="60" y="28"/>
                    <a:pt x="63" y="28"/>
                  </a:cubicBezTo>
                  <a:cubicBezTo>
                    <a:pt x="66" y="35"/>
                    <a:pt x="74" y="40"/>
                    <a:pt x="83" y="38"/>
                  </a:cubicBezTo>
                  <a:cubicBezTo>
                    <a:pt x="93" y="36"/>
                    <a:pt x="100" y="27"/>
                    <a:pt x="98" y="17"/>
                  </a:cubicBezTo>
                  <a:cubicBezTo>
                    <a:pt x="96" y="6"/>
                    <a:pt x="87" y="0"/>
                    <a:pt x="76" y="2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ABB67048-3516-4769-8E23-9CF641DB5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1288" y="4092575"/>
              <a:ext cx="182563" cy="18573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343E7918-0AB0-4DF5-AFB3-7E847CE8D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0" y="4302125"/>
              <a:ext cx="274638" cy="131763"/>
            </a:xfrm>
            <a:custGeom>
              <a:avLst/>
              <a:gdLst>
                <a:gd name="T0" fmla="*/ 143 w 144"/>
                <a:gd name="T1" fmla="*/ 58 h 69"/>
                <a:gd name="T2" fmla="*/ 130 w 144"/>
                <a:gd name="T3" fmla="*/ 29 h 69"/>
                <a:gd name="T4" fmla="*/ 123 w 144"/>
                <a:gd name="T5" fmla="*/ 21 h 69"/>
                <a:gd name="T6" fmla="*/ 123 w 144"/>
                <a:gd name="T7" fmla="*/ 21 h 69"/>
                <a:gd name="T8" fmla="*/ 110 w 144"/>
                <a:gd name="T9" fmla="*/ 11 h 69"/>
                <a:gd name="T10" fmla="*/ 108 w 144"/>
                <a:gd name="T11" fmla="*/ 10 h 69"/>
                <a:gd name="T12" fmla="*/ 72 w 144"/>
                <a:gd name="T13" fmla="*/ 0 h 69"/>
                <a:gd name="T14" fmla="*/ 21 w 144"/>
                <a:gd name="T15" fmla="*/ 21 h 69"/>
                <a:gd name="T16" fmla="*/ 1 w 144"/>
                <a:gd name="T17" fmla="*/ 58 h 69"/>
                <a:gd name="T18" fmla="*/ 0 w 144"/>
                <a:gd name="T19" fmla="*/ 69 h 69"/>
                <a:gd name="T20" fmla="*/ 144 w 144"/>
                <a:gd name="T21" fmla="*/ 69 h 69"/>
                <a:gd name="T22" fmla="*/ 143 w 144"/>
                <a:gd name="T23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69">
                  <a:moveTo>
                    <a:pt x="143" y="58"/>
                  </a:moveTo>
                  <a:cubicBezTo>
                    <a:pt x="141" y="47"/>
                    <a:pt x="136" y="37"/>
                    <a:pt x="130" y="29"/>
                  </a:cubicBezTo>
                  <a:cubicBezTo>
                    <a:pt x="128" y="26"/>
                    <a:pt x="126" y="24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19" y="17"/>
                    <a:pt x="115" y="14"/>
                    <a:pt x="110" y="11"/>
                  </a:cubicBezTo>
                  <a:cubicBezTo>
                    <a:pt x="109" y="11"/>
                    <a:pt x="109" y="10"/>
                    <a:pt x="108" y="10"/>
                  </a:cubicBezTo>
                  <a:cubicBezTo>
                    <a:pt x="97" y="4"/>
                    <a:pt x="85" y="0"/>
                    <a:pt x="72" y="0"/>
                  </a:cubicBezTo>
                  <a:cubicBezTo>
                    <a:pt x="52" y="0"/>
                    <a:pt x="34" y="8"/>
                    <a:pt x="21" y="21"/>
                  </a:cubicBezTo>
                  <a:cubicBezTo>
                    <a:pt x="11" y="31"/>
                    <a:pt x="4" y="44"/>
                    <a:pt x="1" y="5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4" y="69"/>
                    <a:pt x="144" y="69"/>
                    <a:pt x="144" y="69"/>
                  </a:cubicBezTo>
                  <a:lnTo>
                    <a:pt x="143" y="5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01D6ABA-65D1-4071-A0E6-270C8E4B3964}"/>
              </a:ext>
            </a:extLst>
          </p:cNvPr>
          <p:cNvSpPr/>
          <p:nvPr/>
        </p:nvSpPr>
        <p:spPr>
          <a:xfrm>
            <a:off x="3028313" y="4100055"/>
            <a:ext cx="2848635" cy="7187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  <a:t>Reach broad audience with intranet site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C4B51D-472B-40DD-A8FA-541B31B130D9}"/>
              </a:ext>
            </a:extLst>
          </p:cNvPr>
          <p:cNvGrpSpPr/>
          <p:nvPr/>
        </p:nvGrpSpPr>
        <p:grpSpPr>
          <a:xfrm>
            <a:off x="4049947" y="2885686"/>
            <a:ext cx="840232" cy="855922"/>
            <a:chOff x="25428575" y="889000"/>
            <a:chExt cx="765176" cy="779463"/>
          </a:xfrm>
        </p:grpSpPr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44E3F97-6F4B-4027-BD75-B2E5F00D5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50850" y="944563"/>
              <a:ext cx="290513" cy="176213"/>
            </a:xfrm>
            <a:custGeom>
              <a:avLst/>
              <a:gdLst>
                <a:gd name="T0" fmla="*/ 152 w 152"/>
                <a:gd name="T1" fmla="*/ 0 h 92"/>
                <a:gd name="T2" fmla="*/ 0 w 152"/>
                <a:gd name="T3" fmla="*/ 0 h 92"/>
                <a:gd name="T4" fmla="*/ 0 w 152"/>
                <a:gd name="T5" fmla="*/ 92 h 92"/>
                <a:gd name="T6" fmla="*/ 152 w 152"/>
                <a:gd name="T7" fmla="*/ 92 h 92"/>
                <a:gd name="T8" fmla="*/ 152 w 152"/>
                <a:gd name="T9" fmla="*/ 0 h 92"/>
                <a:gd name="T10" fmla="*/ 84 w 152"/>
                <a:gd name="T11" fmla="*/ 69 h 92"/>
                <a:gd name="T12" fmla="*/ 75 w 152"/>
                <a:gd name="T13" fmla="*/ 78 h 92"/>
                <a:gd name="T14" fmla="*/ 65 w 152"/>
                <a:gd name="T15" fmla="*/ 69 h 92"/>
                <a:gd name="T16" fmla="*/ 65 w 152"/>
                <a:gd name="T17" fmla="*/ 45 h 92"/>
                <a:gd name="T18" fmla="*/ 75 w 152"/>
                <a:gd name="T19" fmla="*/ 35 h 92"/>
                <a:gd name="T20" fmla="*/ 84 w 152"/>
                <a:gd name="T21" fmla="*/ 45 h 92"/>
                <a:gd name="T22" fmla="*/ 84 w 152"/>
                <a:gd name="T23" fmla="*/ 69 h 92"/>
                <a:gd name="T24" fmla="*/ 75 w 152"/>
                <a:gd name="T25" fmla="*/ 27 h 92"/>
                <a:gd name="T26" fmla="*/ 65 w 152"/>
                <a:gd name="T27" fmla="*/ 18 h 92"/>
                <a:gd name="T28" fmla="*/ 75 w 152"/>
                <a:gd name="T29" fmla="*/ 8 h 92"/>
                <a:gd name="T30" fmla="*/ 84 w 152"/>
                <a:gd name="T31" fmla="*/ 18 h 92"/>
                <a:gd name="T32" fmla="*/ 75 w 152"/>
                <a:gd name="T33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2">
                  <a:moveTo>
                    <a:pt x="1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2" y="92"/>
                    <a:pt x="152" y="92"/>
                    <a:pt x="152" y="92"/>
                  </a:cubicBezTo>
                  <a:lnTo>
                    <a:pt x="152" y="0"/>
                  </a:lnTo>
                  <a:close/>
                  <a:moveTo>
                    <a:pt x="84" y="69"/>
                  </a:moveTo>
                  <a:cubicBezTo>
                    <a:pt x="84" y="74"/>
                    <a:pt x="80" y="78"/>
                    <a:pt x="75" y="78"/>
                  </a:cubicBezTo>
                  <a:cubicBezTo>
                    <a:pt x="69" y="78"/>
                    <a:pt x="65" y="74"/>
                    <a:pt x="65" y="6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39"/>
                    <a:pt x="69" y="35"/>
                    <a:pt x="75" y="35"/>
                  </a:cubicBezTo>
                  <a:cubicBezTo>
                    <a:pt x="80" y="35"/>
                    <a:pt x="84" y="39"/>
                    <a:pt x="84" y="45"/>
                  </a:cubicBezTo>
                  <a:lnTo>
                    <a:pt x="84" y="69"/>
                  </a:lnTo>
                  <a:close/>
                  <a:moveTo>
                    <a:pt x="75" y="27"/>
                  </a:moveTo>
                  <a:cubicBezTo>
                    <a:pt x="69" y="27"/>
                    <a:pt x="65" y="23"/>
                    <a:pt x="65" y="18"/>
                  </a:cubicBezTo>
                  <a:cubicBezTo>
                    <a:pt x="65" y="13"/>
                    <a:pt x="69" y="8"/>
                    <a:pt x="75" y="8"/>
                  </a:cubicBezTo>
                  <a:cubicBezTo>
                    <a:pt x="80" y="8"/>
                    <a:pt x="84" y="13"/>
                    <a:pt x="84" y="18"/>
                  </a:cubicBezTo>
                  <a:cubicBezTo>
                    <a:pt x="84" y="23"/>
                    <a:pt x="80" y="27"/>
                    <a:pt x="75" y="2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B66A0435-B2B5-4D47-ACE6-58048CD8E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7963" y="1227138"/>
              <a:ext cx="239713" cy="238125"/>
            </a:xfrm>
            <a:prstGeom prst="ellipse">
              <a:avLst/>
            </a:pr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E670D434-476E-468F-BD44-B421DB78A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2400" y="1497013"/>
              <a:ext cx="350838" cy="171450"/>
            </a:xfrm>
            <a:custGeom>
              <a:avLst/>
              <a:gdLst>
                <a:gd name="T0" fmla="*/ 165 w 183"/>
                <a:gd name="T1" fmla="*/ 36 h 89"/>
                <a:gd name="T2" fmla="*/ 91 w 183"/>
                <a:gd name="T3" fmla="*/ 0 h 89"/>
                <a:gd name="T4" fmla="*/ 20 w 183"/>
                <a:gd name="T5" fmla="*/ 34 h 89"/>
                <a:gd name="T6" fmla="*/ 1 w 183"/>
                <a:gd name="T7" fmla="*/ 74 h 89"/>
                <a:gd name="T8" fmla="*/ 0 w 183"/>
                <a:gd name="T9" fmla="*/ 89 h 89"/>
                <a:gd name="T10" fmla="*/ 59 w 183"/>
                <a:gd name="T11" fmla="*/ 89 h 89"/>
                <a:gd name="T12" fmla="*/ 132 w 183"/>
                <a:gd name="T13" fmla="*/ 89 h 89"/>
                <a:gd name="T14" fmla="*/ 183 w 183"/>
                <a:gd name="T15" fmla="*/ 89 h 89"/>
                <a:gd name="T16" fmla="*/ 182 w 183"/>
                <a:gd name="T17" fmla="*/ 74 h 89"/>
                <a:gd name="T18" fmla="*/ 165 w 183"/>
                <a:gd name="T19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89">
                  <a:moveTo>
                    <a:pt x="165" y="36"/>
                  </a:moveTo>
                  <a:cubicBezTo>
                    <a:pt x="148" y="14"/>
                    <a:pt x="122" y="0"/>
                    <a:pt x="91" y="0"/>
                  </a:cubicBezTo>
                  <a:cubicBezTo>
                    <a:pt x="63" y="0"/>
                    <a:pt x="37" y="13"/>
                    <a:pt x="20" y="34"/>
                  </a:cubicBezTo>
                  <a:cubicBezTo>
                    <a:pt x="11" y="45"/>
                    <a:pt x="4" y="59"/>
                    <a:pt x="1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9" y="60"/>
                    <a:pt x="173" y="47"/>
                    <a:pt x="165" y="36"/>
                  </a:cubicBezTo>
                  <a:close/>
                </a:path>
              </a:pathLst>
            </a:cu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89" name="Oval 17">
              <a:extLst>
                <a:ext uri="{FF2B5EF4-FFF2-40B4-BE49-F238E27FC236}">
                  <a16:creationId xmlns:a16="http://schemas.microsoft.com/office/drawing/2014/main" id="{337E934B-A13A-417F-B9BE-93F43726D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1325" y="1373188"/>
              <a:ext cx="160338" cy="160338"/>
            </a:xfrm>
            <a:prstGeom prst="ellipse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E25042B-615A-4B49-87B4-0FD93BBC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8313" y="1552575"/>
              <a:ext cx="174625" cy="115888"/>
            </a:xfrm>
            <a:custGeom>
              <a:avLst/>
              <a:gdLst>
                <a:gd name="T0" fmla="*/ 29 w 91"/>
                <a:gd name="T1" fmla="*/ 0 h 60"/>
                <a:gd name="T2" fmla="*/ 0 w 91"/>
                <a:gd name="T3" fmla="*/ 7 h 60"/>
                <a:gd name="T4" fmla="*/ 17 w 91"/>
                <a:gd name="T5" fmla="*/ 45 h 60"/>
                <a:gd name="T6" fmla="*/ 18 w 91"/>
                <a:gd name="T7" fmla="*/ 60 h 60"/>
                <a:gd name="T8" fmla="*/ 91 w 91"/>
                <a:gd name="T9" fmla="*/ 60 h 60"/>
                <a:gd name="T10" fmla="*/ 90 w 91"/>
                <a:gd name="T11" fmla="*/ 50 h 60"/>
                <a:gd name="T12" fmla="*/ 29 w 9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0">
                  <a:moveTo>
                    <a:pt x="29" y="0"/>
                  </a:moveTo>
                  <a:cubicBezTo>
                    <a:pt x="19" y="0"/>
                    <a:pt x="9" y="3"/>
                    <a:pt x="0" y="7"/>
                  </a:cubicBezTo>
                  <a:cubicBezTo>
                    <a:pt x="8" y="18"/>
                    <a:pt x="14" y="31"/>
                    <a:pt x="17" y="45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4" y="21"/>
                    <a:pt x="59" y="0"/>
                    <a:pt x="29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94CA6088-CECE-4B61-84BA-A506BB86A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5088" y="1373188"/>
              <a:ext cx="158750" cy="160338"/>
            </a:xfrm>
            <a:prstGeom prst="ellipse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71E56AF8-56B8-41C6-95D4-1996925E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8575" y="1552575"/>
              <a:ext cx="161925" cy="115888"/>
            </a:xfrm>
            <a:custGeom>
              <a:avLst/>
              <a:gdLst>
                <a:gd name="T0" fmla="*/ 1 w 85"/>
                <a:gd name="T1" fmla="*/ 50 h 60"/>
                <a:gd name="T2" fmla="*/ 0 w 85"/>
                <a:gd name="T3" fmla="*/ 60 h 60"/>
                <a:gd name="T4" fmla="*/ 65 w 85"/>
                <a:gd name="T5" fmla="*/ 60 h 60"/>
                <a:gd name="T6" fmla="*/ 66 w 85"/>
                <a:gd name="T7" fmla="*/ 45 h 60"/>
                <a:gd name="T8" fmla="*/ 85 w 85"/>
                <a:gd name="T9" fmla="*/ 5 h 60"/>
                <a:gd name="T10" fmla="*/ 62 w 85"/>
                <a:gd name="T11" fmla="*/ 0 h 60"/>
                <a:gd name="T12" fmla="*/ 1 w 85"/>
                <a:gd name="T13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0">
                  <a:moveTo>
                    <a:pt x="1" y="5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9" y="30"/>
                    <a:pt x="76" y="16"/>
                    <a:pt x="85" y="5"/>
                  </a:cubicBezTo>
                  <a:cubicBezTo>
                    <a:pt x="78" y="2"/>
                    <a:pt x="70" y="0"/>
                    <a:pt x="62" y="0"/>
                  </a:cubicBezTo>
                  <a:cubicBezTo>
                    <a:pt x="32" y="0"/>
                    <a:pt x="7" y="21"/>
                    <a:pt x="1" y="5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3" name="Oval 21">
              <a:extLst>
                <a:ext uri="{FF2B5EF4-FFF2-40B4-BE49-F238E27FC236}">
                  <a16:creationId xmlns:a16="http://schemas.microsoft.com/office/drawing/2014/main" id="{808DD47B-F43F-4F68-BF76-8EC12B04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6263" y="960438"/>
              <a:ext cx="36513" cy="34925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BA19C79-61A7-4BD2-8509-A321E9E2A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6263" y="1011238"/>
              <a:ext cx="36513" cy="82550"/>
            </a:xfrm>
            <a:custGeom>
              <a:avLst/>
              <a:gdLst>
                <a:gd name="T0" fmla="*/ 10 w 19"/>
                <a:gd name="T1" fmla="*/ 0 h 43"/>
                <a:gd name="T2" fmla="*/ 0 w 19"/>
                <a:gd name="T3" fmla="*/ 10 h 43"/>
                <a:gd name="T4" fmla="*/ 0 w 19"/>
                <a:gd name="T5" fmla="*/ 34 h 43"/>
                <a:gd name="T6" fmla="*/ 10 w 19"/>
                <a:gd name="T7" fmla="*/ 43 h 43"/>
                <a:gd name="T8" fmla="*/ 19 w 19"/>
                <a:gd name="T9" fmla="*/ 34 h 43"/>
                <a:gd name="T10" fmla="*/ 19 w 19"/>
                <a:gd name="T11" fmla="*/ 10 h 43"/>
                <a:gd name="T12" fmla="*/ 10 w 19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3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10" y="43"/>
                  </a:cubicBezTo>
                  <a:cubicBezTo>
                    <a:pt x="15" y="43"/>
                    <a:pt x="19" y="39"/>
                    <a:pt x="19" y="34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900D4C29-E138-42DF-8B8C-6B698DE16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95288" y="889000"/>
              <a:ext cx="398463" cy="371475"/>
            </a:xfrm>
            <a:custGeom>
              <a:avLst/>
              <a:gdLst>
                <a:gd name="T0" fmla="*/ 0 w 251"/>
                <a:gd name="T1" fmla="*/ 180 h 234"/>
                <a:gd name="T2" fmla="*/ 73 w 251"/>
                <a:gd name="T3" fmla="*/ 180 h 234"/>
                <a:gd name="T4" fmla="*/ 73 w 251"/>
                <a:gd name="T5" fmla="*/ 234 h 234"/>
                <a:gd name="T6" fmla="*/ 116 w 251"/>
                <a:gd name="T7" fmla="*/ 180 h 234"/>
                <a:gd name="T8" fmla="*/ 251 w 251"/>
                <a:gd name="T9" fmla="*/ 180 h 234"/>
                <a:gd name="T10" fmla="*/ 251 w 251"/>
                <a:gd name="T11" fmla="*/ 0 h 234"/>
                <a:gd name="T12" fmla="*/ 0 w 251"/>
                <a:gd name="T13" fmla="*/ 0 h 234"/>
                <a:gd name="T14" fmla="*/ 0 w 251"/>
                <a:gd name="T15" fmla="*/ 180 h 234"/>
                <a:gd name="T16" fmla="*/ 20 w 251"/>
                <a:gd name="T17" fmla="*/ 27 h 234"/>
                <a:gd name="T18" fmla="*/ 20 w 251"/>
                <a:gd name="T19" fmla="*/ 19 h 234"/>
                <a:gd name="T20" fmla="*/ 234 w 251"/>
                <a:gd name="T21" fmla="*/ 19 h 234"/>
                <a:gd name="T22" fmla="*/ 234 w 251"/>
                <a:gd name="T23" fmla="*/ 162 h 234"/>
                <a:gd name="T24" fmla="*/ 20 w 251"/>
                <a:gd name="T25" fmla="*/ 162 h 234"/>
                <a:gd name="T26" fmla="*/ 20 w 251"/>
                <a:gd name="T27" fmla="*/ 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234">
                  <a:moveTo>
                    <a:pt x="0" y="180"/>
                  </a:moveTo>
                  <a:lnTo>
                    <a:pt x="73" y="180"/>
                  </a:lnTo>
                  <a:lnTo>
                    <a:pt x="73" y="234"/>
                  </a:lnTo>
                  <a:lnTo>
                    <a:pt x="116" y="180"/>
                  </a:lnTo>
                  <a:lnTo>
                    <a:pt x="251" y="180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180"/>
                  </a:lnTo>
                  <a:close/>
                  <a:moveTo>
                    <a:pt x="20" y="27"/>
                  </a:moveTo>
                  <a:lnTo>
                    <a:pt x="20" y="19"/>
                  </a:lnTo>
                  <a:lnTo>
                    <a:pt x="234" y="19"/>
                  </a:lnTo>
                  <a:lnTo>
                    <a:pt x="234" y="162"/>
                  </a:lnTo>
                  <a:lnTo>
                    <a:pt x="20" y="162"/>
                  </a:lnTo>
                  <a:lnTo>
                    <a:pt x="20" y="27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A4966C4-8363-4243-994E-966D90E920EA}"/>
              </a:ext>
            </a:extLst>
          </p:cNvPr>
          <p:cNvSpPr/>
          <p:nvPr/>
        </p:nvSpPr>
        <p:spPr>
          <a:xfrm>
            <a:off x="6129750" y="4073089"/>
            <a:ext cx="2873814" cy="7187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  <a:t>Automate manual repetitive tasks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FD87AC-74AA-4274-9C1F-6766192F629F}"/>
              </a:ext>
            </a:extLst>
          </p:cNvPr>
          <p:cNvGrpSpPr/>
          <p:nvPr/>
        </p:nvGrpSpPr>
        <p:grpSpPr>
          <a:xfrm>
            <a:off x="7080835" y="2946939"/>
            <a:ext cx="1004094" cy="671140"/>
            <a:chOff x="14003338" y="4119563"/>
            <a:chExt cx="914400" cy="611188"/>
          </a:xfrm>
        </p:grpSpPr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F1E9615E-9D77-4DA8-9DF2-EDE5D8727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03338" y="4119563"/>
              <a:ext cx="231775" cy="230188"/>
            </a:xfrm>
            <a:custGeom>
              <a:avLst/>
              <a:gdLst>
                <a:gd name="T0" fmla="*/ 96 w 121"/>
                <a:gd name="T1" fmla="*/ 43 h 121"/>
                <a:gd name="T2" fmla="*/ 113 w 121"/>
                <a:gd name="T3" fmla="*/ 26 h 121"/>
                <a:gd name="T4" fmla="*/ 95 w 121"/>
                <a:gd name="T5" fmla="*/ 9 h 121"/>
                <a:gd name="T6" fmla="*/ 79 w 121"/>
                <a:gd name="T7" fmla="*/ 25 h 121"/>
                <a:gd name="T8" fmla="*/ 73 w 121"/>
                <a:gd name="T9" fmla="*/ 22 h 121"/>
                <a:gd name="T10" fmla="*/ 73 w 121"/>
                <a:gd name="T11" fmla="*/ 0 h 121"/>
                <a:gd name="T12" fmla="*/ 49 w 121"/>
                <a:gd name="T13" fmla="*/ 0 h 121"/>
                <a:gd name="T14" fmla="*/ 49 w 121"/>
                <a:gd name="T15" fmla="*/ 22 h 121"/>
                <a:gd name="T16" fmla="*/ 42 w 121"/>
                <a:gd name="T17" fmla="*/ 25 h 121"/>
                <a:gd name="T18" fmla="*/ 26 w 121"/>
                <a:gd name="T19" fmla="*/ 9 h 121"/>
                <a:gd name="T20" fmla="*/ 9 w 121"/>
                <a:gd name="T21" fmla="*/ 26 h 121"/>
                <a:gd name="T22" fmla="*/ 24 w 121"/>
                <a:gd name="T23" fmla="*/ 43 h 121"/>
                <a:gd name="T24" fmla="*/ 23 w 121"/>
                <a:gd name="T25" fmla="*/ 47 h 121"/>
                <a:gd name="T26" fmla="*/ 0 w 121"/>
                <a:gd name="T27" fmla="*/ 47 h 121"/>
                <a:gd name="T28" fmla="*/ 0 w 121"/>
                <a:gd name="T29" fmla="*/ 73 h 121"/>
                <a:gd name="T30" fmla="*/ 23 w 121"/>
                <a:gd name="T31" fmla="*/ 73 h 121"/>
                <a:gd name="T32" fmla="*/ 24 w 121"/>
                <a:gd name="T33" fmla="*/ 80 h 121"/>
                <a:gd name="T34" fmla="*/ 9 w 121"/>
                <a:gd name="T35" fmla="*/ 95 h 121"/>
                <a:gd name="T36" fmla="*/ 26 w 121"/>
                <a:gd name="T37" fmla="*/ 112 h 121"/>
                <a:gd name="T38" fmla="*/ 42 w 121"/>
                <a:gd name="T39" fmla="*/ 96 h 121"/>
                <a:gd name="T40" fmla="*/ 49 w 121"/>
                <a:gd name="T41" fmla="*/ 99 h 121"/>
                <a:gd name="T42" fmla="*/ 49 w 121"/>
                <a:gd name="T43" fmla="*/ 121 h 121"/>
                <a:gd name="T44" fmla="*/ 73 w 121"/>
                <a:gd name="T45" fmla="*/ 121 h 121"/>
                <a:gd name="T46" fmla="*/ 73 w 121"/>
                <a:gd name="T47" fmla="*/ 99 h 121"/>
                <a:gd name="T48" fmla="*/ 79 w 121"/>
                <a:gd name="T49" fmla="*/ 96 h 121"/>
                <a:gd name="T50" fmla="*/ 95 w 121"/>
                <a:gd name="T51" fmla="*/ 112 h 121"/>
                <a:gd name="T52" fmla="*/ 113 w 121"/>
                <a:gd name="T53" fmla="*/ 95 h 121"/>
                <a:gd name="T54" fmla="*/ 96 w 121"/>
                <a:gd name="T55" fmla="*/ 80 h 121"/>
                <a:gd name="T56" fmla="*/ 99 w 121"/>
                <a:gd name="T57" fmla="*/ 73 h 121"/>
                <a:gd name="T58" fmla="*/ 121 w 121"/>
                <a:gd name="T59" fmla="*/ 73 h 121"/>
                <a:gd name="T60" fmla="*/ 121 w 121"/>
                <a:gd name="T61" fmla="*/ 47 h 121"/>
                <a:gd name="T62" fmla="*/ 99 w 121"/>
                <a:gd name="T63" fmla="*/ 47 h 121"/>
                <a:gd name="T64" fmla="*/ 96 w 121"/>
                <a:gd name="T65" fmla="*/ 43 h 121"/>
                <a:gd name="T66" fmla="*/ 61 w 121"/>
                <a:gd name="T67" fmla="*/ 78 h 121"/>
                <a:gd name="T68" fmla="*/ 42 w 121"/>
                <a:gd name="T69" fmla="*/ 61 h 121"/>
                <a:gd name="T70" fmla="*/ 61 w 121"/>
                <a:gd name="T71" fmla="*/ 43 h 121"/>
                <a:gd name="T72" fmla="*/ 79 w 121"/>
                <a:gd name="T73" fmla="*/ 61 h 121"/>
                <a:gd name="T74" fmla="*/ 61 w 121"/>
                <a:gd name="T75" fmla="*/ 7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21">
                  <a:moveTo>
                    <a:pt x="96" y="43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6" y="23"/>
                    <a:pt x="75" y="23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6" y="23"/>
                    <a:pt x="44" y="23"/>
                    <a:pt x="42" y="2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4"/>
                    <a:pt x="23" y="46"/>
                    <a:pt x="23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5"/>
                    <a:pt x="24" y="77"/>
                    <a:pt x="24" y="80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4" y="98"/>
                    <a:pt x="46" y="98"/>
                    <a:pt x="49" y="9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5" y="98"/>
                    <a:pt x="76" y="98"/>
                    <a:pt x="79" y="9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8" y="77"/>
                    <a:pt x="98" y="75"/>
                    <a:pt x="99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8" y="46"/>
                    <a:pt x="98" y="44"/>
                    <a:pt x="96" y="43"/>
                  </a:cubicBezTo>
                  <a:close/>
                  <a:moveTo>
                    <a:pt x="61" y="78"/>
                  </a:moveTo>
                  <a:cubicBezTo>
                    <a:pt x="50" y="78"/>
                    <a:pt x="42" y="70"/>
                    <a:pt x="42" y="61"/>
                  </a:cubicBezTo>
                  <a:cubicBezTo>
                    <a:pt x="42" y="51"/>
                    <a:pt x="50" y="43"/>
                    <a:pt x="61" y="43"/>
                  </a:cubicBezTo>
                  <a:cubicBezTo>
                    <a:pt x="70" y="43"/>
                    <a:pt x="79" y="51"/>
                    <a:pt x="79" y="61"/>
                  </a:cubicBezTo>
                  <a:cubicBezTo>
                    <a:pt x="79" y="70"/>
                    <a:pt x="70" y="78"/>
                    <a:pt x="61" y="78"/>
                  </a:cubicBezTo>
                  <a:close/>
                </a:path>
              </a:pathLst>
            </a:cu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048EDE5D-E03B-4573-9A99-4DE87A135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50" y="4119563"/>
              <a:ext cx="296863" cy="295275"/>
            </a:xfrm>
            <a:custGeom>
              <a:avLst/>
              <a:gdLst>
                <a:gd name="T0" fmla="*/ 124 w 155"/>
                <a:gd name="T1" fmla="*/ 101 h 155"/>
                <a:gd name="T2" fmla="*/ 127 w 155"/>
                <a:gd name="T3" fmla="*/ 93 h 155"/>
                <a:gd name="T4" fmla="*/ 155 w 155"/>
                <a:gd name="T5" fmla="*/ 93 h 155"/>
                <a:gd name="T6" fmla="*/ 155 w 155"/>
                <a:gd name="T7" fmla="*/ 61 h 155"/>
                <a:gd name="T8" fmla="*/ 127 w 155"/>
                <a:gd name="T9" fmla="*/ 61 h 155"/>
                <a:gd name="T10" fmla="*/ 124 w 155"/>
                <a:gd name="T11" fmla="*/ 54 h 155"/>
                <a:gd name="T12" fmla="*/ 144 w 155"/>
                <a:gd name="T13" fmla="*/ 34 h 155"/>
                <a:gd name="T14" fmla="*/ 121 w 155"/>
                <a:gd name="T15" fmla="*/ 11 h 155"/>
                <a:gd name="T16" fmla="*/ 101 w 155"/>
                <a:gd name="T17" fmla="*/ 32 h 155"/>
                <a:gd name="T18" fmla="*/ 93 w 155"/>
                <a:gd name="T19" fmla="*/ 29 h 155"/>
                <a:gd name="T20" fmla="*/ 93 w 155"/>
                <a:gd name="T21" fmla="*/ 0 h 155"/>
                <a:gd name="T22" fmla="*/ 61 w 155"/>
                <a:gd name="T23" fmla="*/ 0 h 155"/>
                <a:gd name="T24" fmla="*/ 61 w 155"/>
                <a:gd name="T25" fmla="*/ 29 h 155"/>
                <a:gd name="T26" fmla="*/ 53 w 155"/>
                <a:gd name="T27" fmla="*/ 32 h 155"/>
                <a:gd name="T28" fmla="*/ 34 w 155"/>
                <a:gd name="T29" fmla="*/ 11 h 155"/>
                <a:gd name="T30" fmla="*/ 11 w 155"/>
                <a:gd name="T31" fmla="*/ 34 h 155"/>
                <a:gd name="T32" fmla="*/ 32 w 155"/>
                <a:gd name="T33" fmla="*/ 54 h 155"/>
                <a:gd name="T34" fmla="*/ 27 w 155"/>
                <a:gd name="T35" fmla="*/ 61 h 155"/>
                <a:gd name="T36" fmla="*/ 0 w 155"/>
                <a:gd name="T37" fmla="*/ 61 h 155"/>
                <a:gd name="T38" fmla="*/ 0 w 155"/>
                <a:gd name="T39" fmla="*/ 93 h 155"/>
                <a:gd name="T40" fmla="*/ 27 w 155"/>
                <a:gd name="T41" fmla="*/ 93 h 155"/>
                <a:gd name="T42" fmla="*/ 32 w 155"/>
                <a:gd name="T43" fmla="*/ 101 h 155"/>
                <a:gd name="T44" fmla="*/ 11 w 155"/>
                <a:gd name="T45" fmla="*/ 121 h 155"/>
                <a:gd name="T46" fmla="*/ 34 w 155"/>
                <a:gd name="T47" fmla="*/ 144 h 155"/>
                <a:gd name="T48" fmla="*/ 53 w 155"/>
                <a:gd name="T49" fmla="*/ 124 h 155"/>
                <a:gd name="T50" fmla="*/ 61 w 155"/>
                <a:gd name="T51" fmla="*/ 127 h 155"/>
                <a:gd name="T52" fmla="*/ 61 w 155"/>
                <a:gd name="T53" fmla="*/ 155 h 155"/>
                <a:gd name="T54" fmla="*/ 93 w 155"/>
                <a:gd name="T55" fmla="*/ 155 h 155"/>
                <a:gd name="T56" fmla="*/ 93 w 155"/>
                <a:gd name="T57" fmla="*/ 127 h 155"/>
                <a:gd name="T58" fmla="*/ 101 w 155"/>
                <a:gd name="T59" fmla="*/ 124 h 155"/>
                <a:gd name="T60" fmla="*/ 121 w 155"/>
                <a:gd name="T61" fmla="*/ 144 h 155"/>
                <a:gd name="T62" fmla="*/ 144 w 155"/>
                <a:gd name="T63" fmla="*/ 121 h 155"/>
                <a:gd name="T64" fmla="*/ 124 w 155"/>
                <a:gd name="T65" fmla="*/ 101 h 155"/>
                <a:gd name="T66" fmla="*/ 78 w 155"/>
                <a:gd name="T67" fmla="*/ 101 h 155"/>
                <a:gd name="T68" fmla="*/ 53 w 155"/>
                <a:gd name="T69" fmla="*/ 78 h 155"/>
                <a:gd name="T70" fmla="*/ 78 w 155"/>
                <a:gd name="T71" fmla="*/ 54 h 155"/>
                <a:gd name="T72" fmla="*/ 101 w 155"/>
                <a:gd name="T73" fmla="*/ 78 h 155"/>
                <a:gd name="T74" fmla="*/ 78 w 155"/>
                <a:gd name="T75" fmla="*/ 10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5" h="155">
                  <a:moveTo>
                    <a:pt x="124" y="101"/>
                  </a:moveTo>
                  <a:cubicBezTo>
                    <a:pt x="124" y="98"/>
                    <a:pt x="126" y="96"/>
                    <a:pt x="127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61"/>
                    <a:pt x="155" y="61"/>
                    <a:pt x="155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6" y="60"/>
                    <a:pt x="124" y="57"/>
                    <a:pt x="124" y="5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8" y="31"/>
                    <a:pt x="96" y="29"/>
                    <a:pt x="93" y="29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8" y="29"/>
                    <a:pt x="57" y="31"/>
                    <a:pt x="53" y="3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7"/>
                    <a:pt x="29" y="60"/>
                    <a:pt x="2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9" y="96"/>
                    <a:pt x="31" y="98"/>
                    <a:pt x="32" y="101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7" y="124"/>
                    <a:pt x="58" y="125"/>
                    <a:pt x="61" y="127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6" y="125"/>
                    <a:pt x="98" y="124"/>
                    <a:pt x="101" y="12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24" y="101"/>
                    <a:pt x="124" y="101"/>
                    <a:pt x="124" y="101"/>
                  </a:cubicBezTo>
                  <a:close/>
                  <a:moveTo>
                    <a:pt x="78" y="101"/>
                  </a:moveTo>
                  <a:cubicBezTo>
                    <a:pt x="64" y="101"/>
                    <a:pt x="53" y="90"/>
                    <a:pt x="53" y="78"/>
                  </a:cubicBezTo>
                  <a:cubicBezTo>
                    <a:pt x="53" y="64"/>
                    <a:pt x="64" y="54"/>
                    <a:pt x="78" y="54"/>
                  </a:cubicBezTo>
                  <a:cubicBezTo>
                    <a:pt x="90" y="54"/>
                    <a:pt x="101" y="64"/>
                    <a:pt x="101" y="78"/>
                  </a:cubicBezTo>
                  <a:cubicBezTo>
                    <a:pt x="101" y="90"/>
                    <a:pt x="90" y="101"/>
                    <a:pt x="78" y="101"/>
                  </a:cubicBezTo>
                  <a:close/>
                </a:path>
              </a:pathLst>
            </a:cu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01741FD-3D16-445A-95DC-684A2DC0F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39850" y="4365625"/>
              <a:ext cx="290513" cy="296863"/>
            </a:xfrm>
            <a:custGeom>
              <a:avLst/>
              <a:gdLst>
                <a:gd name="T0" fmla="*/ 122 w 152"/>
                <a:gd name="T1" fmla="*/ 54 h 155"/>
                <a:gd name="T2" fmla="*/ 142 w 152"/>
                <a:gd name="T3" fmla="*/ 34 h 155"/>
                <a:gd name="T4" fmla="*/ 119 w 152"/>
                <a:gd name="T5" fmla="*/ 11 h 155"/>
                <a:gd name="T6" fmla="*/ 100 w 152"/>
                <a:gd name="T7" fmla="*/ 31 h 155"/>
                <a:gd name="T8" fmla="*/ 92 w 152"/>
                <a:gd name="T9" fmla="*/ 28 h 155"/>
                <a:gd name="T10" fmla="*/ 92 w 152"/>
                <a:gd name="T11" fmla="*/ 0 h 155"/>
                <a:gd name="T12" fmla="*/ 60 w 152"/>
                <a:gd name="T13" fmla="*/ 0 h 155"/>
                <a:gd name="T14" fmla="*/ 60 w 152"/>
                <a:gd name="T15" fmla="*/ 28 h 155"/>
                <a:gd name="T16" fmla="*/ 53 w 152"/>
                <a:gd name="T17" fmla="*/ 31 h 155"/>
                <a:gd name="T18" fmla="*/ 33 w 152"/>
                <a:gd name="T19" fmla="*/ 11 h 155"/>
                <a:gd name="T20" fmla="*/ 11 w 152"/>
                <a:gd name="T21" fmla="*/ 34 h 155"/>
                <a:gd name="T22" fmla="*/ 32 w 152"/>
                <a:gd name="T23" fmla="*/ 54 h 155"/>
                <a:gd name="T24" fmla="*/ 29 w 152"/>
                <a:gd name="T25" fmla="*/ 61 h 155"/>
                <a:gd name="T26" fmla="*/ 0 w 152"/>
                <a:gd name="T27" fmla="*/ 61 h 155"/>
                <a:gd name="T28" fmla="*/ 0 w 152"/>
                <a:gd name="T29" fmla="*/ 93 h 155"/>
                <a:gd name="T30" fmla="*/ 29 w 152"/>
                <a:gd name="T31" fmla="*/ 93 h 155"/>
                <a:gd name="T32" fmla="*/ 32 w 152"/>
                <a:gd name="T33" fmla="*/ 101 h 155"/>
                <a:gd name="T34" fmla="*/ 11 w 152"/>
                <a:gd name="T35" fmla="*/ 121 h 155"/>
                <a:gd name="T36" fmla="*/ 33 w 152"/>
                <a:gd name="T37" fmla="*/ 144 h 155"/>
                <a:gd name="T38" fmla="*/ 53 w 152"/>
                <a:gd name="T39" fmla="*/ 123 h 155"/>
                <a:gd name="T40" fmla="*/ 60 w 152"/>
                <a:gd name="T41" fmla="*/ 127 h 155"/>
                <a:gd name="T42" fmla="*/ 60 w 152"/>
                <a:gd name="T43" fmla="*/ 155 h 155"/>
                <a:gd name="T44" fmla="*/ 92 w 152"/>
                <a:gd name="T45" fmla="*/ 155 h 155"/>
                <a:gd name="T46" fmla="*/ 92 w 152"/>
                <a:gd name="T47" fmla="*/ 127 h 155"/>
                <a:gd name="T48" fmla="*/ 100 w 152"/>
                <a:gd name="T49" fmla="*/ 123 h 155"/>
                <a:gd name="T50" fmla="*/ 119 w 152"/>
                <a:gd name="T51" fmla="*/ 144 h 155"/>
                <a:gd name="T52" fmla="*/ 142 w 152"/>
                <a:gd name="T53" fmla="*/ 121 h 155"/>
                <a:gd name="T54" fmla="*/ 122 w 152"/>
                <a:gd name="T55" fmla="*/ 101 h 155"/>
                <a:gd name="T56" fmla="*/ 125 w 152"/>
                <a:gd name="T57" fmla="*/ 93 h 155"/>
                <a:gd name="T58" fmla="*/ 152 w 152"/>
                <a:gd name="T59" fmla="*/ 93 h 155"/>
                <a:gd name="T60" fmla="*/ 152 w 152"/>
                <a:gd name="T61" fmla="*/ 61 h 155"/>
                <a:gd name="T62" fmla="*/ 125 w 152"/>
                <a:gd name="T63" fmla="*/ 61 h 155"/>
                <a:gd name="T64" fmla="*/ 122 w 152"/>
                <a:gd name="T65" fmla="*/ 54 h 155"/>
                <a:gd name="T66" fmla="*/ 77 w 152"/>
                <a:gd name="T67" fmla="*/ 101 h 155"/>
                <a:gd name="T68" fmla="*/ 53 w 152"/>
                <a:gd name="T69" fmla="*/ 77 h 155"/>
                <a:gd name="T70" fmla="*/ 77 w 152"/>
                <a:gd name="T71" fmla="*/ 54 h 155"/>
                <a:gd name="T72" fmla="*/ 100 w 152"/>
                <a:gd name="T73" fmla="*/ 77 h 155"/>
                <a:gd name="T74" fmla="*/ 77 w 152"/>
                <a:gd name="T75" fmla="*/ 10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5">
                  <a:moveTo>
                    <a:pt x="122" y="54"/>
                  </a:moveTo>
                  <a:cubicBezTo>
                    <a:pt x="142" y="34"/>
                    <a:pt x="142" y="34"/>
                    <a:pt x="142" y="34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97" y="31"/>
                    <a:pt x="95" y="29"/>
                    <a:pt x="92" y="2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9"/>
                    <a:pt x="56" y="31"/>
                    <a:pt x="53" y="3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7"/>
                    <a:pt x="29" y="58"/>
                    <a:pt x="29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7"/>
                    <a:pt x="30" y="98"/>
                    <a:pt x="32" y="101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6" y="124"/>
                    <a:pt x="59" y="126"/>
                    <a:pt x="60" y="127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95" y="126"/>
                    <a:pt x="97" y="124"/>
                    <a:pt x="100" y="123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42" y="121"/>
                    <a:pt x="142" y="121"/>
                    <a:pt x="142" y="121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2" y="98"/>
                    <a:pt x="124" y="97"/>
                    <a:pt x="125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4" y="58"/>
                    <a:pt x="122" y="57"/>
                    <a:pt x="122" y="54"/>
                  </a:cubicBezTo>
                  <a:close/>
                  <a:moveTo>
                    <a:pt x="77" y="101"/>
                  </a:moveTo>
                  <a:cubicBezTo>
                    <a:pt x="63" y="101"/>
                    <a:pt x="53" y="90"/>
                    <a:pt x="53" y="77"/>
                  </a:cubicBezTo>
                  <a:cubicBezTo>
                    <a:pt x="53" y="64"/>
                    <a:pt x="63" y="54"/>
                    <a:pt x="77" y="54"/>
                  </a:cubicBezTo>
                  <a:cubicBezTo>
                    <a:pt x="89" y="54"/>
                    <a:pt x="100" y="64"/>
                    <a:pt x="100" y="77"/>
                  </a:cubicBezTo>
                  <a:cubicBezTo>
                    <a:pt x="100" y="90"/>
                    <a:pt x="89" y="101"/>
                    <a:pt x="77" y="10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447843FE-9899-4C3D-ABC7-46986C90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4813" y="4189413"/>
              <a:ext cx="412750" cy="360363"/>
            </a:xfrm>
            <a:custGeom>
              <a:avLst/>
              <a:gdLst>
                <a:gd name="T0" fmla="*/ 176 w 216"/>
                <a:gd name="T1" fmla="*/ 24 h 188"/>
                <a:gd name="T2" fmla="*/ 142 w 216"/>
                <a:gd name="T3" fmla="*/ 24 h 188"/>
                <a:gd name="T4" fmla="*/ 110 w 216"/>
                <a:gd name="T5" fmla="*/ 56 h 188"/>
                <a:gd name="T6" fmla="*/ 110 w 216"/>
                <a:gd name="T7" fmla="*/ 135 h 188"/>
                <a:gd name="T8" fmla="*/ 110 w 216"/>
                <a:gd name="T9" fmla="*/ 156 h 188"/>
                <a:gd name="T10" fmla="*/ 93 w 216"/>
                <a:gd name="T11" fmla="*/ 156 h 188"/>
                <a:gd name="T12" fmla="*/ 0 w 216"/>
                <a:gd name="T13" fmla="*/ 156 h 188"/>
                <a:gd name="T14" fmla="*/ 0 w 216"/>
                <a:gd name="T15" fmla="*/ 188 h 188"/>
                <a:gd name="T16" fmla="*/ 106 w 216"/>
                <a:gd name="T17" fmla="*/ 188 h 188"/>
                <a:gd name="T18" fmla="*/ 110 w 216"/>
                <a:gd name="T19" fmla="*/ 188 h 188"/>
                <a:gd name="T20" fmla="*/ 142 w 216"/>
                <a:gd name="T21" fmla="*/ 156 h 188"/>
                <a:gd name="T22" fmla="*/ 142 w 216"/>
                <a:gd name="T23" fmla="*/ 138 h 188"/>
                <a:gd name="T24" fmla="*/ 142 w 216"/>
                <a:gd name="T25" fmla="*/ 56 h 188"/>
                <a:gd name="T26" fmla="*/ 176 w 216"/>
                <a:gd name="T27" fmla="*/ 56 h 188"/>
                <a:gd name="T28" fmla="*/ 176 w 216"/>
                <a:gd name="T29" fmla="*/ 82 h 188"/>
                <a:gd name="T30" fmla="*/ 216 w 216"/>
                <a:gd name="T31" fmla="*/ 41 h 188"/>
                <a:gd name="T32" fmla="*/ 176 w 216"/>
                <a:gd name="T33" fmla="*/ 0 h 188"/>
                <a:gd name="T34" fmla="*/ 176 w 216"/>
                <a:gd name="T35" fmla="*/ 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188">
                  <a:moveTo>
                    <a:pt x="176" y="24"/>
                  </a:moveTo>
                  <a:cubicBezTo>
                    <a:pt x="142" y="24"/>
                    <a:pt x="142" y="24"/>
                    <a:pt x="142" y="24"/>
                  </a:cubicBezTo>
                  <a:cubicBezTo>
                    <a:pt x="126" y="24"/>
                    <a:pt x="110" y="39"/>
                    <a:pt x="110" y="56"/>
                  </a:cubicBezTo>
                  <a:cubicBezTo>
                    <a:pt x="110" y="96"/>
                    <a:pt x="110" y="120"/>
                    <a:pt x="110" y="135"/>
                  </a:cubicBezTo>
                  <a:cubicBezTo>
                    <a:pt x="110" y="156"/>
                    <a:pt x="110" y="156"/>
                    <a:pt x="110" y="156"/>
                  </a:cubicBezTo>
                  <a:cubicBezTo>
                    <a:pt x="104" y="156"/>
                    <a:pt x="99" y="156"/>
                    <a:pt x="93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72" y="188"/>
                    <a:pt x="97" y="188"/>
                    <a:pt x="106" y="188"/>
                  </a:cubicBezTo>
                  <a:cubicBezTo>
                    <a:pt x="110" y="188"/>
                    <a:pt x="110" y="188"/>
                    <a:pt x="110" y="188"/>
                  </a:cubicBezTo>
                  <a:cubicBezTo>
                    <a:pt x="129" y="188"/>
                    <a:pt x="142" y="174"/>
                    <a:pt x="142" y="156"/>
                  </a:cubicBezTo>
                  <a:cubicBezTo>
                    <a:pt x="142" y="149"/>
                    <a:pt x="142" y="143"/>
                    <a:pt x="142" y="138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82"/>
                    <a:pt x="176" y="82"/>
                    <a:pt x="176" y="82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4"/>
                    <a:pt x="176" y="24"/>
                    <a:pt x="176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6A9618FD-4607-46D6-932E-A5D1A9C7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7863" y="4484688"/>
              <a:ext cx="269875" cy="246063"/>
            </a:xfrm>
            <a:custGeom>
              <a:avLst/>
              <a:gdLst>
                <a:gd name="T0" fmla="*/ 100 w 141"/>
                <a:gd name="T1" fmla="*/ 72 h 129"/>
                <a:gd name="T2" fmla="*/ 66 w 141"/>
                <a:gd name="T3" fmla="*/ 72 h 129"/>
                <a:gd name="T4" fmla="*/ 66 w 141"/>
                <a:gd name="T5" fmla="*/ 32 h 129"/>
                <a:gd name="T6" fmla="*/ 34 w 141"/>
                <a:gd name="T7" fmla="*/ 0 h 129"/>
                <a:gd name="T8" fmla="*/ 10 w 141"/>
                <a:gd name="T9" fmla="*/ 0 h 129"/>
                <a:gd name="T10" fmla="*/ 12 w 141"/>
                <a:gd name="T11" fmla="*/ 8 h 129"/>
                <a:gd name="T12" fmla="*/ 0 w 141"/>
                <a:gd name="T13" fmla="*/ 32 h 129"/>
                <a:gd name="T14" fmla="*/ 7 w 141"/>
                <a:gd name="T15" fmla="*/ 32 h 129"/>
                <a:gd name="T16" fmla="*/ 34 w 141"/>
                <a:gd name="T17" fmla="*/ 32 h 129"/>
                <a:gd name="T18" fmla="*/ 34 w 141"/>
                <a:gd name="T19" fmla="*/ 72 h 129"/>
                <a:gd name="T20" fmla="*/ 66 w 141"/>
                <a:gd name="T21" fmla="*/ 103 h 129"/>
                <a:gd name="T22" fmla="*/ 100 w 141"/>
                <a:gd name="T23" fmla="*/ 103 h 129"/>
                <a:gd name="T24" fmla="*/ 100 w 141"/>
                <a:gd name="T25" fmla="*/ 129 h 129"/>
                <a:gd name="T26" fmla="*/ 141 w 141"/>
                <a:gd name="T27" fmla="*/ 88 h 129"/>
                <a:gd name="T28" fmla="*/ 100 w 141"/>
                <a:gd name="T29" fmla="*/ 46 h 129"/>
                <a:gd name="T30" fmla="*/ 100 w 141"/>
                <a:gd name="T31" fmla="*/ 7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29">
                  <a:moveTo>
                    <a:pt x="100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14"/>
                    <a:pt x="52" y="0"/>
                    <a:pt x="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3"/>
                    <a:pt x="12" y="5"/>
                    <a:pt x="12" y="8"/>
                  </a:cubicBezTo>
                  <a:cubicBezTo>
                    <a:pt x="12" y="18"/>
                    <a:pt x="7" y="27"/>
                    <a:pt x="0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89"/>
                    <a:pt x="49" y="103"/>
                    <a:pt x="66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72"/>
                    <a:pt x="100" y="72"/>
                    <a:pt x="100" y="72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12598-F296-4CA2-8778-E76DBCE8BD7B}"/>
              </a:ext>
            </a:extLst>
          </p:cNvPr>
          <p:cNvSpPr/>
          <p:nvPr/>
        </p:nvSpPr>
        <p:spPr>
          <a:xfrm>
            <a:off x="9106486" y="4106356"/>
            <a:ext cx="2854677" cy="7187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defRPr/>
            </a:pPr>
            <a: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  <a:t>Find relevant content and expertise, </a:t>
            </a:r>
            <a:b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</a:br>
            <a:r>
              <a:rPr lang="en-US" sz="1600" dirty="0">
                <a:solidFill>
                  <a:srgbClr val="2D2D28"/>
                </a:solidFill>
                <a:latin typeface="Segoe UI" panose="020B0502040204020203" pitchFamily="34" charset="0"/>
              </a:rPr>
              <a:t>wherever you work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BC1F2F-CF60-41AF-B3FB-84FA08D1C86C}"/>
              </a:ext>
            </a:extLst>
          </p:cNvPr>
          <p:cNvGrpSpPr/>
          <p:nvPr/>
        </p:nvGrpSpPr>
        <p:grpSpPr>
          <a:xfrm>
            <a:off x="10053977" y="2828403"/>
            <a:ext cx="840234" cy="903008"/>
            <a:chOff x="17867313" y="4010025"/>
            <a:chExt cx="765175" cy="822344"/>
          </a:xfrm>
        </p:grpSpPr>
        <p:sp>
          <p:nvSpPr>
            <p:cNvPr id="105" name="Oval 29">
              <a:extLst>
                <a:ext uri="{FF2B5EF4-FFF2-40B4-BE49-F238E27FC236}">
                  <a16:creationId xmlns:a16="http://schemas.microsoft.com/office/drawing/2014/main" id="{56348D9E-1B65-48D1-A5AB-1A66841C8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9725" y="4384675"/>
              <a:ext cx="244475" cy="244475"/>
            </a:xfrm>
            <a:prstGeom prst="ellipse">
              <a:avLst/>
            </a:prstGeom>
            <a:solidFill>
              <a:srgbClr val="919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C2FC85B1-3D4A-4355-8DAE-CF62FC0F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888" y="4594247"/>
              <a:ext cx="120650" cy="130175"/>
            </a:xfrm>
            <a:custGeom>
              <a:avLst/>
              <a:gdLst>
                <a:gd name="T0" fmla="*/ 34 w 63"/>
                <a:gd name="T1" fmla="*/ 68 h 68"/>
                <a:gd name="T2" fmla="*/ 63 w 63"/>
                <a:gd name="T3" fmla="*/ 52 h 68"/>
                <a:gd name="T4" fmla="*/ 34 w 63"/>
                <a:gd name="T5" fmla="*/ 7 h 68"/>
                <a:gd name="T6" fmla="*/ 35 w 63"/>
                <a:gd name="T7" fmla="*/ 0 h 68"/>
                <a:gd name="T8" fmla="*/ 34 w 63"/>
                <a:gd name="T9" fmla="*/ 0 h 68"/>
                <a:gd name="T10" fmla="*/ 0 w 63"/>
                <a:gd name="T11" fmla="*/ 34 h 68"/>
                <a:gd name="T12" fmla="*/ 34 w 63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8">
                  <a:moveTo>
                    <a:pt x="34" y="68"/>
                  </a:moveTo>
                  <a:cubicBezTo>
                    <a:pt x="46" y="68"/>
                    <a:pt x="57" y="61"/>
                    <a:pt x="63" y="52"/>
                  </a:cubicBezTo>
                  <a:cubicBezTo>
                    <a:pt x="46" y="44"/>
                    <a:pt x="34" y="27"/>
                    <a:pt x="34" y="7"/>
                  </a:cubicBezTo>
                  <a:cubicBezTo>
                    <a:pt x="34" y="5"/>
                    <a:pt x="34" y="2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1BE1897-3E72-4BB1-BD37-FC97A2F3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6438" y="4592638"/>
              <a:ext cx="109538" cy="130175"/>
            </a:xfrm>
            <a:custGeom>
              <a:avLst/>
              <a:gdLst>
                <a:gd name="T0" fmla="*/ 0 w 57"/>
                <a:gd name="T1" fmla="*/ 55 h 68"/>
                <a:gd name="T2" fmla="*/ 25 w 57"/>
                <a:gd name="T3" fmla="*/ 68 h 68"/>
                <a:gd name="T4" fmla="*/ 57 w 57"/>
                <a:gd name="T5" fmla="*/ 34 h 68"/>
                <a:gd name="T6" fmla="*/ 26 w 57"/>
                <a:gd name="T7" fmla="*/ 0 h 68"/>
                <a:gd name="T8" fmla="*/ 27 w 57"/>
                <a:gd name="T9" fmla="*/ 11 h 68"/>
                <a:gd name="T10" fmla="*/ 0 w 57"/>
                <a:gd name="T11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8">
                  <a:moveTo>
                    <a:pt x="0" y="55"/>
                  </a:moveTo>
                  <a:cubicBezTo>
                    <a:pt x="6" y="63"/>
                    <a:pt x="15" y="68"/>
                    <a:pt x="25" y="68"/>
                  </a:cubicBezTo>
                  <a:cubicBezTo>
                    <a:pt x="43" y="68"/>
                    <a:pt x="57" y="53"/>
                    <a:pt x="57" y="34"/>
                  </a:cubicBezTo>
                  <a:cubicBezTo>
                    <a:pt x="57" y="16"/>
                    <a:pt x="43" y="1"/>
                    <a:pt x="26" y="0"/>
                  </a:cubicBezTo>
                  <a:cubicBezTo>
                    <a:pt x="27" y="4"/>
                    <a:pt x="27" y="8"/>
                    <a:pt x="27" y="11"/>
                  </a:cubicBezTo>
                  <a:cubicBezTo>
                    <a:pt x="27" y="31"/>
                    <a:pt x="16" y="47"/>
                    <a:pt x="0" y="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4120DCA4-02B3-49F0-B944-3A9FE6C7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1188" y="4716463"/>
              <a:ext cx="241300" cy="114300"/>
            </a:xfrm>
            <a:custGeom>
              <a:avLst/>
              <a:gdLst>
                <a:gd name="T0" fmla="*/ 77 w 126"/>
                <a:gd name="T1" fmla="*/ 11 h 60"/>
                <a:gd name="T2" fmla="*/ 67 w 126"/>
                <a:gd name="T3" fmla="*/ 13 h 60"/>
                <a:gd name="T4" fmla="*/ 28 w 126"/>
                <a:gd name="T5" fmla="*/ 0 h 60"/>
                <a:gd name="T6" fmla="*/ 0 w 126"/>
                <a:gd name="T7" fmla="*/ 6 h 60"/>
                <a:gd name="T8" fmla="*/ 19 w 126"/>
                <a:gd name="T9" fmla="*/ 45 h 60"/>
                <a:gd name="T10" fmla="*/ 20 w 126"/>
                <a:gd name="T11" fmla="*/ 60 h 60"/>
                <a:gd name="T12" fmla="*/ 28 w 126"/>
                <a:gd name="T13" fmla="*/ 60 h 60"/>
                <a:gd name="T14" fmla="*/ 92 w 126"/>
                <a:gd name="T15" fmla="*/ 60 h 60"/>
                <a:gd name="T16" fmla="*/ 126 w 126"/>
                <a:gd name="T17" fmla="*/ 60 h 60"/>
                <a:gd name="T18" fmla="*/ 125 w 126"/>
                <a:gd name="T19" fmla="*/ 52 h 60"/>
                <a:gd name="T20" fmla="*/ 77 w 126"/>
                <a:gd name="T21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60">
                  <a:moveTo>
                    <a:pt x="77" y="11"/>
                  </a:moveTo>
                  <a:cubicBezTo>
                    <a:pt x="73" y="11"/>
                    <a:pt x="70" y="12"/>
                    <a:pt x="67" y="13"/>
                  </a:cubicBezTo>
                  <a:cubicBezTo>
                    <a:pt x="56" y="5"/>
                    <a:pt x="42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9" y="18"/>
                    <a:pt x="16" y="31"/>
                    <a:pt x="19" y="4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1" y="29"/>
                    <a:pt x="101" y="11"/>
                    <a:pt x="77" y="1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B3D6A884-57E2-4F95-B51B-D876BE7F8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2138" y="4543425"/>
              <a:ext cx="144463" cy="142875"/>
            </a:xfrm>
            <a:custGeom>
              <a:avLst/>
              <a:gdLst>
                <a:gd name="T0" fmla="*/ 38 w 76"/>
                <a:gd name="T1" fmla="*/ 75 h 75"/>
                <a:gd name="T2" fmla="*/ 55 w 76"/>
                <a:gd name="T3" fmla="*/ 71 h 75"/>
                <a:gd name="T4" fmla="*/ 65 w 76"/>
                <a:gd name="T5" fmla="*/ 64 h 75"/>
                <a:gd name="T6" fmla="*/ 76 w 76"/>
                <a:gd name="T7" fmla="*/ 37 h 75"/>
                <a:gd name="T8" fmla="*/ 74 w 76"/>
                <a:gd name="T9" fmla="*/ 28 h 75"/>
                <a:gd name="T10" fmla="*/ 65 w 76"/>
                <a:gd name="T11" fmla="*/ 11 h 75"/>
                <a:gd name="T12" fmla="*/ 38 w 76"/>
                <a:gd name="T13" fmla="*/ 0 h 75"/>
                <a:gd name="T14" fmla="*/ 11 w 76"/>
                <a:gd name="T15" fmla="*/ 11 h 75"/>
                <a:gd name="T16" fmla="*/ 0 w 76"/>
                <a:gd name="T17" fmla="*/ 37 h 75"/>
                <a:gd name="T18" fmla="*/ 11 w 76"/>
                <a:gd name="T19" fmla="*/ 64 h 75"/>
                <a:gd name="T20" fmla="*/ 38 w 76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5">
                  <a:moveTo>
                    <a:pt x="38" y="75"/>
                  </a:moveTo>
                  <a:cubicBezTo>
                    <a:pt x="44" y="75"/>
                    <a:pt x="50" y="74"/>
                    <a:pt x="55" y="71"/>
                  </a:cubicBezTo>
                  <a:cubicBezTo>
                    <a:pt x="58" y="69"/>
                    <a:pt x="62" y="67"/>
                    <a:pt x="65" y="64"/>
                  </a:cubicBezTo>
                  <a:cubicBezTo>
                    <a:pt x="72" y="57"/>
                    <a:pt x="76" y="48"/>
                    <a:pt x="76" y="37"/>
                  </a:cubicBezTo>
                  <a:cubicBezTo>
                    <a:pt x="76" y="34"/>
                    <a:pt x="75" y="31"/>
                    <a:pt x="74" y="28"/>
                  </a:cubicBezTo>
                  <a:cubicBezTo>
                    <a:pt x="73" y="22"/>
                    <a:pt x="69" y="16"/>
                    <a:pt x="65" y="11"/>
                  </a:cubicBezTo>
                  <a:cubicBezTo>
                    <a:pt x="58" y="4"/>
                    <a:pt x="48" y="0"/>
                    <a:pt x="38" y="0"/>
                  </a:cubicBezTo>
                  <a:cubicBezTo>
                    <a:pt x="28" y="0"/>
                    <a:pt x="18" y="4"/>
                    <a:pt x="11" y="11"/>
                  </a:cubicBezTo>
                  <a:cubicBezTo>
                    <a:pt x="4" y="18"/>
                    <a:pt x="0" y="27"/>
                    <a:pt x="0" y="37"/>
                  </a:cubicBezTo>
                  <a:cubicBezTo>
                    <a:pt x="0" y="48"/>
                    <a:pt x="4" y="57"/>
                    <a:pt x="11" y="64"/>
                  </a:cubicBezTo>
                  <a:cubicBezTo>
                    <a:pt x="18" y="71"/>
                    <a:pt x="28" y="75"/>
                    <a:pt x="38" y="7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44429880-C20D-4E9E-98BA-923697C2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1613" y="4543425"/>
              <a:ext cx="146050" cy="142875"/>
            </a:xfrm>
            <a:custGeom>
              <a:avLst/>
              <a:gdLst>
                <a:gd name="T0" fmla="*/ 38 w 76"/>
                <a:gd name="T1" fmla="*/ 0 h 75"/>
                <a:gd name="T2" fmla="*/ 11 w 76"/>
                <a:gd name="T3" fmla="*/ 11 h 75"/>
                <a:gd name="T4" fmla="*/ 1 w 76"/>
                <a:gd name="T5" fmla="*/ 32 h 75"/>
                <a:gd name="T6" fmla="*/ 0 w 76"/>
                <a:gd name="T7" fmla="*/ 37 h 75"/>
                <a:gd name="T8" fmla="*/ 11 w 76"/>
                <a:gd name="T9" fmla="*/ 64 h 75"/>
                <a:gd name="T10" fmla="*/ 22 w 76"/>
                <a:gd name="T11" fmla="*/ 71 h 75"/>
                <a:gd name="T12" fmla="*/ 38 w 76"/>
                <a:gd name="T13" fmla="*/ 75 h 75"/>
                <a:gd name="T14" fmla="*/ 65 w 76"/>
                <a:gd name="T15" fmla="*/ 64 h 75"/>
                <a:gd name="T16" fmla="*/ 76 w 76"/>
                <a:gd name="T17" fmla="*/ 37 h 75"/>
                <a:gd name="T18" fmla="*/ 65 w 76"/>
                <a:gd name="T19" fmla="*/ 11 h 75"/>
                <a:gd name="T20" fmla="*/ 38 w 76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5">
                  <a:moveTo>
                    <a:pt x="38" y="0"/>
                  </a:moveTo>
                  <a:cubicBezTo>
                    <a:pt x="28" y="0"/>
                    <a:pt x="18" y="4"/>
                    <a:pt x="11" y="11"/>
                  </a:cubicBezTo>
                  <a:cubicBezTo>
                    <a:pt x="6" y="17"/>
                    <a:pt x="2" y="24"/>
                    <a:pt x="1" y="32"/>
                  </a:cubicBezTo>
                  <a:cubicBezTo>
                    <a:pt x="1" y="34"/>
                    <a:pt x="0" y="36"/>
                    <a:pt x="0" y="37"/>
                  </a:cubicBezTo>
                  <a:cubicBezTo>
                    <a:pt x="0" y="48"/>
                    <a:pt x="5" y="57"/>
                    <a:pt x="11" y="64"/>
                  </a:cubicBezTo>
                  <a:cubicBezTo>
                    <a:pt x="15" y="67"/>
                    <a:pt x="18" y="70"/>
                    <a:pt x="22" y="71"/>
                  </a:cubicBezTo>
                  <a:cubicBezTo>
                    <a:pt x="27" y="74"/>
                    <a:pt x="32" y="75"/>
                    <a:pt x="38" y="75"/>
                  </a:cubicBezTo>
                  <a:cubicBezTo>
                    <a:pt x="49" y="75"/>
                    <a:pt x="58" y="71"/>
                    <a:pt x="65" y="64"/>
                  </a:cubicBezTo>
                  <a:cubicBezTo>
                    <a:pt x="72" y="57"/>
                    <a:pt x="76" y="48"/>
                    <a:pt x="76" y="37"/>
                  </a:cubicBezTo>
                  <a:cubicBezTo>
                    <a:pt x="76" y="27"/>
                    <a:pt x="72" y="18"/>
                    <a:pt x="65" y="11"/>
                  </a:cubicBezTo>
                  <a:cubicBezTo>
                    <a:pt x="58" y="4"/>
                    <a:pt x="49" y="0"/>
                    <a:pt x="3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78EA52DE-C530-4B04-A8AA-A89206AF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7313" y="4710131"/>
              <a:ext cx="234950" cy="122238"/>
            </a:xfrm>
            <a:custGeom>
              <a:avLst/>
              <a:gdLst>
                <a:gd name="T0" fmla="*/ 56 w 123"/>
                <a:gd name="T1" fmla="*/ 16 h 64"/>
                <a:gd name="T2" fmla="*/ 49 w 123"/>
                <a:gd name="T3" fmla="*/ 15 h 64"/>
                <a:gd name="T4" fmla="*/ 1 w 123"/>
                <a:gd name="T5" fmla="*/ 56 h 64"/>
                <a:gd name="T6" fmla="*/ 0 w 123"/>
                <a:gd name="T7" fmla="*/ 64 h 64"/>
                <a:gd name="T8" fmla="*/ 98 w 123"/>
                <a:gd name="T9" fmla="*/ 64 h 64"/>
                <a:gd name="T10" fmla="*/ 98 w 123"/>
                <a:gd name="T11" fmla="*/ 60 h 64"/>
                <a:gd name="T12" fmla="*/ 102 w 123"/>
                <a:gd name="T13" fmla="*/ 60 h 64"/>
                <a:gd name="T14" fmla="*/ 104 w 123"/>
                <a:gd name="T15" fmla="*/ 45 h 64"/>
                <a:gd name="T16" fmla="*/ 123 w 123"/>
                <a:gd name="T17" fmla="*/ 5 h 64"/>
                <a:gd name="T18" fmla="*/ 98 w 123"/>
                <a:gd name="T19" fmla="*/ 0 h 64"/>
                <a:gd name="T20" fmla="*/ 56 w 123"/>
                <a:gd name="T21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64">
                  <a:moveTo>
                    <a:pt x="56" y="16"/>
                  </a:moveTo>
                  <a:cubicBezTo>
                    <a:pt x="54" y="16"/>
                    <a:pt x="51" y="15"/>
                    <a:pt x="49" y="15"/>
                  </a:cubicBezTo>
                  <a:cubicBezTo>
                    <a:pt x="25" y="15"/>
                    <a:pt x="5" y="33"/>
                    <a:pt x="1" y="5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7" y="30"/>
                    <a:pt x="114" y="17"/>
                    <a:pt x="123" y="5"/>
                  </a:cubicBezTo>
                  <a:cubicBezTo>
                    <a:pt x="115" y="2"/>
                    <a:pt x="107" y="0"/>
                    <a:pt x="98" y="0"/>
                  </a:cubicBezTo>
                  <a:cubicBezTo>
                    <a:pt x="82" y="0"/>
                    <a:pt x="67" y="6"/>
                    <a:pt x="56" y="1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DE42DAB8-E359-4FE0-A4D7-1011321B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7038" y="4292600"/>
              <a:ext cx="69850" cy="46038"/>
            </a:xfrm>
            <a:custGeom>
              <a:avLst/>
              <a:gdLst>
                <a:gd name="T0" fmla="*/ 0 w 36"/>
                <a:gd name="T1" fmla="*/ 18 h 24"/>
                <a:gd name="T2" fmla="*/ 6 w 36"/>
                <a:gd name="T3" fmla="*/ 24 h 24"/>
                <a:gd name="T4" fmla="*/ 30 w 36"/>
                <a:gd name="T5" fmla="*/ 24 h 24"/>
                <a:gd name="T6" fmla="*/ 34 w 36"/>
                <a:gd name="T7" fmla="*/ 22 h 24"/>
                <a:gd name="T8" fmla="*/ 36 w 36"/>
                <a:gd name="T9" fmla="*/ 18 h 24"/>
                <a:gd name="T10" fmla="*/ 36 w 36"/>
                <a:gd name="T11" fmla="*/ 0 h 24"/>
                <a:gd name="T12" fmla="*/ 0 w 36"/>
                <a:gd name="T13" fmla="*/ 0 h 24"/>
                <a:gd name="T14" fmla="*/ 0 w 36"/>
                <a:gd name="T1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4">
                  <a:moveTo>
                    <a:pt x="0" y="18"/>
                  </a:moveTo>
                  <a:cubicBezTo>
                    <a:pt x="0" y="21"/>
                    <a:pt x="3" y="24"/>
                    <a:pt x="6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4"/>
                    <a:pt x="33" y="23"/>
                    <a:pt x="34" y="22"/>
                  </a:cubicBezTo>
                  <a:cubicBezTo>
                    <a:pt x="35" y="21"/>
                    <a:pt x="36" y="20"/>
                    <a:pt x="36" y="1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9BE8475F-2B0A-4901-BA2F-FEB6291D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0175" y="4168775"/>
              <a:ext cx="198438" cy="390525"/>
            </a:xfrm>
            <a:custGeom>
              <a:avLst/>
              <a:gdLst>
                <a:gd name="T0" fmla="*/ 90 w 103"/>
                <a:gd name="T1" fmla="*/ 2 h 204"/>
                <a:gd name="T2" fmla="*/ 0 w 103"/>
                <a:gd name="T3" fmla="*/ 151 h 204"/>
                <a:gd name="T4" fmla="*/ 4 w 103"/>
                <a:gd name="T5" fmla="*/ 188 h 204"/>
                <a:gd name="T6" fmla="*/ 4 w 103"/>
                <a:gd name="T7" fmla="*/ 188 h 204"/>
                <a:gd name="T8" fmla="*/ 8 w 103"/>
                <a:gd name="T9" fmla="*/ 198 h 204"/>
                <a:gd name="T10" fmla="*/ 17 w 103"/>
                <a:gd name="T11" fmla="*/ 203 h 204"/>
                <a:gd name="T12" fmla="*/ 22 w 103"/>
                <a:gd name="T13" fmla="*/ 193 h 204"/>
                <a:gd name="T14" fmla="*/ 22 w 103"/>
                <a:gd name="T15" fmla="*/ 193 h 204"/>
                <a:gd name="T16" fmla="*/ 18 w 103"/>
                <a:gd name="T17" fmla="*/ 184 h 204"/>
                <a:gd name="T18" fmla="*/ 15 w 103"/>
                <a:gd name="T19" fmla="*/ 151 h 204"/>
                <a:gd name="T20" fmla="*/ 98 w 103"/>
                <a:gd name="T21" fmla="*/ 15 h 204"/>
                <a:gd name="T22" fmla="*/ 101 w 103"/>
                <a:gd name="T23" fmla="*/ 4 h 204"/>
                <a:gd name="T24" fmla="*/ 90 w 103"/>
                <a:gd name="T25" fmla="*/ 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204">
                  <a:moveTo>
                    <a:pt x="90" y="2"/>
                  </a:moveTo>
                  <a:cubicBezTo>
                    <a:pt x="36" y="34"/>
                    <a:pt x="0" y="89"/>
                    <a:pt x="0" y="151"/>
                  </a:cubicBezTo>
                  <a:cubicBezTo>
                    <a:pt x="0" y="164"/>
                    <a:pt x="1" y="176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9" y="202"/>
                    <a:pt x="13" y="204"/>
                    <a:pt x="17" y="203"/>
                  </a:cubicBezTo>
                  <a:cubicBezTo>
                    <a:pt x="21" y="202"/>
                    <a:pt x="23" y="197"/>
                    <a:pt x="22" y="193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16" y="173"/>
                    <a:pt x="15" y="162"/>
                    <a:pt x="15" y="151"/>
                  </a:cubicBezTo>
                  <a:cubicBezTo>
                    <a:pt x="15" y="95"/>
                    <a:pt x="48" y="44"/>
                    <a:pt x="98" y="15"/>
                  </a:cubicBezTo>
                  <a:cubicBezTo>
                    <a:pt x="102" y="13"/>
                    <a:pt x="103" y="8"/>
                    <a:pt x="101" y="4"/>
                  </a:cubicBezTo>
                  <a:cubicBezTo>
                    <a:pt x="99" y="1"/>
                    <a:pt x="94" y="0"/>
                    <a:pt x="90" y="2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E5E4DD67-40CA-4713-8FEB-3913941BC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4164013"/>
              <a:ext cx="198438" cy="395288"/>
            </a:xfrm>
            <a:custGeom>
              <a:avLst/>
              <a:gdLst>
                <a:gd name="T0" fmla="*/ 12 w 104"/>
                <a:gd name="T1" fmla="*/ 2 h 206"/>
                <a:gd name="T2" fmla="*/ 2 w 104"/>
                <a:gd name="T3" fmla="*/ 4 h 206"/>
                <a:gd name="T4" fmla="*/ 5 w 104"/>
                <a:gd name="T5" fmla="*/ 15 h 206"/>
                <a:gd name="T6" fmla="*/ 5 w 104"/>
                <a:gd name="T7" fmla="*/ 15 h 206"/>
                <a:gd name="T8" fmla="*/ 89 w 104"/>
                <a:gd name="T9" fmla="*/ 153 h 206"/>
                <a:gd name="T10" fmla="*/ 85 w 104"/>
                <a:gd name="T11" fmla="*/ 186 h 206"/>
                <a:gd name="T12" fmla="*/ 82 w 104"/>
                <a:gd name="T13" fmla="*/ 195 h 206"/>
                <a:gd name="T14" fmla="*/ 87 w 104"/>
                <a:gd name="T15" fmla="*/ 205 h 206"/>
                <a:gd name="T16" fmla="*/ 96 w 104"/>
                <a:gd name="T17" fmla="*/ 200 h 206"/>
                <a:gd name="T18" fmla="*/ 100 w 104"/>
                <a:gd name="T19" fmla="*/ 190 h 206"/>
                <a:gd name="T20" fmla="*/ 100 w 104"/>
                <a:gd name="T21" fmla="*/ 189 h 206"/>
                <a:gd name="T22" fmla="*/ 104 w 104"/>
                <a:gd name="T23" fmla="*/ 153 h 206"/>
                <a:gd name="T24" fmla="*/ 12 w 104"/>
                <a:gd name="T25" fmla="*/ 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206">
                  <a:moveTo>
                    <a:pt x="12" y="2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5" y="44"/>
                    <a:pt x="89" y="95"/>
                    <a:pt x="89" y="153"/>
                  </a:cubicBezTo>
                  <a:cubicBezTo>
                    <a:pt x="89" y="164"/>
                    <a:pt x="88" y="175"/>
                    <a:pt x="85" y="186"/>
                  </a:cubicBezTo>
                  <a:cubicBezTo>
                    <a:pt x="82" y="195"/>
                    <a:pt x="82" y="195"/>
                    <a:pt x="82" y="195"/>
                  </a:cubicBezTo>
                  <a:cubicBezTo>
                    <a:pt x="81" y="199"/>
                    <a:pt x="83" y="204"/>
                    <a:pt x="87" y="205"/>
                  </a:cubicBezTo>
                  <a:cubicBezTo>
                    <a:pt x="91" y="206"/>
                    <a:pt x="95" y="204"/>
                    <a:pt x="96" y="20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2" y="178"/>
                    <a:pt x="104" y="166"/>
                    <a:pt x="104" y="153"/>
                  </a:cubicBezTo>
                  <a:cubicBezTo>
                    <a:pt x="104" y="89"/>
                    <a:pt x="67" y="33"/>
                    <a:pt x="12" y="2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532106B8-6FEF-44BB-8127-BB68B66A5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4013" y="4010025"/>
              <a:ext cx="212725" cy="255588"/>
            </a:xfrm>
            <a:custGeom>
              <a:avLst/>
              <a:gdLst>
                <a:gd name="T0" fmla="*/ 95 w 111"/>
                <a:gd name="T1" fmla="*/ 17 h 134"/>
                <a:gd name="T2" fmla="*/ 78 w 111"/>
                <a:gd name="T3" fmla="*/ 5 h 134"/>
                <a:gd name="T4" fmla="*/ 34 w 111"/>
                <a:gd name="T5" fmla="*/ 5 h 134"/>
                <a:gd name="T6" fmla="*/ 5 w 111"/>
                <a:gd name="T7" fmla="*/ 34 h 134"/>
                <a:gd name="T8" fmla="*/ 1 w 111"/>
                <a:gd name="T9" fmla="*/ 56 h 134"/>
                <a:gd name="T10" fmla="*/ 5 w 111"/>
                <a:gd name="T11" fmla="*/ 76 h 134"/>
                <a:gd name="T12" fmla="*/ 17 w 111"/>
                <a:gd name="T13" fmla="*/ 94 h 134"/>
                <a:gd name="T14" fmla="*/ 31 w 111"/>
                <a:gd name="T15" fmla="*/ 112 h 134"/>
                <a:gd name="T16" fmla="*/ 37 w 111"/>
                <a:gd name="T17" fmla="*/ 134 h 134"/>
                <a:gd name="T18" fmla="*/ 75 w 111"/>
                <a:gd name="T19" fmla="*/ 134 h 134"/>
                <a:gd name="T20" fmla="*/ 81 w 111"/>
                <a:gd name="T21" fmla="*/ 112 h 134"/>
                <a:gd name="T22" fmla="*/ 95 w 111"/>
                <a:gd name="T23" fmla="*/ 94 h 134"/>
                <a:gd name="T24" fmla="*/ 107 w 111"/>
                <a:gd name="T25" fmla="*/ 76 h 134"/>
                <a:gd name="T26" fmla="*/ 111 w 111"/>
                <a:gd name="T27" fmla="*/ 56 h 134"/>
                <a:gd name="T28" fmla="*/ 107 w 111"/>
                <a:gd name="T29" fmla="*/ 34 h 134"/>
                <a:gd name="T30" fmla="*/ 95 w 111"/>
                <a:gd name="T31" fmla="*/ 1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134">
                  <a:moveTo>
                    <a:pt x="95" y="17"/>
                  </a:moveTo>
                  <a:cubicBezTo>
                    <a:pt x="90" y="12"/>
                    <a:pt x="84" y="8"/>
                    <a:pt x="78" y="5"/>
                  </a:cubicBezTo>
                  <a:cubicBezTo>
                    <a:pt x="64" y="0"/>
                    <a:pt x="48" y="0"/>
                    <a:pt x="34" y="5"/>
                  </a:cubicBezTo>
                  <a:cubicBezTo>
                    <a:pt x="21" y="11"/>
                    <a:pt x="11" y="21"/>
                    <a:pt x="5" y="34"/>
                  </a:cubicBezTo>
                  <a:cubicBezTo>
                    <a:pt x="2" y="41"/>
                    <a:pt x="1" y="48"/>
                    <a:pt x="1" y="56"/>
                  </a:cubicBezTo>
                  <a:cubicBezTo>
                    <a:pt x="0" y="63"/>
                    <a:pt x="2" y="70"/>
                    <a:pt x="5" y="76"/>
                  </a:cubicBezTo>
                  <a:cubicBezTo>
                    <a:pt x="8" y="83"/>
                    <a:pt x="12" y="89"/>
                    <a:pt x="17" y="94"/>
                  </a:cubicBezTo>
                  <a:cubicBezTo>
                    <a:pt x="23" y="99"/>
                    <a:pt x="27" y="105"/>
                    <a:pt x="31" y="112"/>
                  </a:cubicBezTo>
                  <a:cubicBezTo>
                    <a:pt x="34" y="119"/>
                    <a:pt x="37" y="127"/>
                    <a:pt x="37" y="134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5" y="127"/>
                    <a:pt x="77" y="119"/>
                    <a:pt x="81" y="112"/>
                  </a:cubicBezTo>
                  <a:cubicBezTo>
                    <a:pt x="84" y="105"/>
                    <a:pt x="89" y="99"/>
                    <a:pt x="95" y="94"/>
                  </a:cubicBezTo>
                  <a:cubicBezTo>
                    <a:pt x="100" y="89"/>
                    <a:pt x="104" y="83"/>
                    <a:pt x="107" y="76"/>
                  </a:cubicBezTo>
                  <a:cubicBezTo>
                    <a:pt x="110" y="70"/>
                    <a:pt x="111" y="63"/>
                    <a:pt x="111" y="56"/>
                  </a:cubicBezTo>
                  <a:cubicBezTo>
                    <a:pt x="111" y="48"/>
                    <a:pt x="110" y="41"/>
                    <a:pt x="107" y="34"/>
                  </a:cubicBezTo>
                  <a:cubicBezTo>
                    <a:pt x="104" y="28"/>
                    <a:pt x="100" y="22"/>
                    <a:pt x="95" y="17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7F4A6D8A-62B3-44FD-A960-D958EE205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2575" y="4657725"/>
              <a:ext cx="366713" cy="173038"/>
            </a:xfrm>
            <a:custGeom>
              <a:avLst/>
              <a:gdLst>
                <a:gd name="T0" fmla="*/ 172 w 192"/>
                <a:gd name="T1" fmla="*/ 36 h 90"/>
                <a:gd name="T2" fmla="*/ 96 w 192"/>
                <a:gd name="T3" fmla="*/ 0 h 90"/>
                <a:gd name="T4" fmla="*/ 21 w 192"/>
                <a:gd name="T5" fmla="*/ 35 h 90"/>
                <a:gd name="T6" fmla="*/ 2 w 192"/>
                <a:gd name="T7" fmla="*/ 75 h 90"/>
                <a:gd name="T8" fmla="*/ 0 w 192"/>
                <a:gd name="T9" fmla="*/ 90 h 90"/>
                <a:gd name="T10" fmla="*/ 60 w 192"/>
                <a:gd name="T11" fmla="*/ 90 h 90"/>
                <a:gd name="T12" fmla="*/ 136 w 192"/>
                <a:gd name="T13" fmla="*/ 90 h 90"/>
                <a:gd name="T14" fmla="*/ 192 w 192"/>
                <a:gd name="T15" fmla="*/ 90 h 90"/>
                <a:gd name="T16" fmla="*/ 191 w 192"/>
                <a:gd name="T17" fmla="*/ 75 h 90"/>
                <a:gd name="T18" fmla="*/ 172 w 192"/>
                <a:gd name="T19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90">
                  <a:moveTo>
                    <a:pt x="172" y="36"/>
                  </a:moveTo>
                  <a:cubicBezTo>
                    <a:pt x="155" y="14"/>
                    <a:pt x="127" y="0"/>
                    <a:pt x="96" y="0"/>
                  </a:cubicBezTo>
                  <a:cubicBezTo>
                    <a:pt x="66" y="0"/>
                    <a:pt x="39" y="14"/>
                    <a:pt x="21" y="35"/>
                  </a:cubicBezTo>
                  <a:cubicBezTo>
                    <a:pt x="12" y="47"/>
                    <a:pt x="5" y="60"/>
                    <a:pt x="2" y="7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136" y="90"/>
                    <a:pt x="136" y="90"/>
                    <a:pt x="136" y="90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88" y="61"/>
                    <a:pt x="181" y="48"/>
                    <a:pt x="172" y="36"/>
                  </a:cubicBezTo>
                  <a:close/>
                </a:path>
              </a:pathLst>
            </a:custGeom>
            <a:solidFill>
              <a:srgbClr val="91919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850">
                      <a:srgbClr val="000000"/>
                    </a:gs>
                    <a:gs pos="51000">
                      <a:srgbClr val="000000"/>
                    </a:gs>
                  </a:gsLst>
                  <a:lin ang="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5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71E-6 -2.16069E-6 L 2.7087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69671E-6 -2.16069E-6 L -3.6967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4772E-6 -2.16069E-6 L 4.34772E-6 0.04358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1261E-7 -2.16069E-6 L 1.81261E-7 0.04358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84" grpId="0"/>
      <p:bldP spid="84" grpId="1"/>
      <p:bldP spid="96" grpId="0"/>
      <p:bldP spid="96" grpId="1"/>
      <p:bldP spid="103" grpId="0"/>
      <p:bldP spid="10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53280-C72F-4969-8B2B-4EB05568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Audiences</a:t>
            </a:r>
          </a:p>
        </p:txBody>
      </p:sp>
    </p:spTree>
    <p:extLst>
      <p:ext uri="{BB962C8B-B14F-4D97-AF65-F5344CB8AC3E}">
        <p14:creationId xmlns:p14="http://schemas.microsoft.com/office/powerpoint/2010/main" val="11018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362961" y="242331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Audiences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21909"/>
              </p:ext>
            </p:extLst>
          </p:nvPr>
        </p:nvGraphicFramePr>
        <p:xfrm>
          <a:off x="464874" y="1229403"/>
          <a:ext cx="11684052" cy="50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42">
                  <a:extLst>
                    <a:ext uri="{9D8B030D-6E8A-4147-A177-3AD203B41FA5}">
                      <a16:colId xmlns:a16="http://schemas.microsoft.com/office/drawing/2014/main" val="3064833490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084516382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3237638958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393753684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040392026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682721090"/>
                    </a:ext>
                  </a:extLst>
                </a:gridCol>
              </a:tblGrid>
              <a:tr h="543581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Executives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Exec admins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Change Champions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Knowledge</a:t>
                      </a:r>
                      <a:r>
                        <a:rPr lang="en-US" sz="1600" b="0" baseline="0" dirty="0"/>
                        <a:t> workers</a:t>
                      </a:r>
                      <a:endParaRPr lang="en-US" sz="1600" b="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Mobile</a:t>
                      </a:r>
                      <a:r>
                        <a:rPr lang="en-US" sz="1600" b="0" baseline="0" dirty="0"/>
                        <a:t> workers </a:t>
                      </a:r>
                      <a:endParaRPr lang="en-US" sz="1600" b="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554665169"/>
                  </a:ext>
                </a:extLst>
              </a:tr>
              <a:tr h="79271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Key</a:t>
                      </a:r>
                      <a:r>
                        <a:rPr lang="en-US" sz="1600" b="1" baseline="0" dirty="0">
                          <a:latin typeface="+mn-lt"/>
                        </a:rPr>
                        <a:t> scenarios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12948"/>
                  </a:ext>
                </a:extLst>
              </a:tr>
              <a:tr h="149216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Learning</a:t>
                      </a:r>
                      <a:r>
                        <a:rPr lang="en-US" sz="1600" b="1" baseline="0" dirty="0">
                          <a:latin typeface="+mn-lt"/>
                        </a:rPr>
                        <a:t> priorities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43143"/>
                  </a:ext>
                </a:extLst>
              </a:tr>
              <a:tr h="125901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Preferred</a:t>
                      </a:r>
                      <a:r>
                        <a:rPr lang="en-US" sz="1600" b="1" baseline="0" dirty="0">
                          <a:latin typeface="+mn-lt"/>
                        </a:rPr>
                        <a:t> learning methods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41224"/>
                  </a:ext>
                </a:extLst>
              </a:tr>
              <a:tr h="94692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Timing</a:t>
                      </a:r>
                      <a:r>
                        <a:rPr lang="en-US" sz="1600" b="1" baseline="0" dirty="0">
                          <a:latin typeface="+mn-lt"/>
                        </a:rPr>
                        <a:t> 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baseline="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3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362961" y="242331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Audiences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72315"/>
              </p:ext>
            </p:extLst>
          </p:nvPr>
        </p:nvGraphicFramePr>
        <p:xfrm>
          <a:off x="464874" y="1229403"/>
          <a:ext cx="11684052" cy="50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42">
                  <a:extLst>
                    <a:ext uri="{9D8B030D-6E8A-4147-A177-3AD203B41FA5}">
                      <a16:colId xmlns:a16="http://schemas.microsoft.com/office/drawing/2014/main" val="3064833490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084516382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3237638958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393753684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040392026"/>
                    </a:ext>
                  </a:extLst>
                </a:gridCol>
                <a:gridCol w="1947342">
                  <a:extLst>
                    <a:ext uri="{9D8B030D-6E8A-4147-A177-3AD203B41FA5}">
                      <a16:colId xmlns:a16="http://schemas.microsoft.com/office/drawing/2014/main" val="2682721090"/>
                    </a:ext>
                  </a:extLst>
                </a:gridCol>
              </a:tblGrid>
              <a:tr h="543581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Executives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Exec admins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Change Champions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Knowledge</a:t>
                      </a:r>
                      <a:r>
                        <a:rPr lang="en-US" sz="1600" b="0" baseline="0" dirty="0"/>
                        <a:t> workers</a:t>
                      </a:r>
                      <a:endParaRPr lang="en-US" sz="1600" b="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Mobile</a:t>
                      </a:r>
                      <a:r>
                        <a:rPr lang="en-US" sz="1600" b="0" baseline="0" dirty="0"/>
                        <a:t> workers </a:t>
                      </a:r>
                      <a:endParaRPr lang="en-US" sz="1600" b="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554665169"/>
                  </a:ext>
                </a:extLst>
              </a:tr>
              <a:tr h="79271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Key</a:t>
                      </a:r>
                      <a:r>
                        <a:rPr lang="en-US" sz="1600" b="1" baseline="0" dirty="0">
                          <a:latin typeface="+mn-lt"/>
                        </a:rPr>
                        <a:t> scenarios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g</a:t>
                      </a:r>
                      <a:r>
                        <a:rPr lang="en-US" sz="1500" baseline="0" dirty="0"/>
                        <a:t>o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Get</a:t>
                      </a:r>
                      <a:r>
                        <a:rPr lang="en-US" sz="1500" baseline="0" dirty="0"/>
                        <a:t> it done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Bring your organization together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Collaborate</a:t>
                      </a:r>
                      <a:r>
                        <a:rPr lang="en-US" sz="1500" baseline="0" dirty="0"/>
                        <a:t> on content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On</a:t>
                      </a:r>
                      <a:r>
                        <a:rPr lang="en-US" sz="1500" baseline="0" dirty="0"/>
                        <a:t> the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Collaborate on content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12948"/>
                  </a:ext>
                </a:extLst>
              </a:tr>
              <a:tr h="149216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Learning</a:t>
                      </a:r>
                      <a:r>
                        <a:rPr lang="en-US" sz="1600" b="1" baseline="0" dirty="0">
                          <a:latin typeface="+mn-lt"/>
                        </a:rPr>
                        <a:t> priorities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Office 365 for mobile 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Outlook 2016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Office 2016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OneDrive for Business</a:t>
                      </a:r>
                    </a:p>
                    <a:p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Yammer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Microsoft Teams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Microsoft Teams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SharePoint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OneNote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Office</a:t>
                      </a:r>
                      <a:r>
                        <a:rPr lang="en-US" sz="1500" baseline="0" dirty="0"/>
                        <a:t> 365 for mobile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Microsoft Teams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OneDrive for Business 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43143"/>
                  </a:ext>
                </a:extLst>
              </a:tr>
              <a:tr h="125901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Preferred</a:t>
                      </a:r>
                      <a:r>
                        <a:rPr lang="en-US" sz="1600" b="1" baseline="0" dirty="0">
                          <a:latin typeface="+mn-lt"/>
                        </a:rPr>
                        <a:t> learning methods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White glove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White glove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Self-help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Virtual</a:t>
                      </a:r>
                      <a:r>
                        <a:rPr lang="en-US" sz="1500" baseline="0" dirty="0"/>
                        <a:t> 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Self-help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Change</a:t>
                      </a:r>
                      <a:r>
                        <a:rPr lang="en-US" sz="1500" baseline="0" dirty="0"/>
                        <a:t> Champions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Virtual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Buzz days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Self</a:t>
                      </a:r>
                      <a:r>
                        <a:rPr lang="en-US" sz="1500" baseline="0" dirty="0"/>
                        <a:t> help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Virtual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41224"/>
                  </a:ext>
                </a:extLst>
              </a:tr>
              <a:tr h="94692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n-lt"/>
                        </a:rPr>
                        <a:t>Timing</a:t>
                      </a:r>
                      <a:r>
                        <a:rPr lang="en-US" sz="1600" b="1" baseline="0" dirty="0">
                          <a:latin typeface="+mn-lt"/>
                        </a:rPr>
                        <a:t> 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Launch</a:t>
                      </a:r>
                      <a:r>
                        <a:rPr lang="en-US" sz="1500" baseline="0" dirty="0"/>
                        <a:t> day</a:t>
                      </a:r>
                      <a:endParaRPr lang="en-US" sz="1500" dirty="0"/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Launch day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Pre-launch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Launch</a:t>
                      </a:r>
                      <a:r>
                        <a:rPr lang="en-US" sz="1500" baseline="0" dirty="0"/>
                        <a:t> day and beyond 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Launch</a:t>
                      </a:r>
                      <a:r>
                        <a:rPr lang="en-US" sz="1500" baseline="0" dirty="0"/>
                        <a:t> day and beyond 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93260" marR="93260" marT="46630" marB="4663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392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BB26DE-FB2C-4A08-B953-1218CCF63E62}"/>
              </a:ext>
            </a:extLst>
          </p:cNvPr>
          <p:cNvSpPr txBox="1"/>
          <p:nvPr/>
        </p:nvSpPr>
        <p:spPr>
          <a:xfrm rot="20328043">
            <a:off x="10273421" y="602408"/>
            <a:ext cx="1847301" cy="627864"/>
          </a:xfrm>
          <a:prstGeom prst="rect">
            <a:avLst/>
          </a:prstGeom>
          <a:solidFill>
            <a:srgbClr val="FFFF00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Sample - </a:t>
            </a:r>
          </a:p>
        </p:txBody>
      </p:sp>
    </p:spTree>
    <p:extLst>
      <p:ext uri="{BB962C8B-B14F-4D97-AF65-F5344CB8AC3E}">
        <p14:creationId xmlns:p14="http://schemas.microsoft.com/office/powerpoint/2010/main" val="29153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53280-C72F-4969-8B2B-4EB05568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11199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324" y="253175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Training methods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63354" y="1378458"/>
            <a:ext cx="2611289" cy="1189399"/>
            <a:chOff x="3884328" y="4341493"/>
            <a:chExt cx="1537715" cy="640080"/>
          </a:xfrm>
          <a:solidFill>
            <a:schemeClr val="accent1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884328" y="4341493"/>
              <a:ext cx="1537715" cy="6400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32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1214" y="4375507"/>
              <a:ext cx="1383942" cy="283041"/>
            </a:xfrm>
            <a:prstGeom prst="rect">
              <a:avLst/>
            </a:prstGeom>
            <a:grpFill/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  <a:latin typeface="Segoe UI"/>
                </a:rPr>
                <a:t> In-Person Training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5839" y="1378458"/>
            <a:ext cx="2611289" cy="1189399"/>
            <a:chOff x="2137161" y="4341493"/>
            <a:chExt cx="1537715" cy="640080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2137161" y="4341493"/>
              <a:ext cx="1537715" cy="6400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32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14047" y="4375507"/>
              <a:ext cx="1383942" cy="280612"/>
            </a:xfrm>
            <a:prstGeom prst="rect">
              <a:avLst/>
            </a:prstGeom>
            <a:grpFill/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  <a:latin typeface="Segoe UI"/>
                </a:rPr>
                <a:t> Virtual Training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8324" y="1378458"/>
            <a:ext cx="2611289" cy="1189399"/>
            <a:chOff x="349997" y="4341493"/>
            <a:chExt cx="1537715" cy="640080"/>
          </a:xfrm>
          <a:solidFill>
            <a:schemeClr val="accent1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49997" y="4341493"/>
              <a:ext cx="1537715" cy="6400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32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883" y="4375507"/>
              <a:ext cx="1383941" cy="283041"/>
            </a:xfrm>
            <a:prstGeom prst="rect">
              <a:avLst/>
            </a:prstGeom>
            <a:grpFill/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  <a:latin typeface="Segoe UI"/>
                </a:rPr>
                <a:t>Self-Help Resources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30870" y="1378458"/>
            <a:ext cx="2611289" cy="1189399"/>
            <a:chOff x="5631495" y="4341493"/>
            <a:chExt cx="1537715" cy="640080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5631495" y="4341493"/>
              <a:ext cx="1537715" cy="6400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32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08381" y="4375507"/>
              <a:ext cx="1383942" cy="283041"/>
            </a:xfrm>
            <a:prstGeom prst="rect">
              <a:avLst/>
            </a:prstGeom>
            <a:grpFill/>
          </p:spPr>
          <p:txBody>
            <a:bodyPr wrap="square" lIns="182854" tIns="146283" rIns="182854" bIns="146283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  <a:latin typeface="Segoe UI"/>
                </a:rPr>
                <a:t>Change Champions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4649" y="2567855"/>
            <a:ext cx="2604964" cy="2949248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186521" tIns="149217" rIns="186521" bIns="149217" rtlCol="0">
            <a:noAutofit/>
          </a:bodyPr>
          <a:lstStyle/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Training Portal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Scenario based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Product based 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Quick-start guides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Videos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FAQs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2164" y="2567855"/>
            <a:ext cx="2604964" cy="2949248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186521" tIns="149217" rIns="186521" bIns="149217" rtlCol="0">
            <a:noAutofit/>
          </a:bodyPr>
          <a:lstStyle/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Lunch and Learns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Scenario based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Product based 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Delivered by training leads or Change Champions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3354" y="2567855"/>
            <a:ext cx="2604964" cy="2949249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186521" tIns="149217" rIns="186521" bIns="149217" rtlCol="0">
            <a:noAutofit/>
          </a:bodyPr>
          <a:lstStyle/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White glove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Scenario based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Product based 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Delivered by training leads or Change Champions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7195" y="2567854"/>
            <a:ext cx="2604964" cy="2949250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186521" tIns="149217" rIns="186521" bIns="149217" rtlCol="0">
            <a:noAutofit/>
          </a:bodyPr>
          <a:lstStyle/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Scenario based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Business group focused 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Delivered by Change Champions 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Ad-hoc assistance for colleagues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Community management for SharePoint end user Yammer group</a:t>
            </a:r>
          </a:p>
          <a:p>
            <a:pPr marL="291436" indent="-291436" defTabSz="93259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endParaRPr lang="en-US" sz="1632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A4056-B859-4B31-BA3F-0B80734B4D8E}"/>
              </a:ext>
            </a:extLst>
          </p:cNvPr>
          <p:cNvSpPr txBox="1"/>
          <p:nvPr/>
        </p:nvSpPr>
        <p:spPr>
          <a:xfrm rot="20328043">
            <a:off x="10278559" y="331381"/>
            <a:ext cx="1847301" cy="627864"/>
          </a:xfrm>
          <a:prstGeom prst="rect">
            <a:avLst/>
          </a:prstGeom>
          <a:solidFill>
            <a:srgbClr val="FFFF00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Sample - </a:t>
            </a:r>
          </a:p>
        </p:txBody>
      </p:sp>
    </p:spTree>
    <p:extLst>
      <p:ext uri="{BB962C8B-B14F-4D97-AF65-F5344CB8AC3E}">
        <p14:creationId xmlns:p14="http://schemas.microsoft.com/office/powerpoint/2010/main" val="3930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324" y="253175"/>
            <a:ext cx="11887878" cy="51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>
              <a:defRPr/>
            </a:pPr>
            <a:r>
              <a:rPr lang="en-US" sz="3672" spc="-10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Training methods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45077" y="1579505"/>
            <a:ext cx="8746320" cy="4138646"/>
            <a:chOff x="419100" y="865009"/>
            <a:chExt cx="8575602" cy="4057864"/>
          </a:xfrm>
        </p:grpSpPr>
        <p:grpSp>
          <p:nvGrpSpPr>
            <p:cNvPr id="4" name="Group 3"/>
            <p:cNvGrpSpPr/>
            <p:nvPr/>
          </p:nvGrpSpPr>
          <p:grpSpPr>
            <a:xfrm>
              <a:off x="6434382" y="865009"/>
              <a:ext cx="2560320" cy="1166183"/>
              <a:chOff x="3884328" y="4341493"/>
              <a:chExt cx="1537715" cy="64008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884328" y="4341493"/>
                <a:ext cx="1537715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32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61214" y="4375507"/>
                <a:ext cx="1383942" cy="28061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2854" tIns="146283" rIns="182854" bIns="146283" rtlCol="0">
                <a:spAutoFit/>
              </a:bodyPr>
              <a:lstStyle/>
              <a:p>
                <a:pPr algn="ctr" defTabSz="932597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632" dirty="0">
                    <a:solidFill>
                      <a:srgbClr val="FFFFFF"/>
                    </a:solidFill>
                    <a:latin typeface="Segoe UI"/>
                  </a:rPr>
                  <a:t> Buzz Days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19100" y="865009"/>
              <a:ext cx="5567961" cy="4057864"/>
              <a:chOff x="419100" y="865009"/>
              <a:chExt cx="5567961" cy="40578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26741" y="865009"/>
                <a:ext cx="2560320" cy="1166183"/>
                <a:chOff x="2137161" y="4341493"/>
                <a:chExt cx="1537715" cy="640080"/>
              </a:xfrm>
            </p:grpSpPr>
            <p:sp>
              <p:nvSpPr>
                <p:cNvPr id="8" name="Rectangle 7"/>
                <p:cNvSpPr/>
                <p:nvPr/>
              </p:nvSpPr>
              <p:spPr bwMode="auto">
                <a:xfrm>
                  <a:off x="2137161" y="4341493"/>
                  <a:ext cx="1537715" cy="6400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32" err="1">
                    <a:solidFill>
                      <a:srgbClr val="FFFFFF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214047" y="4375507"/>
                  <a:ext cx="1383942" cy="44932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182854" tIns="146283" rIns="182854" bIns="146283" rtlCol="0">
                  <a:spAutoFit/>
                </a:bodyPr>
                <a:lstStyle/>
                <a:p>
                  <a:pPr algn="ctr" defTabSz="932597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632" dirty="0">
                      <a:solidFill>
                        <a:srgbClr val="FFFFFF"/>
                      </a:solidFill>
                      <a:latin typeface="Segoe UI"/>
                    </a:rPr>
                    <a:t> Tips</a:t>
                  </a:r>
                </a:p>
                <a:p>
                  <a:pPr algn="ctr" defTabSz="932597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632" dirty="0">
                      <a:solidFill>
                        <a:srgbClr val="FFFFFF"/>
                      </a:solidFill>
                      <a:latin typeface="Segoe UI"/>
                    </a:rPr>
                    <a:t>(micro-learning)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419100" y="865009"/>
                <a:ext cx="2560320" cy="4057864"/>
                <a:chOff x="419100" y="865009"/>
                <a:chExt cx="2560320" cy="405786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19100" y="865009"/>
                  <a:ext cx="2560320" cy="1166183"/>
                  <a:chOff x="349997" y="4341493"/>
                  <a:chExt cx="1537715" cy="640080"/>
                </a:xfrm>
              </p:grpSpPr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349997" y="4341493"/>
                    <a:ext cx="1537715" cy="64008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632" err="1">
                      <a:solidFill>
                        <a:srgbClr val="FFFFFF"/>
                      </a:soli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6883" y="4375507"/>
                    <a:ext cx="1383941" cy="449329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82854" tIns="146283" rIns="182854" bIns="146283" rtlCol="0">
                    <a:spAutoFit/>
                  </a:bodyPr>
                  <a:lstStyle/>
                  <a:p>
                    <a:pPr algn="ctr" defTabSz="932597">
                      <a:lnSpc>
                        <a:spcPct val="9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1632" dirty="0">
                        <a:solidFill>
                          <a:srgbClr val="FFFFFF"/>
                        </a:solidFill>
                        <a:latin typeface="Segoe UI"/>
                      </a:rPr>
                      <a:t>Help Desk</a:t>
                    </a:r>
                  </a:p>
                  <a:p>
                    <a:pPr algn="ctr" defTabSz="932597">
                      <a:lnSpc>
                        <a:spcPct val="9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1632" dirty="0">
                        <a:solidFill>
                          <a:srgbClr val="FFFFFF"/>
                        </a:solidFill>
                        <a:latin typeface="Segoe UI"/>
                      </a:rPr>
                      <a:t>Support </a:t>
                    </a:r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425302" y="2031191"/>
                  <a:ext cx="2554118" cy="2891682"/>
                </a:xfrm>
                <a:prstGeom prst="rect">
                  <a:avLst/>
                </a:prstGeom>
                <a:noFill/>
                <a:ln w="28575">
                  <a:solidFill>
                    <a:schemeClr val="accent6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186521" tIns="149217" rIns="186521" bIns="149217" rtlCol="0">
                  <a:noAutofit/>
                </a:bodyPr>
                <a:lstStyle/>
                <a:p>
                  <a:pPr marL="291436" indent="-291436" defTabSz="932597">
                    <a:lnSpc>
                      <a:spcPct val="90000"/>
                    </a:lnSpc>
                    <a:spcAft>
                      <a:spcPts val="612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632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"/>
                    </a:rPr>
                    <a:t>‘How-to’ tips</a:t>
                  </a:r>
                </a:p>
                <a:p>
                  <a:pPr marL="291436" indent="-291436" defTabSz="932597">
                    <a:lnSpc>
                      <a:spcPct val="90000"/>
                    </a:lnSpc>
                    <a:spcAft>
                      <a:spcPts val="612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632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"/>
                    </a:rPr>
                    <a:t>Provide links to scenario and product-based resources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432943" y="2031191"/>
                <a:ext cx="2554118" cy="289168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wrap="square" lIns="186521" tIns="149217" rIns="186521" bIns="149217" rtlCol="0">
                <a:noAutofit/>
              </a:bodyPr>
              <a:lstStyle/>
              <a:p>
                <a:pPr marL="291436" indent="-291436" defTabSz="932597">
                  <a:lnSpc>
                    <a:spcPct val="90000"/>
                  </a:lnSpc>
                  <a:spcAft>
                    <a:spcPts val="612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632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‘How-to’ tips regarding productivity features </a:t>
                </a:r>
              </a:p>
              <a:p>
                <a:pPr marL="291436" indent="-291436" defTabSz="932597">
                  <a:lnSpc>
                    <a:spcPct val="90000"/>
                  </a:lnSpc>
                  <a:spcAft>
                    <a:spcPts val="612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632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Links to scenario and product based resources </a:t>
                </a:r>
              </a:p>
              <a:p>
                <a:pPr marL="291436" indent="-291436" defTabSz="932597">
                  <a:lnSpc>
                    <a:spcPct val="90000"/>
                  </a:lnSpc>
                  <a:spcAft>
                    <a:spcPts val="612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632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Multi channel distribution (email, Yammer, newsletter) 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434382" y="2031190"/>
              <a:ext cx="2554118" cy="2891683"/>
            </a:xfrm>
            <a:prstGeom prst="rect">
              <a:avLst/>
            </a:prstGeom>
            <a:noFill/>
            <a:ln w="28575">
              <a:solidFill>
                <a:schemeClr val="accent6">
                  <a:lumMod val="90000"/>
                  <a:lumOff val="10000"/>
                </a:schemeClr>
              </a:solidFill>
            </a:ln>
          </p:spPr>
          <p:txBody>
            <a:bodyPr wrap="square" lIns="186521" tIns="149217" rIns="186521" bIns="149217" rtlCol="0">
              <a:noAutofit/>
            </a:bodyPr>
            <a:lstStyle/>
            <a:p>
              <a:pPr marL="291436" indent="-291436" defTabSz="932597">
                <a:lnSpc>
                  <a:spcPct val="90000"/>
                </a:lnSpc>
                <a:spcAft>
                  <a:spcPts val="61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32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Live events</a:t>
              </a:r>
            </a:p>
            <a:p>
              <a:pPr marL="291436" indent="-291436" defTabSz="932597">
                <a:lnSpc>
                  <a:spcPct val="90000"/>
                </a:lnSpc>
                <a:spcAft>
                  <a:spcPts val="61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32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Scenario based </a:t>
              </a:r>
            </a:p>
            <a:p>
              <a:pPr marL="291436" indent="-291436" defTabSz="932597">
                <a:lnSpc>
                  <a:spcPct val="90000"/>
                </a:lnSpc>
                <a:spcAft>
                  <a:spcPts val="61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32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Genius bars for providing ‘how-to’ tips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AECD7F-0EA2-4516-9A4A-AA97B3D9311C}"/>
              </a:ext>
            </a:extLst>
          </p:cNvPr>
          <p:cNvSpPr txBox="1"/>
          <p:nvPr/>
        </p:nvSpPr>
        <p:spPr>
          <a:xfrm rot="20328043">
            <a:off x="10273421" y="602408"/>
            <a:ext cx="1847301" cy="627864"/>
          </a:xfrm>
          <a:prstGeom prst="rect">
            <a:avLst/>
          </a:prstGeom>
          <a:solidFill>
            <a:srgbClr val="FFFF00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Sample - </a:t>
            </a:r>
          </a:p>
        </p:txBody>
      </p:sp>
    </p:spTree>
    <p:extLst>
      <p:ext uri="{BB962C8B-B14F-4D97-AF65-F5344CB8AC3E}">
        <p14:creationId xmlns:p14="http://schemas.microsoft.com/office/powerpoint/2010/main" val="3019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2.potx" id="{0FFB49CB-06A5-4164-83EE-487DCD81F131}" vid="{CBE49454-5D2F-4788-A0E1-3A8635B427A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2.potx" id="{0FFB49CB-06A5-4164-83EE-487DCD81F131}" vid="{FBF5567F-D947-4835-9BEA-6A307DF39382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2.potx" id="{0FFB49CB-06A5-4164-83EE-487DCD81F131}" vid="{EC4A31F3-BCDD-4F3D-87A7-6A6CC8142B95}"/>
    </a:ext>
  </a:extLst>
</a:theme>
</file>

<file path=ppt/theme/theme4.xml><?xml version="1.0" encoding="utf-8"?>
<a:theme xmlns:a="http://schemas.openxmlformats.org/drawingml/2006/main" name="Black Template">
  <a:themeElements>
    <a:clrScheme name="0E4F51">
      <a:dk1>
        <a:srgbClr val="000000"/>
      </a:dk1>
      <a:lt1>
        <a:srgbClr val="FFFFFF"/>
      </a:lt1>
      <a:dk2>
        <a:srgbClr val="0E4F51"/>
      </a:dk2>
      <a:lt2>
        <a:srgbClr val="E6E6E6"/>
      </a:lt2>
      <a:accent1>
        <a:srgbClr val="008575"/>
      </a:accent1>
      <a:accent2>
        <a:srgbClr val="274B47"/>
      </a:accent2>
      <a:accent3>
        <a:srgbClr val="D83B01"/>
      </a:accent3>
      <a:accent4>
        <a:srgbClr val="0078D4"/>
      </a:accent4>
      <a:accent5>
        <a:srgbClr val="8661C5"/>
      </a:accent5>
      <a:accent6>
        <a:srgbClr val="737373"/>
      </a:accent6>
      <a:hlink>
        <a:srgbClr val="008575"/>
      </a:hlink>
      <a:folHlink>
        <a:srgbClr val="00857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Teal_Business_2019_07.potx" id="{BE00B52D-331D-402C-BC3D-EE967C31318F}" vid="{91D6EC95-0B3B-4F40-A93D-4CDAACBE9E1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605e6f3-f895-404f-a6d5-ce7fb432072b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739F2233CB14EB4BF9B81497FB88B" ma:contentTypeVersion="17" ma:contentTypeDescription="Create a new document." ma:contentTypeScope="" ma:versionID="5fc1f5f5b14b946ca4343a652f1268d7">
  <xsd:schema xmlns:xsd="http://www.w3.org/2001/XMLSchema" xmlns:xs="http://www.w3.org/2001/XMLSchema" xmlns:p="http://schemas.microsoft.com/office/2006/metadata/properties" xmlns:ns1="http://schemas.microsoft.com/sharepoint/v3" xmlns:ns2="f605e6f3-f895-404f-a6d5-ce7fb432072b" xmlns:ns3="f192c0bc-b03a-48af-8aa7-e74bc3e7b1eb" targetNamespace="http://schemas.microsoft.com/office/2006/metadata/properties" ma:root="true" ma:fieldsID="a94082dac379fcb7da05776aa457cbdd" ns1:_="" ns2:_="" ns3:_="">
    <xsd:import namespace="http://schemas.microsoft.com/sharepoint/v3"/>
    <xsd:import namespace="f605e6f3-f895-404f-a6d5-ce7fb432072b"/>
    <xsd:import namespace="f192c0bc-b03a-48af-8aa7-e74bc3e7b1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5e6f3-f895-404f-a6d5-ce7fb43207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c0bc-b03a-48af-8aa7-e74bc3e7b1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f605e6f3-f895-404f-a6d5-ce7fb432072b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2B78607-033B-475A-9A24-554405183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05e6f3-f895-404f-a6d5-ce7fb432072b"/>
    <ds:schemaRef ds:uri="f192c0bc-b03a-48af-8aa7-e74bc3e7b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587</Words>
  <Application>Microsoft Office PowerPoint</Application>
  <PresentationFormat>Custom</PresentationFormat>
  <Paragraphs>173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WHITE TEMPLATE</vt:lpstr>
      <vt:lpstr>LIGHT GRAY TEMPLATE</vt:lpstr>
      <vt:lpstr>DARK GRAY TEMPLATE</vt:lpstr>
      <vt:lpstr>Black Template</vt:lpstr>
      <vt:lpstr>SharePoint Training Plan Template</vt:lpstr>
      <vt:lpstr>PowerPoint Presentation</vt:lpstr>
      <vt:lpstr>PowerPoint Presentation</vt:lpstr>
      <vt:lpstr>Audiences</vt:lpstr>
      <vt:lpstr>PowerPoint Presentation</vt:lpstr>
      <vt:lpstr>PowerPoint Presentation</vt:lpstr>
      <vt:lpstr>Training Methods</vt:lpstr>
      <vt:lpstr>PowerPoint Presentation</vt:lpstr>
      <vt:lpstr>PowerPoint Presentation</vt:lpstr>
      <vt:lpstr>Training Content</vt:lpstr>
      <vt:lpstr>Recommended Training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OneDrive for Business Champion’s Training</dc:title>
  <dc:creator>Jamie Gower (Resources Online)</dc:creator>
  <cp:lastModifiedBy>Mike Hollinshead</cp:lastModifiedBy>
  <cp:revision>13</cp:revision>
  <dcterms:modified xsi:type="dcterms:W3CDTF">2019-05-21T00:18:57Z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0x0101009B3739F2233CB14EB4BF9B81497FB88B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pkrebs@microsoft.com</vt:lpwstr>
  </property>
  <property fmtid="{D5CDD505-2E9C-101B-9397-08002B2CF9AE}" pid="14" name="MSIP_Label_f42aa342-8706-4288-bd11-ebb85995028c_SetDate">
    <vt:lpwstr>2017-10-26T16:00:12.6972935Z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xd_Signature">
    <vt:bool>false</vt:bool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ComplianceAssetId">
    <vt:lpwstr/>
  </property>
</Properties>
</file>