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3"/>
  </p:notesMasterIdLst>
  <p:sldIdLst>
    <p:sldId id="1637" r:id="rId5"/>
    <p:sldId id="272" r:id="rId6"/>
    <p:sldId id="287" r:id="rId7"/>
    <p:sldId id="1643" r:id="rId8"/>
    <p:sldId id="1644" r:id="rId9"/>
    <p:sldId id="1640" r:id="rId10"/>
    <p:sldId id="1641" r:id="rId11"/>
    <p:sldId id="16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94F1C-B3DF-CDBD-A5FB-C951F5529455}" v="513" dt="2020-06-06T07:05:3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3BFC-70ED-4F33-8314-FD36C401590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61FEE-73A3-4816-834C-A00E2022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19BB-8C68-400F-9405-1E241EEA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6010-0678-4AAB-AAB4-B58CBEE9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3B45-FCAF-4CC5-A7B6-6EFE58C1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2CE-B41B-438A-8284-CA1F8F36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4D4A-DE50-4334-BD66-D7378ED8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3D3D-69A1-434E-8C63-C45957D0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94B6E-8542-441F-8639-FB0B3AC7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A285-0FE7-42CE-9713-6920CFCF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973C-0779-400E-AB9F-DAEE85A9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9EA1-58B6-4CFD-A814-A4439F8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560A5-8D8A-4782-B344-C5AD2D320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3DA9D-500C-4D13-9CDA-EC9FD4F4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E178-B672-4B99-8D76-DA3164A1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45F3-F331-4287-91E9-7906F04B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73E2-3565-4CAE-A61E-94BE912C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544" y="2956282"/>
            <a:ext cx="9401560" cy="945435"/>
          </a:xfrm>
          <a:noFill/>
        </p:spPr>
        <p:txBody>
          <a:bodyPr lIns="0" tIns="0" rIns="0" bIns="182880" anchor="b" anchorCtr="0"/>
          <a:lstStyle>
            <a:lvl1pPr>
              <a:defRPr sz="4902" strike="noStrike" spc="-147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426" y="589066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0941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C1ABD-1107-46CF-9B1D-DC4C50BF44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688" y="1014984"/>
            <a:ext cx="7013912" cy="313932"/>
          </a:xfrm>
          <a:solidFill>
            <a:schemeClr val="accent1"/>
          </a:solidFill>
        </p:spPr>
        <p:txBody>
          <a:bodyPr wrap="square" lIns="45720" tIns="45720" rIns="45720" bIns="45720"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D9E913C-60D7-4E5F-8DDE-45E9C3DC65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7010400" cy="620170"/>
          </a:xfrm>
        </p:spPr>
        <p:txBody>
          <a:bodyPr wrap="square">
            <a:spAutoFit/>
          </a:bodyPr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07642-0B67-48E7-8CEB-0947C600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814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88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C6B4-63D4-4342-B362-EE29F4CC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9DDB-30F1-413F-BD87-0385BF02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4E50-7425-4E4C-A79B-BEB705D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0E6C-7224-4CD0-AEF9-02FD5171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7CD5-43BE-4964-9C12-79289CB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108C-3D99-4FEE-9536-A7FEECB7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C153-D263-436D-ABCA-3D80DFAD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60DF-6AA4-42F2-800C-DFE6B682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C362-2C11-4EFC-AAFF-0683E1B4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43F4-19AA-4C00-A73A-F7100F89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99FA-1C86-4A8C-AEA5-2BF47AF5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A94-751A-441F-9841-F6205847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DCEA-5FC5-4BAE-AA31-1344C5232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14CB-08B1-4AA2-9979-38CA0399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7988-BD62-4A2D-91A5-9C85CAF1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BDB3F-777A-4C7B-A29E-E3BFE092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482-7109-4654-86BF-8A3D8EB2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3551-F21F-4D4D-A9F0-74841EBF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3EACB-AFFD-4BA4-9AF6-CD4462E0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65D52-CE02-45A3-91E7-B5BAB50F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5F3E1-1A9E-46A7-8FAB-099390F98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E246E-BFF9-47A1-8FFD-FB2973F0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0979B-291D-4FDF-9CFF-25C3D7FE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A16EF-8A56-42E4-8FE0-5557D9B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CBF-008B-4415-82AA-1F73004C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8A344-862E-4825-A974-2E1DE78B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57AF-02F9-44C8-B63A-100C6B8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65D02-83CD-4804-ABCF-239994CB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AB816-F93D-4B67-9F69-963B343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573DA-BB70-4F60-B847-0A39F6D3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41009-71C4-405B-A02A-F3A5C11C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3AD6-81A7-4E85-B923-13BB5801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4271-3B16-4270-AAFB-57D9A847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EE7D-290E-4A31-AAD7-744CF3C3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C1AA-D1E7-4C7C-ADC0-6D65CE7D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DCB9-4923-4D37-8EA7-6D4A4050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A720E-F92C-4026-A982-044E2032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4B6B-AF07-4E45-AB55-D5A7480E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DA113-5F47-42E0-8769-4998BE352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CFA3-43BF-48D8-8B1E-6EFEFF63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4285-1070-4D12-B117-B879B0E4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3B733-D86D-44CD-AFE9-16B70475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23F2-B04F-47ED-BC30-32392731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6990A-8115-49D3-9B13-1E7C5620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232C-6991-41A5-A162-EED00E8B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1CDD-0FB1-431D-A308-A45914C0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43DC-3601-40CA-957B-638899B5200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225E-B4ED-44DE-925B-B0570C29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6575-4B44-4D5A-B156-662B2984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44B7-A556-4A17-849E-6634C65B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0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2676037"/>
            <a:ext cx="12191999" cy="85992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en-US" sz="4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Getting started with “Yo Teams”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38606CA-FB17-4D91-AA42-A38709C169B1}"/>
              </a:ext>
            </a:extLst>
          </p:cNvPr>
          <p:cNvSpPr txBox="1">
            <a:spLocks/>
          </p:cNvSpPr>
          <p:nvPr/>
        </p:nvSpPr>
        <p:spPr>
          <a:xfrm>
            <a:off x="378072" y="4537688"/>
            <a:ext cx="4950067" cy="15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SzPct val="90000"/>
            </a:pPr>
            <a:r>
              <a:rPr lang="nn-NO" sz="2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Kirti Prajapati</a:t>
            </a:r>
          </a:p>
          <a:p>
            <a:pPr>
              <a:spcBef>
                <a:spcPct val="20000"/>
              </a:spcBef>
              <a:buSzPct val="90000"/>
            </a:pPr>
            <a:r>
              <a:rPr lang="nn-NO" sz="2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SharePoint &amp; Office 365 Architect</a:t>
            </a:r>
          </a:p>
          <a:p>
            <a:pPr>
              <a:spcBef>
                <a:spcPct val="20000"/>
              </a:spcBef>
              <a:buSzPct val="90000"/>
            </a:pPr>
            <a:r>
              <a:rPr lang="nn-NO" sz="2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MVP</a:t>
            </a:r>
            <a:endParaRPr lang="en-US" sz="28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4366504-23A2-4596-850A-B010D4A73589}"/>
              </a:ext>
            </a:extLst>
          </p:cNvPr>
          <p:cNvSpPr txBox="1">
            <a:spLocks/>
          </p:cNvSpPr>
          <p:nvPr/>
        </p:nvSpPr>
        <p:spPr>
          <a:xfrm>
            <a:off x="178777" y="898098"/>
            <a:ext cx="11813931" cy="5388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20000"/>
              </a:spcBef>
              <a:buSzPct val="90000"/>
            </a:pPr>
            <a:r>
              <a:rPr lang="en-US" sz="40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365 UK User Group July 2020</a:t>
            </a:r>
          </a:p>
        </p:txBody>
      </p:sp>
    </p:spTree>
    <p:extLst>
      <p:ext uri="{BB962C8B-B14F-4D97-AF65-F5344CB8AC3E}">
        <p14:creationId xmlns:p14="http://schemas.microsoft.com/office/powerpoint/2010/main" val="322858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Kirti Prajapati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SharePoint Architect |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 Consultant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1463" y="851438"/>
            <a:ext cx="1854158" cy="184582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575819" cy="2552422"/>
            <a:chOff x="7444546" y="3361450"/>
            <a:chExt cx="4661623" cy="25524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@kirtipprajapati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5"/>
              <a:ext cx="4348092" cy="691367"/>
              <a:chOff x="4970940" y="1709443"/>
              <a:chExt cx="2547831" cy="55671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2154542" cy="545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Facebook.com/kirti.prajapati.7374</a:t>
                </a:r>
              </a:p>
              <a:p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linkedin.com/in/kirtiprajapati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kirti.Prajapati@gmail.com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50" y="2363546"/>
            <a:ext cx="7124007" cy="3027285"/>
          </a:xfrm>
        </p:spPr>
        <p:txBody>
          <a:bodyPr>
            <a:normAutofit fontScale="92500" lnSpcReduction="10000"/>
          </a:bodyPr>
          <a:lstStyle/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MCTS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O365, SharePoint &amp; Office Dev Specialist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Speaker | Blogger | Author | Trainer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2">
                  <a:lumMod val="25000"/>
                </a:schemeClr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Organizer of Ahmedabad SharePoint User Group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FB76D555-FFF3-47C4-BEFE-88F5FC427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83" y="1423863"/>
            <a:ext cx="2298413" cy="93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2354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Why Yo Teams</a:t>
            </a:r>
          </a:p>
          <a:p>
            <a:pPr>
              <a:lnSpc>
                <a:spcPct val="200000"/>
              </a:lnSpc>
            </a:pPr>
            <a:r>
              <a:rPr lang="en-US" dirty="0"/>
              <a:t>Prerequisites </a:t>
            </a:r>
          </a:p>
          <a:p>
            <a:pPr>
              <a:lnSpc>
                <a:spcPct val="200000"/>
              </a:lnSpc>
            </a:pPr>
            <a:r>
              <a:rPr lang="en-US" dirty="0"/>
              <a:t>How to use it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53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2354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Why Yo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Microsoft Teams Tabs</a:t>
            </a:r>
          </a:p>
          <a:p>
            <a:pPr>
              <a:lnSpc>
                <a:spcPct val="200000"/>
              </a:lnSpc>
            </a:pPr>
            <a:r>
              <a:rPr lang="en-US" dirty="0"/>
              <a:t>Including support for Single-Sign-On Tabs</a:t>
            </a:r>
          </a:p>
          <a:p>
            <a:pPr>
              <a:lnSpc>
                <a:spcPct val="200000"/>
              </a:lnSpc>
            </a:pPr>
            <a:r>
              <a:rPr lang="en-IN" dirty="0"/>
              <a:t>Microsoft Bot Framework Bots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IN" dirty="0"/>
              <a:t>Microsoft Teams Message extensions and action</a:t>
            </a:r>
            <a:r>
              <a:rPr lang="en-US" dirty="0"/>
              <a:t>s</a:t>
            </a:r>
          </a:p>
          <a:p>
            <a:pPr>
              <a:lnSpc>
                <a:spcPct val="200000"/>
              </a:lnSpc>
            </a:pPr>
            <a:r>
              <a:rPr lang="en-IN" dirty="0"/>
              <a:t>Microsoft Teams and Outlook connectors</a:t>
            </a:r>
          </a:p>
          <a:p>
            <a:pPr>
              <a:lnSpc>
                <a:spcPct val="200000"/>
              </a:lnSpc>
            </a:pPr>
            <a:r>
              <a:rPr lang="en-IN" dirty="0"/>
              <a:t>Microsoft Teams outgoing web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23543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Install 3 packages using npm: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npm install yo gulp-cli typescript --global</a:t>
            </a:r>
          </a:p>
          <a:p>
            <a:pPr>
              <a:lnSpc>
                <a:spcPct val="200000"/>
              </a:lnSpc>
            </a:pPr>
            <a:r>
              <a:rPr lang="en-US" dirty="0"/>
              <a:t>Install the generator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npm install generator-teams --global</a:t>
            </a:r>
          </a:p>
          <a:p>
            <a:pPr>
              <a:lnSpc>
                <a:spcPct val="200000"/>
              </a:lnSpc>
            </a:pPr>
            <a:r>
              <a:rPr lang="en-US" dirty="0"/>
              <a:t>Use the preview version for the latest and greatest features if you want using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npm install generator-teams@preview --global</a:t>
            </a:r>
          </a:p>
        </p:txBody>
      </p:sp>
    </p:spTree>
    <p:extLst>
      <p:ext uri="{BB962C8B-B14F-4D97-AF65-F5344CB8AC3E}">
        <p14:creationId xmlns:p14="http://schemas.microsoft.com/office/powerpoint/2010/main" val="23507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2999040"/>
            <a:ext cx="12191999" cy="85992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nn-NO" sz="53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5294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038606CA-FB17-4D91-AA42-A38709C169B1}"/>
              </a:ext>
            </a:extLst>
          </p:cNvPr>
          <p:cNvSpPr txBox="1">
            <a:spLocks/>
          </p:cNvSpPr>
          <p:nvPr/>
        </p:nvSpPr>
        <p:spPr>
          <a:xfrm>
            <a:off x="4936836" y="3072245"/>
            <a:ext cx="2318327" cy="713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20000"/>
              </a:spcBef>
              <a:buSzPct val="90000"/>
            </a:pPr>
            <a:r>
              <a:rPr lang="nn-NO" sz="48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 &amp; A</a:t>
            </a:r>
            <a:endParaRPr lang="en-US" sz="4800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" y="2999040"/>
            <a:ext cx="12191999" cy="859920"/>
          </a:xfr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SzPct val="90000"/>
            </a:pPr>
            <a:r>
              <a:rPr lang="nn-NO" sz="53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</a:t>
            </a:r>
            <a:endParaRPr lang="en-US" sz="5294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E07073F65C4149BC289DD2338AE11C" ma:contentTypeVersion="4" ma:contentTypeDescription="Create a new document." ma:contentTypeScope="" ma:versionID="e0177f39ce40d5bf696cadab8e92546d">
  <xsd:schema xmlns:xsd="http://www.w3.org/2001/XMLSchema" xmlns:xs="http://www.w3.org/2001/XMLSchema" xmlns:p="http://schemas.microsoft.com/office/2006/metadata/properties" xmlns:ns2="fc3b5099-01ea-4a0b-a9a7-a76df58ffe0c" xmlns:ns3="3be93385-2525-42af-ae9b-fd49266fc527" targetNamespace="http://schemas.microsoft.com/office/2006/metadata/properties" ma:root="true" ma:fieldsID="e8250f78c994541a3e21dcf6672dd227" ns2:_="" ns3:_="">
    <xsd:import namespace="fc3b5099-01ea-4a0b-a9a7-a76df58ffe0c"/>
    <xsd:import namespace="3be93385-2525-42af-ae9b-fd49266fc52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b5099-01ea-4a0b-a9a7-a76df58ffe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93385-2525-42af-ae9b-fd49266fc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42C9C4-6BE5-40C5-8D35-A9D6F566E6F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88448AF-55D3-4CF2-9969-132BDFAD6D63}"/>
</file>

<file path=customXml/itemProps3.xml><?xml version="1.0" encoding="utf-8"?>
<ds:datastoreItem xmlns:ds="http://schemas.openxmlformats.org/officeDocument/2006/customXml" ds:itemID="{14B56844-5F54-40C0-B0D2-CFB07F32B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170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Segoe UI Semilight</vt:lpstr>
      <vt:lpstr>Wingdings</vt:lpstr>
      <vt:lpstr>Office Theme</vt:lpstr>
      <vt:lpstr>Getting started with “Yo Teams”</vt:lpstr>
      <vt:lpstr>Kirti Prajapati</vt:lpstr>
      <vt:lpstr>Agenda</vt:lpstr>
      <vt:lpstr>Why Yo Teams</vt:lpstr>
      <vt:lpstr>Prerequisites</vt:lpstr>
      <vt:lpstr>Demo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Ganesan</dc:creator>
  <cp:lastModifiedBy>Kirti Prajapati</cp:lastModifiedBy>
  <cp:revision>174</cp:revision>
  <dcterms:created xsi:type="dcterms:W3CDTF">2020-05-11T05:28:22Z</dcterms:created>
  <dcterms:modified xsi:type="dcterms:W3CDTF">2020-07-15T13:57:17Z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2020-05-11T05:29:30Z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db991427-4a27-4972-8276-000010cd0281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0x01010067E07073F65C4149BC289DD2338AE11C</vt:lpwstr>
  </property>
  <property fmtid="{D5CDD505-2E9C-101B-9397-08002B2CF9AE}" pid="10" name="Order">
    <vt:r8>600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</Properties>
</file>