
<file path=[Content_Types].xml><?xml version="1.0" encoding="utf-8"?>
<Types xmlns="http://schemas.openxmlformats.org/package/2006/content-types">
  <Default Extension="png" ContentType="image/png"/>
  <Default Extension="svg" ContentType="image/svg+xml"/>
  <Default Extension="wmf" ContentType="image/x-w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47"/>
  </p:notesMasterIdLst>
  <p:handoutMasterIdLst>
    <p:handoutMasterId r:id="rId48"/>
  </p:handoutMasterIdLst>
  <p:sldIdLst>
    <p:sldId id="1532" r:id="rId5"/>
    <p:sldId id="378" r:id="rId6"/>
    <p:sldId id="267" r:id="rId7"/>
    <p:sldId id="2250" r:id="rId8"/>
    <p:sldId id="348" r:id="rId9"/>
    <p:sldId id="350" r:id="rId10"/>
    <p:sldId id="406" r:id="rId11"/>
    <p:sldId id="2246" r:id="rId12"/>
    <p:sldId id="407" r:id="rId13"/>
    <p:sldId id="1533" r:id="rId14"/>
    <p:sldId id="396" r:id="rId15"/>
    <p:sldId id="408" r:id="rId16"/>
    <p:sldId id="410" r:id="rId17"/>
    <p:sldId id="411" r:id="rId18"/>
    <p:sldId id="1535" r:id="rId19"/>
    <p:sldId id="1536" r:id="rId20"/>
    <p:sldId id="1538" r:id="rId21"/>
    <p:sldId id="1537" r:id="rId22"/>
    <p:sldId id="398" r:id="rId23"/>
    <p:sldId id="359" r:id="rId24"/>
    <p:sldId id="386" r:id="rId25"/>
    <p:sldId id="1911" r:id="rId26"/>
    <p:sldId id="2207" r:id="rId27"/>
    <p:sldId id="2237" r:id="rId28"/>
    <p:sldId id="1913" r:id="rId29"/>
    <p:sldId id="402" r:id="rId30"/>
    <p:sldId id="399" r:id="rId31"/>
    <p:sldId id="2238" r:id="rId32"/>
    <p:sldId id="2247" r:id="rId33"/>
    <p:sldId id="2239" r:id="rId34"/>
    <p:sldId id="2241" r:id="rId35"/>
    <p:sldId id="2242" r:id="rId36"/>
    <p:sldId id="2248" r:id="rId37"/>
    <p:sldId id="362" r:id="rId38"/>
    <p:sldId id="2244" r:id="rId39"/>
    <p:sldId id="2245" r:id="rId40"/>
    <p:sldId id="403" r:id="rId41"/>
    <p:sldId id="2249" r:id="rId42"/>
    <p:sldId id="365" r:id="rId43"/>
    <p:sldId id="366" r:id="rId44"/>
    <p:sldId id="368" r:id="rId45"/>
    <p:sldId id="394" r:id="rId46"/>
  </p:sldIdLst>
  <p:sldSz cx="12192000" cy="6858000"/>
  <p:notesSz cx="6858000" cy="9144000"/>
  <p:defaultTextStyle>
    <a:defPPr>
      <a:defRPr lang="fi-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E1E1E"/>
    <a:srgbClr val="3D3D3D"/>
    <a:srgbClr val="FEAE38"/>
    <a:srgbClr val="292929"/>
    <a:srgbClr val="B34D74"/>
    <a:srgbClr val="27427C"/>
    <a:srgbClr val="00000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6322837-2FA8-42BE-8E44-C0879C5AF383}" v="4326" dt="2018-05-05T22:16:00.04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822" autoAdjust="0"/>
    <p:restoredTop sz="94798" autoAdjust="0"/>
  </p:normalViewPr>
  <p:slideViewPr>
    <p:cSldViewPr snapToGrid="0">
      <p:cViewPr>
        <p:scale>
          <a:sx n="89" d="100"/>
          <a:sy n="89" d="100"/>
        </p:scale>
        <p:origin x="444" y="42"/>
      </p:cViewPr>
      <p:guideLst/>
    </p:cSldViewPr>
  </p:slideViewPr>
  <p:notesTextViewPr>
    <p:cViewPr>
      <p:scale>
        <a:sx n="3" d="2"/>
        <a:sy n="3" d="2"/>
      </p:scale>
      <p:origin x="0" y="0"/>
    </p:cViewPr>
  </p:notesTextViewPr>
  <p:sorterViewPr>
    <p:cViewPr>
      <p:scale>
        <a:sx n="100" d="100"/>
        <a:sy n="100" d="100"/>
      </p:scale>
      <p:origin x="0" y="0"/>
    </p:cViewPr>
  </p:sorterViewPr>
  <p:notesViewPr>
    <p:cSldViewPr snapToGrid="0">
      <p:cViewPr varScale="1">
        <p:scale>
          <a:sx n="60" d="100"/>
          <a:sy n="60" d="100"/>
        </p:scale>
        <p:origin x="2165" y="5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handoutMaster" Target="handoutMasters/handoutMaster1.xml"/><Relationship Id="rId8" Type="http://schemas.openxmlformats.org/officeDocument/2006/relationships/slide" Target="slides/slide4.xml"/><Relationship Id="rId51"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ébastien Levert" userId="13a4c8658e4dc0ba" providerId="LiveId" clId="{9982F737-9944-4CC1-B02D-A2A6B16B830D}"/>
  </pc:docChgLst>
  <pc:docChgLst>
    <pc:chgData name="Sébastien Levert" userId="13a4c8658e4dc0ba" providerId="LiveId" clId="{8C32EB0F-8843-4B75-9336-64E3D674E652}"/>
  </pc:docChgLst>
  <pc:docChgLst>
    <pc:chgData name="Sébastien Levert" userId="13a4c8658e4dc0ba" providerId="LiveId" clId="{BAB0DD62-1559-4544-8BA1-54BF54E0B19A}"/>
    <pc:docChg chg="custSel addSld delSld modSld sldOrd">
      <pc:chgData name="Sébastien Levert" userId="13a4c8658e4dc0ba" providerId="LiveId" clId="{BAB0DD62-1559-4544-8BA1-54BF54E0B19A}" dt="2018-03-30T14:35:17.764" v="19"/>
      <pc:docMkLst>
        <pc:docMk/>
      </pc:docMkLst>
      <pc:sldChg chg="add ord">
        <pc:chgData name="Sébastien Levert" userId="13a4c8658e4dc0ba" providerId="LiveId" clId="{BAB0DD62-1559-4544-8BA1-54BF54E0B19A}" dt="2018-03-30T14:32:37.148" v="3"/>
        <pc:sldMkLst>
          <pc:docMk/>
          <pc:sldMk cId="3022828681" sldId="267"/>
        </pc:sldMkLst>
      </pc:sldChg>
      <pc:sldChg chg="modSp add">
        <pc:chgData name="Sébastien Levert" userId="13a4c8658e4dc0ba" providerId="LiveId" clId="{BAB0DD62-1559-4544-8BA1-54BF54E0B19A}" dt="2018-03-30T14:32:54.368" v="14" actId="20577"/>
        <pc:sldMkLst>
          <pc:docMk/>
          <pc:sldMk cId="362659668" sldId="394"/>
        </pc:sldMkLst>
        <pc:spChg chg="mod">
          <ac:chgData name="Sébastien Levert" userId="13a4c8658e4dc0ba" providerId="LiveId" clId="{BAB0DD62-1559-4544-8BA1-54BF54E0B19A}" dt="2018-03-30T14:32:54.368" v="14" actId="20577"/>
          <ac:spMkLst>
            <pc:docMk/>
            <pc:sldMk cId="362659668" sldId="394"/>
            <ac:spMk id="2" creationId="{00000000-0000-0000-0000-000000000000}"/>
          </ac:spMkLst>
        </pc:spChg>
      </pc:sldChg>
    </pc:docChg>
  </pc:docChgLst>
  <pc:docChgLst>
    <pc:chgData name="Sébastien Levert" userId="13a4c8658e4dc0ba" providerId="LiveId" clId="{946838C0-C575-4235-8844-133D856D4037}"/>
    <pc:docChg chg="undo custSel delSld modSld sldOrd">
      <pc:chgData name="Sébastien Levert" userId="13a4c8658e4dc0ba" providerId="LiveId" clId="{946838C0-C575-4235-8844-133D856D4037}" dt="2018-04-14T07:01:08.937" v="164"/>
      <pc:docMkLst>
        <pc:docMk/>
      </pc:docMkLst>
      <pc:sldChg chg="addSp delSp modSp addAnim delAnim modAnim">
        <pc:chgData name="Sébastien Levert" userId="13a4c8658e4dc0ba" providerId="LiveId" clId="{946838C0-C575-4235-8844-133D856D4037}" dt="2018-04-14T06:58:54.085" v="16"/>
        <pc:sldMkLst>
          <pc:docMk/>
          <pc:sldMk cId="1149748049" sldId="348"/>
        </pc:sldMkLst>
        <pc:spChg chg="topLvl">
          <ac:chgData name="Sébastien Levert" userId="13a4c8658e4dc0ba" providerId="LiveId" clId="{946838C0-C575-4235-8844-133D856D4037}" dt="2018-04-14T06:58:34.227" v="14" actId="478"/>
          <ac:spMkLst>
            <pc:docMk/>
            <pc:sldMk cId="1149748049" sldId="348"/>
            <ac:spMk id="6" creationId="{00000000-0000-0000-0000-000000000000}"/>
          </ac:spMkLst>
        </pc:spChg>
        <pc:spChg chg="mod">
          <ac:chgData name="Sébastien Levert" userId="13a4c8658e4dc0ba" providerId="LiveId" clId="{946838C0-C575-4235-8844-133D856D4037}" dt="2018-04-14T06:58:54.085" v="16"/>
          <ac:spMkLst>
            <pc:docMk/>
            <pc:sldMk cId="1149748049" sldId="348"/>
            <ac:spMk id="11" creationId="{00000000-0000-0000-0000-000000000000}"/>
          </ac:spMkLst>
        </pc:spChg>
        <pc:grpChg chg="add del">
          <ac:chgData name="Sébastien Levert" userId="13a4c8658e4dc0ba" providerId="LiveId" clId="{946838C0-C575-4235-8844-133D856D4037}" dt="2018-04-14T06:58:34.227" v="14" actId="478"/>
          <ac:grpSpMkLst>
            <pc:docMk/>
            <pc:sldMk cId="1149748049" sldId="348"/>
            <ac:grpSpMk id="18" creationId="{2FD3CC4A-A871-4884-96F0-310D526FE36F}"/>
          </ac:grpSpMkLst>
        </pc:grpChg>
        <pc:picChg chg="del topLvl">
          <ac:chgData name="Sébastien Levert" userId="13a4c8658e4dc0ba" providerId="LiveId" clId="{946838C0-C575-4235-8844-133D856D4037}" dt="2018-04-14T06:58:34.227" v="14" actId="478"/>
          <ac:picMkLst>
            <pc:docMk/>
            <pc:sldMk cId="1149748049" sldId="348"/>
            <ac:picMk id="16" creationId="{0C41A63E-8677-4E6A-BED2-C4E3B56E955E}"/>
          </ac:picMkLst>
        </pc:picChg>
        <pc:picChg chg="add">
          <ac:chgData name="Sébastien Levert" userId="13a4c8658e4dc0ba" providerId="LiveId" clId="{946838C0-C575-4235-8844-133D856D4037}" dt="2018-04-14T06:58:49.916" v="15"/>
          <ac:picMkLst>
            <pc:docMk/>
            <pc:sldMk cId="1149748049" sldId="348"/>
            <ac:picMk id="19" creationId="{D35AF6C1-39EF-4BBE-9839-7E01A4C9783D}"/>
          </ac:picMkLst>
        </pc:picChg>
      </pc:sldChg>
      <pc:sldChg chg="addSp delSp modSp">
        <pc:chgData name="Sébastien Levert" userId="13a4c8658e4dc0ba" providerId="LiveId" clId="{946838C0-C575-4235-8844-133D856D4037}" dt="2018-04-14T06:59:23.678" v="35" actId="20577"/>
        <pc:sldMkLst>
          <pc:docMk/>
          <pc:sldMk cId="1452571053" sldId="362"/>
        </pc:sldMkLst>
        <pc:spChg chg="mod">
          <ac:chgData name="Sébastien Levert" userId="13a4c8658e4dc0ba" providerId="LiveId" clId="{946838C0-C575-4235-8844-133D856D4037}" dt="2018-04-14T06:59:23.678" v="35" actId="20577"/>
          <ac:spMkLst>
            <pc:docMk/>
            <pc:sldMk cId="1452571053" sldId="362"/>
            <ac:spMk id="14" creationId="{27D317E1-A635-44C6-BF06-294F35C9E9B2}"/>
          </ac:spMkLst>
        </pc:spChg>
        <pc:picChg chg="del">
          <ac:chgData name="Sébastien Levert" userId="13a4c8658e4dc0ba" providerId="LiveId" clId="{946838C0-C575-4235-8844-133D856D4037}" dt="2018-04-14T06:59:10.849" v="17" actId="478"/>
          <ac:picMkLst>
            <pc:docMk/>
            <pc:sldMk cId="1452571053" sldId="362"/>
            <ac:picMk id="5" creationId="{E7C34901-DD04-4965-A17D-38FC01F0BC22}"/>
          </ac:picMkLst>
        </pc:picChg>
        <pc:picChg chg="add ord">
          <ac:chgData name="Sébastien Levert" userId="13a4c8658e4dc0ba" providerId="LiveId" clId="{946838C0-C575-4235-8844-133D856D4037}" dt="2018-04-14T06:59:18.647" v="19" actId="167"/>
          <ac:picMkLst>
            <pc:docMk/>
            <pc:sldMk cId="1452571053" sldId="362"/>
            <ac:picMk id="6" creationId="{ED9E5B24-2544-422E-B71D-F0A702FB50BC}"/>
          </ac:picMkLst>
        </pc:picChg>
      </pc:sldChg>
    </pc:docChg>
  </pc:docChgLst>
  <pc:docChgLst>
    <pc:chgData name="Sébastien Levert" userId="13a4c8658e4dc0ba" providerId="LiveId" clId="{7DFF97F8-A63E-4D4D-B17B-B39BEED51E3C}"/>
  </pc:docChgLst>
  <pc:docChgLst>
    <pc:chgData name="Sébastien Levert" userId="13a4c8658e4dc0ba" providerId="LiveId" clId="{36322837-2FA8-42BE-8E44-C0879C5AF383}"/>
    <pc:docChg chg="undo redo custSel addSld delSld modSld sldOrd modMainMaster">
      <pc:chgData name="Sébastien Levert" userId="13a4c8658e4dc0ba" providerId="LiveId" clId="{36322837-2FA8-42BE-8E44-C0879C5AF383}" dt="2018-05-23T17:12:29.939" v="7634"/>
      <pc:docMkLst>
        <pc:docMk/>
      </pc:docMkLst>
      <pc:sldChg chg="addSp delSp modSp ord modTransition modAnim">
        <pc:chgData name="Sébastien Levert" userId="13a4c8658e4dc0ba" providerId="LiveId" clId="{36322837-2FA8-42BE-8E44-C0879C5AF383}" dt="2018-05-23T17:07:08.551" v="7624"/>
        <pc:sldMkLst>
          <pc:docMk/>
          <pc:sldMk cId="1149748049" sldId="348"/>
        </pc:sldMkLst>
        <pc:spChg chg="add mod ord">
          <ac:chgData name="Sébastien Levert" userId="13a4c8658e4dc0ba" providerId="LiveId" clId="{36322837-2FA8-42BE-8E44-C0879C5AF383}" dt="2018-05-23T17:05:01.582" v="7607" actId="207"/>
          <ac:spMkLst>
            <pc:docMk/>
            <pc:sldMk cId="1149748049" sldId="348"/>
            <ac:spMk id="3" creationId="{EFED6794-BA99-429B-943C-5A7D1D9BB140}"/>
          </ac:spMkLst>
        </pc:spChg>
        <pc:spChg chg="topLvl">
          <ac:chgData name="Sébastien Levert" userId="13a4c8658e4dc0ba" providerId="LiveId" clId="{36322837-2FA8-42BE-8E44-C0879C5AF383}" dt="2018-05-05T21:34:45.611" v="2722" actId="478"/>
          <ac:spMkLst>
            <pc:docMk/>
            <pc:sldMk cId="1149748049" sldId="348"/>
            <ac:spMk id="4" creationId="{00000000-0000-0000-0000-000000000000}"/>
          </ac:spMkLst>
        </pc:spChg>
        <pc:spChg chg="mod">
          <ac:chgData name="Sébastien Levert" userId="13a4c8658e4dc0ba" providerId="LiveId" clId="{36322837-2FA8-42BE-8E44-C0879C5AF383}" dt="2018-05-05T15:02:35.929" v="130" actId="478"/>
          <ac:spMkLst>
            <pc:docMk/>
            <pc:sldMk cId="1149748049" sldId="348"/>
            <ac:spMk id="9" creationId="{00000000-0000-0000-0000-000000000000}"/>
          </ac:spMkLst>
        </pc:spChg>
        <pc:spChg chg="mod">
          <ac:chgData name="Sébastien Levert" userId="13a4c8658e4dc0ba" providerId="LiveId" clId="{36322837-2FA8-42BE-8E44-C0879C5AF383}" dt="2018-05-05T15:02:52.918" v="132" actId="20577"/>
          <ac:spMkLst>
            <pc:docMk/>
            <pc:sldMk cId="1149748049" sldId="348"/>
            <ac:spMk id="10" creationId="{00000000-0000-0000-0000-000000000000}"/>
          </ac:spMkLst>
        </pc:spChg>
        <pc:spChg chg="mod">
          <ac:chgData name="Sébastien Levert" userId="13a4c8658e4dc0ba" providerId="LiveId" clId="{36322837-2FA8-42BE-8E44-C0879C5AF383}" dt="2018-05-05T15:03:11.996" v="138" actId="6549"/>
          <ac:spMkLst>
            <pc:docMk/>
            <pc:sldMk cId="1149748049" sldId="348"/>
            <ac:spMk id="11" creationId="{00000000-0000-0000-0000-000000000000}"/>
          </ac:spMkLst>
        </pc:spChg>
        <pc:grpChg chg="del">
          <ac:chgData name="Sébastien Levert" userId="13a4c8658e4dc0ba" providerId="LiveId" clId="{36322837-2FA8-42BE-8E44-C0879C5AF383}" dt="2018-05-05T21:34:45.611" v="2722" actId="478"/>
          <ac:grpSpMkLst>
            <pc:docMk/>
            <pc:sldMk cId="1149748049" sldId="348"/>
            <ac:grpSpMk id="3" creationId="{834A05A9-63BA-4252-B268-9C78433C9095}"/>
          </ac:grpSpMkLst>
        </pc:grpChg>
        <pc:picChg chg="del topLvl">
          <ac:chgData name="Sébastien Levert" userId="13a4c8658e4dc0ba" providerId="LiveId" clId="{36322837-2FA8-42BE-8E44-C0879C5AF383}" dt="2018-05-05T21:34:45.611" v="2722" actId="478"/>
          <ac:picMkLst>
            <pc:docMk/>
            <pc:sldMk cId="1149748049" sldId="348"/>
            <ac:picMk id="15" creationId="{8DC478D5-F679-46B5-BF2D-CC1D9F671B87}"/>
          </ac:picMkLst>
        </pc:picChg>
        <pc:picChg chg="add del mod">
          <ac:chgData name="Sébastien Levert" userId="13a4c8658e4dc0ba" providerId="LiveId" clId="{36322837-2FA8-42BE-8E44-C0879C5AF383}" dt="2018-05-05T16:40:33.109" v="1896" actId="478"/>
          <ac:picMkLst>
            <pc:docMk/>
            <pc:sldMk cId="1149748049" sldId="348"/>
            <ac:picMk id="16" creationId="{A7BD5D36-C19C-45C5-BCC5-8BC31622E321}"/>
          </ac:picMkLst>
        </pc:picChg>
        <pc:picChg chg="add mod">
          <ac:chgData name="Sébastien Levert" userId="13a4c8658e4dc0ba" providerId="LiveId" clId="{36322837-2FA8-42BE-8E44-C0879C5AF383}" dt="2018-05-05T21:35:22.561" v="2726" actId="1076"/>
          <ac:picMkLst>
            <pc:docMk/>
            <pc:sldMk cId="1149748049" sldId="348"/>
            <ac:picMk id="18" creationId="{FC5C2B4A-15B8-4CF9-A64D-4B7DC93348E8}"/>
          </ac:picMkLst>
        </pc:picChg>
        <pc:picChg chg="add mod">
          <ac:chgData name="Sébastien Levert" userId="13a4c8658e4dc0ba" providerId="LiveId" clId="{36322837-2FA8-42BE-8E44-C0879C5AF383}" dt="2018-05-23T17:04:22.464" v="7527" actId="1076"/>
          <ac:picMkLst>
            <pc:docMk/>
            <pc:sldMk cId="1149748049" sldId="348"/>
            <ac:picMk id="2050" creationId="{56722434-ABD7-4333-AC45-880DA0268930}"/>
          </ac:picMkLst>
        </pc:picChg>
      </pc:sldChg>
      <pc:sldChg chg="addSp delSp modSp modTransition">
        <pc:chgData name="Sébastien Levert" userId="13a4c8658e4dc0ba" providerId="LiveId" clId="{36322837-2FA8-42BE-8E44-C0879C5AF383}" dt="2018-05-23T17:07:52.583" v="7626"/>
        <pc:sldMkLst>
          <pc:docMk/>
          <pc:sldMk cId="3157309135" sldId="350"/>
        </pc:sldMkLst>
        <pc:spChg chg="mod">
          <ac:chgData name="Sébastien Levert" userId="13a4c8658e4dc0ba" providerId="LiveId" clId="{36322837-2FA8-42BE-8E44-C0879C5AF383}" dt="2018-05-05T14:57:52.639" v="56" actId="20577"/>
          <ac:spMkLst>
            <pc:docMk/>
            <pc:sldMk cId="3157309135" sldId="350"/>
            <ac:spMk id="2" creationId="{00000000-0000-0000-0000-000000000000}"/>
          </ac:spMkLst>
        </pc:spChg>
        <pc:picChg chg="add ord">
          <ac:chgData name="Sébastien Levert" userId="13a4c8658e4dc0ba" providerId="LiveId" clId="{36322837-2FA8-42BE-8E44-C0879C5AF383}" dt="2018-05-05T21:35:44.268" v="2729" actId="167"/>
          <ac:picMkLst>
            <pc:docMk/>
            <pc:sldMk cId="3157309135" sldId="350"/>
            <ac:picMk id="5" creationId="{B6251D33-A78E-4498-B770-B4837124AF32}"/>
          </ac:picMkLst>
        </pc:picChg>
        <pc:picChg chg="del">
          <ac:chgData name="Sébastien Levert" userId="13a4c8658e4dc0ba" providerId="LiveId" clId="{36322837-2FA8-42BE-8E44-C0879C5AF383}" dt="2018-05-05T21:35:35.883" v="2727" actId="478"/>
          <ac:picMkLst>
            <pc:docMk/>
            <pc:sldMk cId="3157309135" sldId="350"/>
            <ac:picMk id="7" creationId="{21816A42-7A6B-4DC8-87FB-5BAFC5FE7C84}"/>
          </ac:picMkLst>
        </pc:picChg>
      </pc:sldChg>
      <pc:sldChg chg="modSp">
        <pc:chgData name="Sébastien Levert" userId="13a4c8658e4dc0ba" providerId="LiveId" clId="{36322837-2FA8-42BE-8E44-C0879C5AF383}" dt="2018-05-05T14:58:23.805" v="76" actId="20577"/>
        <pc:sldMkLst>
          <pc:docMk/>
          <pc:sldMk cId="546099504" sldId="359"/>
        </pc:sldMkLst>
        <pc:spChg chg="mod">
          <ac:chgData name="Sébastien Levert" userId="13a4c8658e4dc0ba" providerId="LiveId" clId="{36322837-2FA8-42BE-8E44-C0879C5AF383}" dt="2018-05-05T14:58:23.805" v="76" actId="20577"/>
          <ac:spMkLst>
            <pc:docMk/>
            <pc:sldMk cId="546099504" sldId="359"/>
            <ac:spMk id="2" creationId="{00000000-0000-0000-0000-000000000000}"/>
          </ac:spMkLst>
        </pc:spChg>
      </pc:sldChg>
      <pc:sldChg chg="modSp modTransition">
        <pc:chgData name="Sébastien Levert" userId="13a4c8658e4dc0ba" providerId="LiveId" clId="{36322837-2FA8-42BE-8E44-C0879C5AF383}" dt="2018-05-23T17:07:41.591" v="7625"/>
        <pc:sldMkLst>
          <pc:docMk/>
          <pc:sldMk cId="1452571053" sldId="362"/>
        </pc:sldMkLst>
        <pc:spChg chg="mod">
          <ac:chgData name="Sébastien Levert" userId="13a4c8658e4dc0ba" providerId="LiveId" clId="{36322837-2FA8-42BE-8E44-C0879C5AF383}" dt="2018-05-05T15:06:45.760" v="140" actId="20577"/>
          <ac:spMkLst>
            <pc:docMk/>
            <pc:sldMk cId="1452571053" sldId="362"/>
            <ac:spMk id="14" creationId="{27D317E1-A635-44C6-BF06-294F35C9E9B2}"/>
          </ac:spMkLst>
        </pc:spChg>
      </pc:sldChg>
      <pc:sldChg chg="modTransition">
        <pc:chgData name="Sébastien Levert" userId="13a4c8658e4dc0ba" providerId="LiveId" clId="{36322837-2FA8-42BE-8E44-C0879C5AF383}" dt="2018-05-23T17:07:41.591" v="7625"/>
        <pc:sldMkLst>
          <pc:docMk/>
          <pc:sldMk cId="647102701" sldId="365"/>
        </pc:sldMkLst>
      </pc:sldChg>
      <pc:sldChg chg="modSp modTransition">
        <pc:chgData name="Sébastien Levert" userId="13a4c8658e4dc0ba" providerId="LiveId" clId="{36322837-2FA8-42BE-8E44-C0879C5AF383}" dt="2018-05-23T17:12:29.939" v="7634"/>
        <pc:sldMkLst>
          <pc:docMk/>
          <pc:sldMk cId="2047312840" sldId="366"/>
        </pc:sldMkLst>
        <pc:spChg chg="mod">
          <ac:chgData name="Sébastien Levert" userId="13a4c8658e4dc0ba" providerId="LiveId" clId="{36322837-2FA8-42BE-8E44-C0879C5AF383}" dt="2018-05-23T17:12:29.939" v="7634"/>
          <ac:spMkLst>
            <pc:docMk/>
            <pc:sldMk cId="2047312840" sldId="366"/>
            <ac:spMk id="3" creationId="{00000000-0000-0000-0000-000000000000}"/>
          </ac:spMkLst>
        </pc:spChg>
      </pc:sldChg>
      <pc:sldChg chg="modSp modTransition">
        <pc:chgData name="Sébastien Levert" userId="13a4c8658e4dc0ba" providerId="LiveId" clId="{36322837-2FA8-42BE-8E44-C0879C5AF383}" dt="2018-05-23T17:07:41.591" v="7625"/>
        <pc:sldMkLst>
          <pc:docMk/>
          <pc:sldMk cId="2467576219" sldId="368"/>
        </pc:sldMkLst>
        <pc:spChg chg="mod">
          <ac:chgData name="Sébastien Levert" userId="13a4c8658e4dc0ba" providerId="LiveId" clId="{36322837-2FA8-42BE-8E44-C0879C5AF383}" dt="2018-05-23T13:39:59.734" v="4820" actId="20577"/>
          <ac:spMkLst>
            <pc:docMk/>
            <pc:sldMk cId="2467576219" sldId="368"/>
            <ac:spMk id="3" creationId="{00000000-0000-0000-0000-000000000000}"/>
          </ac:spMkLst>
        </pc:spChg>
      </pc:sldChg>
      <pc:sldChg chg="modSp">
        <pc:chgData name="Sébastien Levert" userId="13a4c8658e4dc0ba" providerId="LiveId" clId="{36322837-2FA8-42BE-8E44-C0879C5AF383}" dt="2018-05-05T14:54:07.299" v="22" actId="20577"/>
        <pc:sldMkLst>
          <pc:docMk/>
          <pc:sldMk cId="3467985097" sldId="378"/>
        </pc:sldMkLst>
        <pc:spChg chg="mod">
          <ac:chgData name="Sébastien Levert" userId="13a4c8658e4dc0ba" providerId="LiveId" clId="{36322837-2FA8-42BE-8E44-C0879C5AF383}" dt="2018-05-05T14:54:01.290" v="21" actId="20577"/>
          <ac:spMkLst>
            <pc:docMk/>
            <pc:sldMk cId="3467985097" sldId="378"/>
            <ac:spMk id="2" creationId="{00000000-0000-0000-0000-000000000000}"/>
          </ac:spMkLst>
        </pc:spChg>
        <pc:spChg chg="mod">
          <ac:chgData name="Sébastien Levert" userId="13a4c8658e4dc0ba" providerId="LiveId" clId="{36322837-2FA8-42BE-8E44-C0879C5AF383}" dt="2018-05-05T14:54:07.299" v="22" actId="20577"/>
          <ac:spMkLst>
            <pc:docMk/>
            <pc:sldMk cId="3467985097" sldId="378"/>
            <ac:spMk id="3" creationId="{00000000-0000-0000-0000-000000000000}"/>
          </ac:spMkLst>
        </pc:spChg>
      </pc:sldChg>
      <pc:sldChg chg="ord">
        <pc:chgData name="Sébastien Levert" userId="13a4c8658e4dc0ba" providerId="LiveId" clId="{36322837-2FA8-42BE-8E44-C0879C5AF383}" dt="2018-05-23T13:41:16.827" v="4822"/>
        <pc:sldMkLst>
          <pc:docMk/>
          <pc:sldMk cId="3955559925" sldId="386"/>
        </pc:sldMkLst>
      </pc:sldChg>
      <pc:sldChg chg="modTransition">
        <pc:chgData name="Sébastien Levert" userId="13a4c8658e4dc0ba" providerId="LiveId" clId="{36322837-2FA8-42BE-8E44-C0879C5AF383}" dt="2018-05-23T17:07:41.591" v="7625"/>
        <pc:sldMkLst>
          <pc:docMk/>
          <pc:sldMk cId="362659668" sldId="394"/>
        </pc:sldMkLst>
      </pc:sldChg>
      <pc:sldChg chg="modSp add del modTransition">
        <pc:chgData name="Sébastien Levert" userId="13a4c8658e4dc0ba" providerId="LiveId" clId="{36322837-2FA8-42BE-8E44-C0879C5AF383}" dt="2018-05-23T14:42:00.845" v="6802" actId="2696"/>
        <pc:sldMkLst>
          <pc:docMk/>
          <pc:sldMk cId="1788531523" sldId="395"/>
        </pc:sldMkLst>
        <pc:spChg chg="mod">
          <ac:chgData name="Sébastien Levert" userId="13a4c8658e4dc0ba" providerId="LiveId" clId="{36322837-2FA8-42BE-8E44-C0879C5AF383}" dt="2018-05-05T15:12:54.116" v="147" actId="20577"/>
          <ac:spMkLst>
            <pc:docMk/>
            <pc:sldMk cId="1788531523" sldId="395"/>
            <ac:spMk id="2" creationId="{4C94C8B3-C5D7-4B64-A1B1-9441270E7E40}"/>
          </ac:spMkLst>
        </pc:spChg>
        <pc:spChg chg="mod">
          <ac:chgData name="Sébastien Levert" userId="13a4c8658e4dc0ba" providerId="LiveId" clId="{36322837-2FA8-42BE-8E44-C0879C5AF383}" dt="2018-05-05T21:33:14.941" v="2665" actId="20577"/>
          <ac:spMkLst>
            <pc:docMk/>
            <pc:sldMk cId="1788531523" sldId="395"/>
            <ac:spMk id="3" creationId="{07A3D694-A0C8-41A2-9DC0-60C0BF5715DF}"/>
          </ac:spMkLst>
        </pc:spChg>
      </pc:sldChg>
      <pc:sldChg chg="addSp delSp modSp add modTransition">
        <pc:chgData name="Sébastien Levert" userId="13a4c8658e4dc0ba" providerId="LiveId" clId="{36322837-2FA8-42BE-8E44-C0879C5AF383}" dt="2018-05-23T17:07:52.583" v="7626"/>
        <pc:sldMkLst>
          <pc:docMk/>
          <pc:sldMk cId="3441261140" sldId="396"/>
        </pc:sldMkLst>
        <pc:spChg chg="mod">
          <ac:chgData name="Sébastien Levert" userId="13a4c8658e4dc0ba" providerId="LiveId" clId="{36322837-2FA8-42BE-8E44-C0879C5AF383}" dt="2018-05-05T21:39:27.993" v="3161" actId="20577"/>
          <ac:spMkLst>
            <pc:docMk/>
            <pc:sldMk cId="3441261140" sldId="396"/>
            <ac:spMk id="2" creationId="{664E1A24-8D47-45C4-B56C-454E61B168A3}"/>
          </ac:spMkLst>
        </pc:spChg>
        <pc:spChg chg="del mod">
          <ac:chgData name="Sébastien Levert" userId="13a4c8658e4dc0ba" providerId="LiveId" clId="{36322837-2FA8-42BE-8E44-C0879C5AF383}" dt="2018-05-23T13:22:29.790" v="4267" actId="478"/>
          <ac:spMkLst>
            <pc:docMk/>
            <pc:sldMk cId="3441261140" sldId="396"/>
            <ac:spMk id="3" creationId="{EE9D29AC-8EAD-476C-B789-0DC268793CEA}"/>
          </ac:spMkLst>
        </pc:spChg>
        <pc:spChg chg="add mod">
          <ac:chgData name="Sébastien Levert" userId="13a4c8658e4dc0ba" providerId="LiveId" clId="{36322837-2FA8-42BE-8E44-C0879C5AF383}" dt="2018-05-23T13:22:29.790" v="4267" actId="478"/>
          <ac:spMkLst>
            <pc:docMk/>
            <pc:sldMk cId="3441261140" sldId="396"/>
            <ac:spMk id="5" creationId="{53710878-467D-4785-9430-AEEA78B890FB}"/>
          </ac:spMkLst>
        </pc:spChg>
        <pc:picChg chg="add mod modCrop">
          <ac:chgData name="Sébastien Levert" userId="13a4c8658e4dc0ba" providerId="LiveId" clId="{36322837-2FA8-42BE-8E44-C0879C5AF383}" dt="2018-05-23T13:24:06.743" v="4277" actId="1076"/>
          <ac:picMkLst>
            <pc:docMk/>
            <pc:sldMk cId="3441261140" sldId="396"/>
            <ac:picMk id="1026" creationId="{26CEF342-7ACD-4B95-9BD5-332FD7344AD1}"/>
          </ac:picMkLst>
        </pc:picChg>
      </pc:sldChg>
      <pc:sldChg chg="modSp add del modTransition">
        <pc:chgData name="Sébastien Levert" userId="13a4c8658e4dc0ba" providerId="LiveId" clId="{36322837-2FA8-42BE-8E44-C0879C5AF383}" dt="2018-05-23T14:41:52.081" v="6801" actId="2696"/>
        <pc:sldMkLst>
          <pc:docMk/>
          <pc:sldMk cId="3575502130" sldId="397"/>
        </pc:sldMkLst>
        <pc:spChg chg="mod">
          <ac:chgData name="Sébastien Levert" userId="13a4c8658e4dc0ba" providerId="LiveId" clId="{36322837-2FA8-42BE-8E44-C0879C5AF383}" dt="2018-05-05T21:40:24.931" v="3235" actId="5793"/>
          <ac:spMkLst>
            <pc:docMk/>
            <pc:sldMk cId="3575502130" sldId="397"/>
            <ac:spMk id="2" creationId="{4C94C8B3-C5D7-4B64-A1B1-9441270E7E40}"/>
          </ac:spMkLst>
        </pc:spChg>
        <pc:spChg chg="mod">
          <ac:chgData name="Sébastien Levert" userId="13a4c8658e4dc0ba" providerId="LiveId" clId="{36322837-2FA8-42BE-8E44-C0879C5AF383}" dt="2018-05-05T21:44:47.751" v="3676" actId="5793"/>
          <ac:spMkLst>
            <pc:docMk/>
            <pc:sldMk cId="3575502130" sldId="397"/>
            <ac:spMk id="3" creationId="{07A3D694-A0C8-41A2-9DC0-60C0BF5715DF}"/>
          </ac:spMkLst>
        </pc:spChg>
      </pc:sldChg>
      <pc:sldChg chg="modSp add modTransition">
        <pc:chgData name="Sébastien Levert" userId="13a4c8658e4dc0ba" providerId="LiveId" clId="{36322837-2FA8-42BE-8E44-C0879C5AF383}" dt="2018-05-23T17:07:52.583" v="7626"/>
        <pc:sldMkLst>
          <pc:docMk/>
          <pc:sldMk cId="319265450" sldId="398"/>
        </pc:sldMkLst>
        <pc:spChg chg="mod">
          <ac:chgData name="Sébastien Levert" userId="13a4c8658e4dc0ba" providerId="LiveId" clId="{36322837-2FA8-42BE-8E44-C0879C5AF383}" dt="2018-05-05T21:42:51.736" v="3411" actId="20577"/>
          <ac:spMkLst>
            <pc:docMk/>
            <pc:sldMk cId="319265450" sldId="398"/>
            <ac:spMk id="2" creationId="{664E1A24-8D47-45C4-B56C-454E61B168A3}"/>
          </ac:spMkLst>
        </pc:spChg>
        <pc:spChg chg="mod">
          <ac:chgData name="Sébastien Levert" userId="13a4c8658e4dc0ba" providerId="LiveId" clId="{36322837-2FA8-42BE-8E44-C0879C5AF383}" dt="2018-05-23T13:39:28.641" v="4801"/>
          <ac:spMkLst>
            <pc:docMk/>
            <pc:sldMk cId="319265450" sldId="398"/>
            <ac:spMk id="3" creationId="{EE9D29AC-8EAD-476C-B789-0DC268793CEA}"/>
          </ac:spMkLst>
        </pc:spChg>
      </pc:sldChg>
      <pc:sldChg chg="modSp add modTransition">
        <pc:chgData name="Sébastien Levert" userId="13a4c8658e4dc0ba" providerId="LiveId" clId="{36322837-2FA8-42BE-8E44-C0879C5AF383}" dt="2018-05-23T17:07:41.591" v="7625"/>
        <pc:sldMkLst>
          <pc:docMk/>
          <pc:sldMk cId="2093659718" sldId="399"/>
        </pc:sldMkLst>
        <pc:spChg chg="mod">
          <ac:chgData name="Sébastien Levert" userId="13a4c8658e4dc0ba" providerId="LiveId" clId="{36322837-2FA8-42BE-8E44-C0879C5AF383}" dt="2018-05-05T15:19:32.417" v="651" actId="20577"/>
          <ac:spMkLst>
            <pc:docMk/>
            <pc:sldMk cId="2093659718" sldId="399"/>
            <ac:spMk id="2" creationId="{1346AE5F-5C7A-4AC4-9686-0776EB80292D}"/>
          </ac:spMkLst>
        </pc:spChg>
        <pc:spChg chg="mod">
          <ac:chgData name="Sébastien Levert" userId="13a4c8658e4dc0ba" providerId="LiveId" clId="{36322837-2FA8-42BE-8E44-C0879C5AF383}" dt="2018-05-05T15:20:37.859" v="809" actId="20577"/>
          <ac:spMkLst>
            <pc:docMk/>
            <pc:sldMk cId="2093659718" sldId="399"/>
            <ac:spMk id="3" creationId="{473CD86B-503D-4EC6-8D98-67EBD7058132}"/>
          </ac:spMkLst>
        </pc:spChg>
      </pc:sldChg>
      <pc:sldChg chg="add del">
        <pc:chgData name="Sébastien Levert" userId="13a4c8658e4dc0ba" providerId="LiveId" clId="{36322837-2FA8-42BE-8E44-C0879C5AF383}" dt="2018-05-23T13:41:56.767" v="4826" actId="2696"/>
        <pc:sldMkLst>
          <pc:docMk/>
          <pc:sldMk cId="860106403" sldId="400"/>
        </pc:sldMkLst>
      </pc:sldChg>
      <pc:sldChg chg="add del">
        <pc:chgData name="Sébastien Levert" userId="13a4c8658e4dc0ba" providerId="LiveId" clId="{36322837-2FA8-42BE-8E44-C0879C5AF383}" dt="2018-05-23T13:41:56.797" v="4827" actId="2696"/>
        <pc:sldMkLst>
          <pc:docMk/>
          <pc:sldMk cId="3374809368" sldId="401"/>
        </pc:sldMkLst>
      </pc:sldChg>
      <pc:sldChg chg="modSp add modTransition">
        <pc:chgData name="Sébastien Levert" userId="13a4c8658e4dc0ba" providerId="LiveId" clId="{36322837-2FA8-42BE-8E44-C0879C5AF383}" dt="2018-05-23T17:07:41.591" v="7625"/>
        <pc:sldMkLst>
          <pc:docMk/>
          <pc:sldMk cId="4166166023" sldId="402"/>
        </pc:sldMkLst>
        <pc:spChg chg="mod">
          <ac:chgData name="Sébastien Levert" userId="13a4c8658e4dc0ba" providerId="LiveId" clId="{36322837-2FA8-42BE-8E44-C0879C5AF383}" dt="2018-05-05T15:21:58.576" v="904" actId="20577"/>
          <ac:spMkLst>
            <pc:docMk/>
            <pc:sldMk cId="4166166023" sldId="402"/>
            <ac:spMk id="2" creationId="{628E5A2C-7745-4044-87FB-F469B4DA1BF7}"/>
          </ac:spMkLst>
        </pc:spChg>
        <pc:spChg chg="mod">
          <ac:chgData name="Sébastien Levert" userId="13a4c8658e4dc0ba" providerId="LiveId" clId="{36322837-2FA8-42BE-8E44-C0879C5AF383}" dt="2018-05-05T15:23:46.024" v="1173" actId="20577"/>
          <ac:spMkLst>
            <pc:docMk/>
            <pc:sldMk cId="4166166023" sldId="402"/>
            <ac:spMk id="3" creationId="{04CB60E6-9763-4617-9C0A-B69ACE247ED1}"/>
          </ac:spMkLst>
        </pc:spChg>
      </pc:sldChg>
      <pc:sldChg chg="modSp add ord modTransition">
        <pc:chgData name="Sébastien Levert" userId="13a4c8658e4dc0ba" providerId="LiveId" clId="{36322837-2FA8-42BE-8E44-C0879C5AF383}" dt="2018-05-23T17:07:41.591" v="7625"/>
        <pc:sldMkLst>
          <pc:docMk/>
          <pc:sldMk cId="1243383679" sldId="403"/>
        </pc:sldMkLst>
        <pc:spChg chg="mod">
          <ac:chgData name="Sébastien Levert" userId="13a4c8658e4dc0ba" providerId="LiveId" clId="{36322837-2FA8-42BE-8E44-C0879C5AF383}" dt="2018-05-05T16:59:46.434" v="2311" actId="20577"/>
          <ac:spMkLst>
            <pc:docMk/>
            <pc:sldMk cId="1243383679" sldId="403"/>
            <ac:spMk id="2" creationId="{D449C9A5-5716-470B-9FDA-3CF285DDE807}"/>
          </ac:spMkLst>
        </pc:spChg>
        <pc:spChg chg="mod">
          <ac:chgData name="Sébastien Levert" userId="13a4c8658e4dc0ba" providerId="LiveId" clId="{36322837-2FA8-42BE-8E44-C0879C5AF383}" dt="2018-05-05T16:58:46.195" v="2282" actId="20577"/>
          <ac:spMkLst>
            <pc:docMk/>
            <pc:sldMk cId="1243383679" sldId="403"/>
            <ac:spMk id="3" creationId="{FF71C52C-5F30-4ED6-81B3-38D79EDD24A5}"/>
          </ac:spMkLst>
        </pc:spChg>
      </pc:sldChg>
      <pc:sldChg chg="modSp add del">
        <pc:chgData name="Sébastien Levert" userId="13a4c8658e4dc0ba" providerId="LiveId" clId="{36322837-2FA8-42BE-8E44-C0879C5AF383}" dt="2018-05-23T13:43:27.263" v="4951" actId="2696"/>
        <pc:sldMkLst>
          <pc:docMk/>
          <pc:sldMk cId="540143236" sldId="404"/>
        </pc:sldMkLst>
        <pc:spChg chg="mod">
          <ac:chgData name="Sébastien Levert" userId="13a4c8658e4dc0ba" providerId="LiveId" clId="{36322837-2FA8-42BE-8E44-C0879C5AF383}" dt="2018-05-05T16:59:54.885" v="2313" actId="20577"/>
          <ac:spMkLst>
            <pc:docMk/>
            <pc:sldMk cId="540143236" sldId="404"/>
            <ac:spMk id="2" creationId="{D449C9A5-5716-470B-9FDA-3CF285DDE807}"/>
          </ac:spMkLst>
        </pc:spChg>
        <pc:spChg chg="mod">
          <ac:chgData name="Sébastien Levert" userId="13a4c8658e4dc0ba" providerId="LiveId" clId="{36322837-2FA8-42BE-8E44-C0879C5AF383}" dt="2018-05-05T16:58:40.318" v="2271" actId="20577"/>
          <ac:spMkLst>
            <pc:docMk/>
            <pc:sldMk cId="540143236" sldId="404"/>
            <ac:spMk id="3" creationId="{FF71C52C-5F30-4ED6-81B3-38D79EDD24A5}"/>
          </ac:spMkLst>
        </pc:spChg>
      </pc:sldChg>
      <pc:sldChg chg="modSp add del">
        <pc:chgData name="Sébastien Levert" userId="13a4c8658e4dc0ba" providerId="LiveId" clId="{36322837-2FA8-42BE-8E44-C0879C5AF383}" dt="2018-05-23T14:25:53.726" v="6166" actId="2696"/>
        <pc:sldMkLst>
          <pc:docMk/>
          <pc:sldMk cId="3592233156" sldId="405"/>
        </pc:sldMkLst>
        <pc:spChg chg="mod">
          <ac:chgData name="Sébastien Levert" userId="13a4c8658e4dc0ba" providerId="LiveId" clId="{36322837-2FA8-42BE-8E44-C0879C5AF383}" dt="2018-05-05T17:03:01.566" v="2316" actId="20577"/>
          <ac:spMkLst>
            <pc:docMk/>
            <pc:sldMk cId="3592233156" sldId="405"/>
            <ac:spMk id="2" creationId="{0FB43C86-521C-4A54-A11C-0151BB54C36F}"/>
          </ac:spMkLst>
        </pc:spChg>
      </pc:sldChg>
      <pc:sldChg chg="modSp add ord modTransition">
        <pc:chgData name="Sébastien Levert" userId="13a4c8658e4dc0ba" providerId="LiveId" clId="{36322837-2FA8-42BE-8E44-C0879C5AF383}" dt="2018-05-23T17:07:52.583" v="7626"/>
        <pc:sldMkLst>
          <pc:docMk/>
          <pc:sldMk cId="2113511536" sldId="406"/>
        </pc:sldMkLst>
        <pc:spChg chg="mod">
          <ac:chgData name="Sébastien Levert" userId="13a4c8658e4dc0ba" providerId="LiveId" clId="{36322837-2FA8-42BE-8E44-C0879C5AF383}" dt="2018-05-23T13:48:14.543" v="5324" actId="20577"/>
          <ac:spMkLst>
            <pc:docMk/>
            <pc:sldMk cId="2113511536" sldId="406"/>
            <ac:spMk id="2" creationId="{3EB12DAC-CF2B-4DE5-93EE-C88C9C0BD17B}"/>
          </ac:spMkLst>
        </pc:spChg>
        <pc:spChg chg="mod">
          <ac:chgData name="Sébastien Levert" userId="13a4c8658e4dc0ba" providerId="LiveId" clId="{36322837-2FA8-42BE-8E44-C0879C5AF383}" dt="2018-05-23T14:39:49.883" v="6796" actId="20577"/>
          <ac:spMkLst>
            <pc:docMk/>
            <pc:sldMk cId="2113511536" sldId="406"/>
            <ac:spMk id="3" creationId="{1FFE2B74-A943-482D-B153-2409433D8B57}"/>
          </ac:spMkLst>
        </pc:spChg>
      </pc:sldChg>
      <pc:sldChg chg="modSp add modTransition">
        <pc:chgData name="Sébastien Levert" userId="13a4c8658e4dc0ba" providerId="LiveId" clId="{36322837-2FA8-42BE-8E44-C0879C5AF383}" dt="2018-05-23T17:07:52.583" v="7626"/>
        <pc:sldMkLst>
          <pc:docMk/>
          <pc:sldMk cId="3494756676" sldId="407"/>
        </pc:sldMkLst>
        <pc:spChg chg="mod">
          <ac:chgData name="Sébastien Levert" userId="13a4c8658e4dc0ba" providerId="LiveId" clId="{36322837-2FA8-42BE-8E44-C0879C5AF383}" dt="2018-05-05T21:33:53.523" v="2710" actId="20577"/>
          <ac:spMkLst>
            <pc:docMk/>
            <pc:sldMk cId="3494756676" sldId="407"/>
            <ac:spMk id="2" creationId="{4C94C8B3-C5D7-4B64-A1B1-9441270E7E40}"/>
          </ac:spMkLst>
        </pc:spChg>
        <pc:spChg chg="mod">
          <ac:chgData name="Sébastien Levert" userId="13a4c8658e4dc0ba" providerId="LiveId" clId="{36322837-2FA8-42BE-8E44-C0879C5AF383}" dt="2018-05-23T13:25:16.616" v="4323" actId="20577"/>
          <ac:spMkLst>
            <pc:docMk/>
            <pc:sldMk cId="3494756676" sldId="407"/>
            <ac:spMk id="3" creationId="{07A3D694-A0C8-41A2-9DC0-60C0BF5715DF}"/>
          </ac:spMkLst>
        </pc:spChg>
      </pc:sldChg>
      <pc:sldChg chg="modSp add modTransition">
        <pc:chgData name="Sébastien Levert" userId="13a4c8658e4dc0ba" providerId="LiveId" clId="{36322837-2FA8-42BE-8E44-C0879C5AF383}" dt="2018-05-23T17:07:52.583" v="7626"/>
        <pc:sldMkLst>
          <pc:docMk/>
          <pc:sldMk cId="3560377421" sldId="408"/>
        </pc:sldMkLst>
        <pc:spChg chg="mod">
          <ac:chgData name="Sébastien Levert" userId="13a4c8658e4dc0ba" providerId="LiveId" clId="{36322837-2FA8-42BE-8E44-C0879C5AF383}" dt="2018-05-05T21:52:58.026" v="3900" actId="20577"/>
          <ac:spMkLst>
            <pc:docMk/>
            <pc:sldMk cId="3560377421" sldId="408"/>
            <ac:spMk id="2" creationId="{0FB43C86-521C-4A54-A11C-0151BB54C36F}"/>
          </ac:spMkLst>
        </pc:spChg>
        <pc:spChg chg="mod">
          <ac:chgData name="Sébastien Levert" userId="13a4c8658e4dc0ba" providerId="LiveId" clId="{36322837-2FA8-42BE-8E44-C0879C5AF383}" dt="2018-05-05T21:54:00.843" v="3946" actId="20577"/>
          <ac:spMkLst>
            <pc:docMk/>
            <pc:sldMk cId="3560377421" sldId="408"/>
            <ac:spMk id="3" creationId="{5177DB9C-96A3-4142-8E22-5B598262F798}"/>
          </ac:spMkLst>
        </pc:spChg>
      </pc:sldChg>
      <pc:sldChg chg="modSp add del">
        <pc:chgData name="Sébastien Levert" userId="13a4c8658e4dc0ba" providerId="LiveId" clId="{36322837-2FA8-42BE-8E44-C0879C5AF383}" dt="2018-05-23T13:42:15.311" v="4829" actId="2696"/>
        <pc:sldMkLst>
          <pc:docMk/>
          <pc:sldMk cId="3081450015" sldId="409"/>
        </pc:sldMkLst>
        <pc:spChg chg="mod">
          <ac:chgData name="Sébastien Levert" userId="13a4c8658e4dc0ba" providerId="LiveId" clId="{36322837-2FA8-42BE-8E44-C0879C5AF383}" dt="2018-05-05T21:54:18.743" v="3967" actId="20577"/>
          <ac:spMkLst>
            <pc:docMk/>
            <pc:sldMk cId="3081450015" sldId="409"/>
            <ac:spMk id="3" creationId="{5177DB9C-96A3-4142-8E22-5B598262F798}"/>
          </ac:spMkLst>
        </pc:spChg>
      </pc:sldChg>
      <pc:sldChg chg="modSp add modTransition">
        <pc:chgData name="Sébastien Levert" userId="13a4c8658e4dc0ba" providerId="LiveId" clId="{36322837-2FA8-42BE-8E44-C0879C5AF383}" dt="2018-05-23T17:07:52.583" v="7626"/>
        <pc:sldMkLst>
          <pc:docMk/>
          <pc:sldMk cId="3577974741" sldId="410"/>
        </pc:sldMkLst>
        <pc:spChg chg="mod">
          <ac:chgData name="Sébastien Levert" userId="13a4c8658e4dc0ba" providerId="LiveId" clId="{36322837-2FA8-42BE-8E44-C0879C5AF383}" dt="2018-05-23T14:25:21.382" v="6164" actId="20577"/>
          <ac:spMkLst>
            <pc:docMk/>
            <pc:sldMk cId="3577974741" sldId="410"/>
            <ac:spMk id="2" creationId="{0FB43C86-521C-4A54-A11C-0151BB54C36F}"/>
          </ac:spMkLst>
        </pc:spChg>
        <pc:spChg chg="mod">
          <ac:chgData name="Sébastien Levert" userId="13a4c8658e4dc0ba" providerId="LiveId" clId="{36322837-2FA8-42BE-8E44-C0879C5AF383}" dt="2018-05-05T22:15:16.299" v="4228" actId="20577"/>
          <ac:spMkLst>
            <pc:docMk/>
            <pc:sldMk cId="3577974741" sldId="410"/>
            <ac:spMk id="3" creationId="{5177DB9C-96A3-4142-8E22-5B598262F798}"/>
          </ac:spMkLst>
        </pc:spChg>
      </pc:sldChg>
      <pc:sldChg chg="modSp add ord modTransition">
        <pc:chgData name="Sébastien Levert" userId="13a4c8658e4dc0ba" providerId="LiveId" clId="{36322837-2FA8-42BE-8E44-C0879C5AF383}" dt="2018-05-23T17:07:52.583" v="7626"/>
        <pc:sldMkLst>
          <pc:docMk/>
          <pc:sldMk cId="2259017130" sldId="411"/>
        </pc:sldMkLst>
        <pc:spChg chg="mod">
          <ac:chgData name="Sébastien Levert" userId="13a4c8658e4dc0ba" providerId="LiveId" clId="{36322837-2FA8-42BE-8E44-C0879C5AF383}" dt="2018-05-23T16:56:40.396" v="6986" actId="6549"/>
          <ac:spMkLst>
            <pc:docMk/>
            <pc:sldMk cId="2259017130" sldId="411"/>
            <ac:spMk id="2" creationId="{0FB43C86-521C-4A54-A11C-0151BB54C36F}"/>
          </ac:spMkLst>
        </pc:spChg>
        <pc:spChg chg="mod">
          <ac:chgData name="Sébastien Levert" userId="13a4c8658e4dc0ba" providerId="LiveId" clId="{36322837-2FA8-42BE-8E44-C0879C5AF383}" dt="2018-05-05T22:15:43.214" v="4237" actId="20577"/>
          <ac:spMkLst>
            <pc:docMk/>
            <pc:sldMk cId="2259017130" sldId="411"/>
            <ac:spMk id="3" creationId="{5177DB9C-96A3-4142-8E22-5B598262F798}"/>
          </ac:spMkLst>
        </pc:spChg>
      </pc:sldChg>
      <pc:sldChg chg="modSp add ord modTransition">
        <pc:chgData name="Sébastien Levert" userId="13a4c8658e4dc0ba" providerId="LiveId" clId="{36322837-2FA8-42BE-8E44-C0879C5AF383}" dt="2018-05-23T17:07:52.583" v="7626"/>
        <pc:sldMkLst>
          <pc:docMk/>
          <pc:sldMk cId="538860187" sldId="1533"/>
        </pc:sldMkLst>
        <pc:picChg chg="mod modCrop">
          <ac:chgData name="Sébastien Levert" userId="13a4c8658e4dc0ba" providerId="LiveId" clId="{36322837-2FA8-42BE-8E44-C0879C5AF383}" dt="2018-05-23T13:23:40.028" v="4273" actId="1076"/>
          <ac:picMkLst>
            <pc:docMk/>
            <pc:sldMk cId="538860187" sldId="1533"/>
            <ac:picMk id="1026" creationId="{26CEF342-7ACD-4B95-9BD5-332FD7344AD1}"/>
          </ac:picMkLst>
        </pc:picChg>
      </pc:sldChg>
      <pc:sldChg chg="modSp add del">
        <pc:chgData name="Sébastien Levert" userId="13a4c8658e4dc0ba" providerId="LiveId" clId="{36322837-2FA8-42BE-8E44-C0879C5AF383}" dt="2018-05-23T16:56:51.048" v="6987" actId="2696"/>
        <pc:sldMkLst>
          <pc:docMk/>
          <pc:sldMk cId="379664836" sldId="1534"/>
        </pc:sldMkLst>
        <pc:spChg chg="mod">
          <ac:chgData name="Sébastien Levert" userId="13a4c8658e4dc0ba" providerId="LiveId" clId="{36322837-2FA8-42BE-8E44-C0879C5AF383}" dt="2018-05-23T13:27:32.939" v="4336" actId="20577"/>
          <ac:spMkLst>
            <pc:docMk/>
            <pc:sldMk cId="379664836" sldId="1534"/>
            <ac:spMk id="3" creationId="{5177DB9C-96A3-4142-8E22-5B598262F798}"/>
          </ac:spMkLst>
        </pc:spChg>
      </pc:sldChg>
      <pc:sldChg chg="modSp add modTransition">
        <pc:chgData name="Sébastien Levert" userId="13a4c8658e4dc0ba" providerId="LiveId" clId="{36322837-2FA8-42BE-8E44-C0879C5AF383}" dt="2018-05-23T17:07:52.583" v="7626"/>
        <pc:sldMkLst>
          <pc:docMk/>
          <pc:sldMk cId="2272775704" sldId="1535"/>
        </pc:sldMkLst>
        <pc:spChg chg="mod">
          <ac:chgData name="Sébastien Levert" userId="13a4c8658e4dc0ba" providerId="LiveId" clId="{36322837-2FA8-42BE-8E44-C0879C5AF383}" dt="2018-05-23T16:59:41.941" v="7243" actId="6549"/>
          <ac:spMkLst>
            <pc:docMk/>
            <pc:sldMk cId="2272775704" sldId="1535"/>
            <ac:spMk id="2" creationId="{0FB43C86-521C-4A54-A11C-0151BB54C36F}"/>
          </ac:spMkLst>
        </pc:spChg>
        <pc:spChg chg="mod">
          <ac:chgData name="Sébastien Levert" userId="13a4c8658e4dc0ba" providerId="LiveId" clId="{36322837-2FA8-42BE-8E44-C0879C5AF383}" dt="2018-05-23T13:27:37.439" v="4344" actId="20577"/>
          <ac:spMkLst>
            <pc:docMk/>
            <pc:sldMk cId="2272775704" sldId="1535"/>
            <ac:spMk id="3" creationId="{5177DB9C-96A3-4142-8E22-5B598262F798}"/>
          </ac:spMkLst>
        </pc:spChg>
      </pc:sldChg>
      <pc:sldChg chg="modSp add modTransition">
        <pc:chgData name="Sébastien Levert" userId="13a4c8658e4dc0ba" providerId="LiveId" clId="{36322837-2FA8-42BE-8E44-C0879C5AF383}" dt="2018-05-23T17:07:52.583" v="7626"/>
        <pc:sldMkLst>
          <pc:docMk/>
          <pc:sldMk cId="1911008329" sldId="1536"/>
        </pc:sldMkLst>
        <pc:spChg chg="mod">
          <ac:chgData name="Sébastien Levert" userId="13a4c8658e4dc0ba" providerId="LiveId" clId="{36322837-2FA8-42BE-8E44-C0879C5AF383}" dt="2018-05-23T13:30:49.770" v="4768" actId="20577"/>
          <ac:spMkLst>
            <pc:docMk/>
            <pc:sldMk cId="1911008329" sldId="1536"/>
            <ac:spMk id="2" creationId="{E6E25042-403D-44ED-A0D0-9E8BC1F2BABC}"/>
          </ac:spMkLst>
        </pc:spChg>
        <pc:spChg chg="mod">
          <ac:chgData name="Sébastien Levert" userId="13a4c8658e4dc0ba" providerId="LiveId" clId="{36322837-2FA8-42BE-8E44-C0879C5AF383}" dt="2018-05-23T13:30:44.162" v="4757" actId="20577"/>
          <ac:spMkLst>
            <pc:docMk/>
            <pc:sldMk cId="1911008329" sldId="1536"/>
            <ac:spMk id="3" creationId="{AF6A05A5-F49D-434B-9736-03AF39A2A82C}"/>
          </ac:spMkLst>
        </pc:spChg>
      </pc:sldChg>
      <pc:sldChg chg="modSp add modTransition">
        <pc:chgData name="Sébastien Levert" userId="13a4c8658e4dc0ba" providerId="LiveId" clId="{36322837-2FA8-42BE-8E44-C0879C5AF383}" dt="2018-05-23T17:07:52.583" v="7626"/>
        <pc:sldMkLst>
          <pc:docMk/>
          <pc:sldMk cId="3274263133" sldId="1537"/>
        </pc:sldMkLst>
        <pc:spChg chg="mod">
          <ac:chgData name="Sébastien Levert" userId="13a4c8658e4dc0ba" providerId="LiveId" clId="{36322837-2FA8-42BE-8E44-C0879C5AF383}" dt="2018-05-23T14:21:12.852" v="6027" actId="20577"/>
          <ac:spMkLst>
            <pc:docMk/>
            <pc:sldMk cId="3274263133" sldId="1537"/>
            <ac:spMk id="2" creationId="{0FB43C86-521C-4A54-A11C-0151BB54C36F}"/>
          </ac:spMkLst>
        </pc:spChg>
      </pc:sldChg>
      <pc:sldChg chg="modSp add modTransition">
        <pc:chgData name="Sébastien Levert" userId="13a4c8658e4dc0ba" providerId="LiveId" clId="{36322837-2FA8-42BE-8E44-C0879C5AF383}" dt="2018-05-23T17:07:52.583" v="7626"/>
        <pc:sldMkLst>
          <pc:docMk/>
          <pc:sldMk cId="2898065154" sldId="1538"/>
        </pc:sldMkLst>
        <pc:spChg chg="mod">
          <ac:chgData name="Sébastien Levert" userId="13a4c8658e4dc0ba" providerId="LiveId" clId="{36322837-2FA8-42BE-8E44-C0879C5AF383}" dt="2018-05-23T13:31:35.654" v="4785" actId="20577"/>
          <ac:spMkLst>
            <pc:docMk/>
            <pc:sldMk cId="2898065154" sldId="1538"/>
            <ac:spMk id="2" creationId="{E6E25042-403D-44ED-A0D0-9E8BC1F2BABC}"/>
          </ac:spMkLst>
        </pc:spChg>
        <pc:spChg chg="mod">
          <ac:chgData name="Sébastien Levert" userId="13a4c8658e4dc0ba" providerId="LiveId" clId="{36322837-2FA8-42BE-8E44-C0879C5AF383}" dt="2018-05-23T13:59:17.741" v="5764"/>
          <ac:spMkLst>
            <pc:docMk/>
            <pc:sldMk cId="2898065154" sldId="1538"/>
            <ac:spMk id="3" creationId="{AF6A05A5-F49D-434B-9736-03AF39A2A82C}"/>
          </ac:spMkLst>
        </pc:spChg>
      </pc:sldChg>
      <pc:sldChg chg="add del">
        <pc:chgData name="Sébastien Levert" userId="13a4c8658e4dc0ba" providerId="LiveId" clId="{36322837-2FA8-42BE-8E44-C0879C5AF383}" dt="2018-05-23T14:25:42.584" v="6165" actId="2696"/>
        <pc:sldMkLst>
          <pc:docMk/>
          <pc:sldMk cId="2356171981" sldId="1539"/>
        </pc:sldMkLst>
      </pc:sldChg>
      <pc:sldChg chg="add">
        <pc:chgData name="Sébastien Levert" userId="13a4c8658e4dc0ba" providerId="LiveId" clId="{36322837-2FA8-42BE-8E44-C0879C5AF383}" dt="2018-05-23T13:41:05.653" v="4821"/>
        <pc:sldMkLst>
          <pc:docMk/>
          <pc:sldMk cId="3804313799" sldId="1911"/>
        </pc:sldMkLst>
      </pc:sldChg>
      <pc:sldChg chg="addSp modSp add">
        <pc:chgData name="Sébastien Levert" userId="13a4c8658e4dc0ba" providerId="LiveId" clId="{36322837-2FA8-42BE-8E44-C0879C5AF383}" dt="2018-05-23T13:41:46.275" v="4825"/>
        <pc:sldMkLst>
          <pc:docMk/>
          <pc:sldMk cId="135982517" sldId="1913"/>
        </pc:sldMkLst>
        <pc:spChg chg="add mod">
          <ac:chgData name="Sébastien Levert" userId="13a4c8658e4dc0ba" providerId="LiveId" clId="{36322837-2FA8-42BE-8E44-C0879C5AF383}" dt="2018-05-23T13:41:46.275" v="4825"/>
          <ac:spMkLst>
            <pc:docMk/>
            <pc:sldMk cId="135982517" sldId="1913"/>
            <ac:spMk id="18" creationId="{329B3D11-E1EA-4D12-88ED-F00E7B21AACE}"/>
          </ac:spMkLst>
        </pc:spChg>
      </pc:sldChg>
      <pc:sldChg chg="addSp modSp add">
        <pc:chgData name="Sébastien Levert" userId="13a4c8658e4dc0ba" providerId="LiveId" clId="{36322837-2FA8-42BE-8E44-C0879C5AF383}" dt="2018-05-23T13:41:33.911" v="4823"/>
        <pc:sldMkLst>
          <pc:docMk/>
          <pc:sldMk cId="4086979530" sldId="2207"/>
        </pc:sldMkLst>
        <pc:spChg chg="add mod">
          <ac:chgData name="Sébastien Levert" userId="13a4c8658e4dc0ba" providerId="LiveId" clId="{36322837-2FA8-42BE-8E44-C0879C5AF383}" dt="2018-05-23T13:41:33.911" v="4823"/>
          <ac:spMkLst>
            <pc:docMk/>
            <pc:sldMk cId="4086979530" sldId="2207"/>
            <ac:spMk id="7" creationId="{BA0374B2-9540-40A8-BC4A-5F9A80487A60}"/>
          </ac:spMkLst>
        </pc:spChg>
      </pc:sldChg>
      <pc:sldChg chg="addSp modSp add">
        <pc:chgData name="Sébastien Levert" userId="13a4c8658e4dc0ba" providerId="LiveId" clId="{36322837-2FA8-42BE-8E44-C0879C5AF383}" dt="2018-05-23T13:41:39.140" v="4824"/>
        <pc:sldMkLst>
          <pc:docMk/>
          <pc:sldMk cId="326129621" sldId="2237"/>
        </pc:sldMkLst>
        <pc:spChg chg="add mod">
          <ac:chgData name="Sébastien Levert" userId="13a4c8658e4dc0ba" providerId="LiveId" clId="{36322837-2FA8-42BE-8E44-C0879C5AF383}" dt="2018-05-23T13:41:39.140" v="4824"/>
          <ac:spMkLst>
            <pc:docMk/>
            <pc:sldMk cId="326129621" sldId="2237"/>
            <ac:spMk id="4" creationId="{937EE06A-FEE1-4504-A856-F27F755AB655}"/>
          </ac:spMkLst>
        </pc:spChg>
      </pc:sldChg>
      <pc:sldChg chg="modSp add modTransition">
        <pc:chgData name="Sébastien Levert" userId="13a4c8658e4dc0ba" providerId="LiveId" clId="{36322837-2FA8-42BE-8E44-C0879C5AF383}" dt="2018-05-23T17:09:01.027" v="7633" actId="20577"/>
        <pc:sldMkLst>
          <pc:docMk/>
          <pc:sldMk cId="4035493878" sldId="2238"/>
        </pc:sldMkLst>
        <pc:spChg chg="mod">
          <ac:chgData name="Sébastien Levert" userId="13a4c8658e4dc0ba" providerId="LiveId" clId="{36322837-2FA8-42BE-8E44-C0879C5AF383}" dt="2018-05-23T17:09:01.027" v="7633" actId="20577"/>
          <ac:spMkLst>
            <pc:docMk/>
            <pc:sldMk cId="4035493878" sldId="2238"/>
            <ac:spMk id="2" creationId="{0FB43C86-521C-4A54-A11C-0151BB54C36F}"/>
          </ac:spMkLst>
        </pc:spChg>
        <pc:spChg chg="mod">
          <ac:chgData name="Sébastien Levert" userId="13a4c8658e4dc0ba" providerId="LiveId" clId="{36322837-2FA8-42BE-8E44-C0879C5AF383}" dt="2018-05-23T14:26:53.300" v="6200" actId="20577"/>
          <ac:spMkLst>
            <pc:docMk/>
            <pc:sldMk cId="4035493878" sldId="2238"/>
            <ac:spMk id="3" creationId="{5177DB9C-96A3-4142-8E22-5B598262F798}"/>
          </ac:spMkLst>
        </pc:spChg>
      </pc:sldChg>
      <pc:sldChg chg="modSp add modTransition">
        <pc:chgData name="Sébastien Levert" userId="13a4c8658e4dc0ba" providerId="LiveId" clId="{36322837-2FA8-42BE-8E44-C0879C5AF383}" dt="2018-05-23T17:07:41.591" v="7625"/>
        <pc:sldMkLst>
          <pc:docMk/>
          <pc:sldMk cId="2627028732" sldId="2239"/>
        </pc:sldMkLst>
        <pc:spChg chg="mod">
          <ac:chgData name="Sébastien Levert" userId="13a4c8658e4dc0ba" providerId="LiveId" clId="{36322837-2FA8-42BE-8E44-C0879C5AF383}" dt="2018-05-23T17:01:28.545" v="7382" actId="20577"/>
          <ac:spMkLst>
            <pc:docMk/>
            <pc:sldMk cId="2627028732" sldId="2239"/>
            <ac:spMk id="2" creationId="{0FB43C86-521C-4A54-A11C-0151BB54C36F}"/>
          </ac:spMkLst>
        </pc:spChg>
      </pc:sldChg>
      <pc:sldChg chg="add del">
        <pc:chgData name="Sébastien Levert" userId="13a4c8658e4dc0ba" providerId="LiveId" clId="{36322837-2FA8-42BE-8E44-C0879C5AF383}" dt="2018-05-23T17:01:35.068" v="7383" actId="2696"/>
        <pc:sldMkLst>
          <pc:docMk/>
          <pc:sldMk cId="1780399152" sldId="2240"/>
        </pc:sldMkLst>
      </pc:sldChg>
      <pc:sldChg chg="modSp add modTransition">
        <pc:chgData name="Sébastien Levert" userId="13a4c8658e4dc0ba" providerId="LiveId" clId="{36322837-2FA8-42BE-8E44-C0879C5AF383}" dt="2018-05-23T17:07:41.591" v="7625"/>
        <pc:sldMkLst>
          <pc:docMk/>
          <pc:sldMk cId="1671149338" sldId="2241"/>
        </pc:sldMkLst>
        <pc:spChg chg="mod">
          <ac:chgData name="Sébastien Levert" userId="13a4c8658e4dc0ba" providerId="LiveId" clId="{36322837-2FA8-42BE-8E44-C0879C5AF383}" dt="2018-05-23T17:02:31.765" v="7524" actId="20577"/>
          <ac:spMkLst>
            <pc:docMk/>
            <pc:sldMk cId="1671149338" sldId="2241"/>
            <ac:spMk id="2" creationId="{0FB43C86-521C-4A54-A11C-0151BB54C36F}"/>
          </ac:spMkLst>
        </pc:spChg>
      </pc:sldChg>
      <pc:sldChg chg="modSp add modTransition">
        <pc:chgData name="Sébastien Levert" userId="13a4c8658e4dc0ba" providerId="LiveId" clId="{36322837-2FA8-42BE-8E44-C0879C5AF383}" dt="2018-05-23T17:07:41.591" v="7625"/>
        <pc:sldMkLst>
          <pc:docMk/>
          <pc:sldMk cId="3854770314" sldId="2242"/>
        </pc:sldMkLst>
        <pc:spChg chg="mod">
          <ac:chgData name="Sébastien Levert" userId="13a4c8658e4dc0ba" providerId="LiveId" clId="{36322837-2FA8-42BE-8E44-C0879C5AF383}" dt="2018-05-23T13:42:32.023" v="4843" actId="20577"/>
          <ac:spMkLst>
            <pc:docMk/>
            <pc:sldMk cId="3854770314" sldId="2242"/>
            <ac:spMk id="2" creationId="{628E5A2C-7745-4044-87FB-F469B4DA1BF7}"/>
          </ac:spMkLst>
        </pc:spChg>
        <pc:spChg chg="mod">
          <ac:chgData name="Sébastien Levert" userId="13a4c8658e4dc0ba" providerId="LiveId" clId="{36322837-2FA8-42BE-8E44-C0879C5AF383}" dt="2018-05-23T13:43:10.008" v="4949" actId="20577"/>
          <ac:spMkLst>
            <pc:docMk/>
            <pc:sldMk cId="3854770314" sldId="2242"/>
            <ac:spMk id="3" creationId="{04CB60E6-9763-4617-9C0A-B69ACE247ED1}"/>
          </ac:spMkLst>
        </pc:spChg>
      </pc:sldChg>
      <pc:sldChg chg="add del">
        <pc:chgData name="Sébastien Levert" userId="13a4c8658e4dc0ba" providerId="LiveId" clId="{36322837-2FA8-42BE-8E44-C0879C5AF383}" dt="2018-05-23T14:32:48.428" v="6477" actId="2696"/>
        <pc:sldMkLst>
          <pc:docMk/>
          <pc:sldMk cId="1904069577" sldId="2243"/>
        </pc:sldMkLst>
      </pc:sldChg>
      <pc:sldChg chg="modSp add modTransition">
        <pc:chgData name="Sébastien Levert" userId="13a4c8658e4dc0ba" providerId="LiveId" clId="{36322837-2FA8-42BE-8E44-C0879C5AF383}" dt="2018-05-23T17:07:41.591" v="7625"/>
        <pc:sldMkLst>
          <pc:docMk/>
          <pc:sldMk cId="3055051822" sldId="2244"/>
        </pc:sldMkLst>
        <pc:spChg chg="mod">
          <ac:chgData name="Sébastien Levert" userId="13a4c8658e4dc0ba" providerId="LiveId" clId="{36322837-2FA8-42BE-8E44-C0879C5AF383}" dt="2018-05-23T13:44:13.858" v="4973" actId="20577"/>
          <ac:spMkLst>
            <pc:docMk/>
            <pc:sldMk cId="3055051822" sldId="2244"/>
            <ac:spMk id="2" creationId="{6C975ACA-7471-482B-9891-FBEA1D7DD832}"/>
          </ac:spMkLst>
        </pc:spChg>
        <pc:spChg chg="mod">
          <ac:chgData name="Sébastien Levert" userId="13a4c8658e4dc0ba" providerId="LiveId" clId="{36322837-2FA8-42BE-8E44-C0879C5AF383}" dt="2018-05-23T13:45:07.197" v="4996" actId="20577"/>
          <ac:spMkLst>
            <pc:docMk/>
            <pc:sldMk cId="3055051822" sldId="2244"/>
            <ac:spMk id="3" creationId="{0A678050-5931-4A5D-AE8A-E1DEDDD41D3E}"/>
          </ac:spMkLst>
        </pc:spChg>
      </pc:sldChg>
      <pc:sldChg chg="modSp add modTransition">
        <pc:chgData name="Sébastien Levert" userId="13a4c8658e4dc0ba" providerId="LiveId" clId="{36322837-2FA8-42BE-8E44-C0879C5AF383}" dt="2018-05-23T17:07:41.591" v="7625"/>
        <pc:sldMkLst>
          <pc:docMk/>
          <pc:sldMk cId="1345224848" sldId="2245"/>
        </pc:sldMkLst>
        <pc:spChg chg="mod">
          <ac:chgData name="Sébastien Levert" userId="13a4c8658e4dc0ba" providerId="LiveId" clId="{36322837-2FA8-42BE-8E44-C0879C5AF383}" dt="2018-05-23T13:46:03.498" v="5019" actId="20577"/>
          <ac:spMkLst>
            <pc:docMk/>
            <pc:sldMk cId="1345224848" sldId="2245"/>
            <ac:spMk id="2" creationId="{F40E452E-5572-4174-824E-1FDA156361FF}"/>
          </ac:spMkLst>
        </pc:spChg>
        <pc:spChg chg="mod">
          <ac:chgData name="Sébastien Levert" userId="13a4c8658e4dc0ba" providerId="LiveId" clId="{36322837-2FA8-42BE-8E44-C0879C5AF383}" dt="2018-05-23T13:47:37.228" v="5311" actId="20577"/>
          <ac:spMkLst>
            <pc:docMk/>
            <pc:sldMk cId="1345224848" sldId="2245"/>
            <ac:spMk id="3" creationId="{13497D07-8318-4001-B63E-25BFEE5AA714}"/>
          </ac:spMkLst>
        </pc:spChg>
      </pc:sldChg>
      <pc:sldChg chg="modSp add modTransition">
        <pc:chgData name="Sébastien Levert" userId="13a4c8658e4dc0ba" providerId="LiveId" clId="{36322837-2FA8-42BE-8E44-C0879C5AF383}" dt="2018-05-23T17:07:52.583" v="7626"/>
        <pc:sldMkLst>
          <pc:docMk/>
          <pc:sldMk cId="3082234169" sldId="2246"/>
        </pc:sldMkLst>
        <pc:spChg chg="mod">
          <ac:chgData name="Sébastien Levert" userId="13a4c8658e4dc0ba" providerId="LiveId" clId="{36322837-2FA8-42BE-8E44-C0879C5AF383}" dt="2018-05-23T13:54:11.312" v="5615" actId="20577"/>
          <ac:spMkLst>
            <pc:docMk/>
            <pc:sldMk cId="3082234169" sldId="2246"/>
            <ac:spMk id="2" creationId="{0FB43C86-521C-4A54-A11C-0151BB54C36F}"/>
          </ac:spMkLst>
        </pc:spChg>
        <pc:spChg chg="mod">
          <ac:chgData name="Sébastien Levert" userId="13a4c8658e4dc0ba" providerId="LiveId" clId="{36322837-2FA8-42BE-8E44-C0879C5AF383}" dt="2018-05-23T13:52:18.768" v="5586" actId="20577"/>
          <ac:spMkLst>
            <pc:docMk/>
            <pc:sldMk cId="3082234169" sldId="2246"/>
            <ac:spMk id="3" creationId="{5177DB9C-96A3-4142-8E22-5B598262F798}"/>
          </ac:spMkLst>
        </pc:spChg>
      </pc:sldChg>
      <pc:sldChg chg="modSp add modTransition">
        <pc:chgData name="Sébastien Levert" userId="13a4c8658e4dc0ba" providerId="LiveId" clId="{36322837-2FA8-42BE-8E44-C0879C5AF383}" dt="2018-05-23T17:07:41.591" v="7625"/>
        <pc:sldMkLst>
          <pc:docMk/>
          <pc:sldMk cId="3285753564" sldId="2247"/>
        </pc:sldMkLst>
        <pc:spChg chg="mod">
          <ac:chgData name="Sébastien Levert" userId="13a4c8658e4dc0ba" providerId="LiveId" clId="{36322837-2FA8-42BE-8E44-C0879C5AF383}" dt="2018-05-23T14:32:09.927" v="6475" actId="20577"/>
          <ac:spMkLst>
            <pc:docMk/>
            <pc:sldMk cId="3285753564" sldId="2247"/>
            <ac:spMk id="2" creationId="{0FB43C86-521C-4A54-A11C-0151BB54C36F}"/>
          </ac:spMkLst>
        </pc:spChg>
      </pc:sldChg>
      <pc:sldChg chg="modSp add modTransition">
        <pc:chgData name="Sébastien Levert" userId="13a4c8658e4dc0ba" providerId="LiveId" clId="{36322837-2FA8-42BE-8E44-C0879C5AF383}" dt="2018-05-23T17:07:41.591" v="7625"/>
        <pc:sldMkLst>
          <pc:docMk/>
          <pc:sldMk cId="645077963" sldId="2248"/>
        </pc:sldMkLst>
        <pc:spChg chg="mod">
          <ac:chgData name="Sébastien Levert" userId="13a4c8658e4dc0ba" providerId="LiveId" clId="{36322837-2FA8-42BE-8E44-C0879C5AF383}" dt="2018-05-23T14:36:42.950" v="6657" actId="20577"/>
          <ac:spMkLst>
            <pc:docMk/>
            <pc:sldMk cId="645077963" sldId="2248"/>
            <ac:spMk id="2" creationId="{0FB43C86-521C-4A54-A11C-0151BB54C36F}"/>
          </ac:spMkLst>
        </pc:spChg>
      </pc:sldChg>
      <pc:sldChg chg="modSp add modTransition">
        <pc:chgData name="Sébastien Levert" userId="13a4c8658e4dc0ba" providerId="LiveId" clId="{36322837-2FA8-42BE-8E44-C0879C5AF383}" dt="2018-05-23T17:07:41.591" v="7625"/>
        <pc:sldMkLst>
          <pc:docMk/>
          <pc:sldMk cId="1677499464" sldId="2249"/>
        </pc:sldMkLst>
        <pc:spChg chg="mod">
          <ac:chgData name="Sébastien Levert" userId="13a4c8658e4dc0ba" providerId="LiveId" clId="{36322837-2FA8-42BE-8E44-C0879C5AF383}" dt="2018-05-23T14:38:39.078" v="6766" actId="20577"/>
          <ac:spMkLst>
            <pc:docMk/>
            <pc:sldMk cId="1677499464" sldId="2249"/>
            <ac:spMk id="2" creationId="{0FB43C86-521C-4A54-A11C-0151BB54C36F}"/>
          </ac:spMkLst>
        </pc:spChg>
      </pc:sldChg>
      <pc:sldChg chg="addSp delSp modSp add delAnim modAnim">
        <pc:chgData name="Sébastien Levert" userId="13a4c8658e4dc0ba" providerId="LiveId" clId="{36322837-2FA8-42BE-8E44-C0879C5AF383}" dt="2018-05-23T17:06:42.936" v="7621"/>
        <pc:sldMkLst>
          <pc:docMk/>
          <pc:sldMk cId="3539224775" sldId="2250"/>
        </pc:sldMkLst>
        <pc:spChg chg="del">
          <ac:chgData name="Sébastien Levert" userId="13a4c8658e4dc0ba" providerId="LiveId" clId="{36322837-2FA8-42BE-8E44-C0879C5AF383}" dt="2018-05-23T17:05:55.714" v="7612" actId="478"/>
          <ac:spMkLst>
            <pc:docMk/>
            <pc:sldMk cId="3539224775" sldId="2250"/>
            <ac:spMk id="3" creationId="{EFED6794-BA99-429B-943C-5A7D1D9BB140}"/>
          </ac:spMkLst>
        </pc:spChg>
        <pc:spChg chg="add mod">
          <ac:chgData name="Sébastien Levert" userId="13a4c8658e4dc0ba" providerId="LiveId" clId="{36322837-2FA8-42BE-8E44-C0879C5AF383}" dt="2018-05-23T17:05:59.858" v="7614" actId="571"/>
          <ac:spMkLst>
            <pc:docMk/>
            <pc:sldMk cId="3539224775" sldId="2250"/>
            <ac:spMk id="21" creationId="{4436FC64-A979-48CF-99F6-E5AA85EE0955}"/>
          </ac:spMkLst>
        </pc:spChg>
        <pc:picChg chg="del">
          <ac:chgData name="Sébastien Levert" userId="13a4c8658e4dc0ba" providerId="LiveId" clId="{36322837-2FA8-42BE-8E44-C0879C5AF383}" dt="2018-05-23T17:05:54.448" v="7611" actId="478"/>
          <ac:picMkLst>
            <pc:docMk/>
            <pc:sldMk cId="3539224775" sldId="2250"/>
            <ac:picMk id="2050" creationId="{56722434-ABD7-4333-AC45-880DA0268930}"/>
          </ac:picMkLst>
        </pc:picChg>
      </pc:sldChg>
      <pc:sldMasterChg chg="modSldLayout">
        <pc:chgData name="Sébastien Levert" userId="13a4c8658e4dc0ba" providerId="LiveId" clId="{36322837-2FA8-42BE-8E44-C0879C5AF383}" dt="2018-05-05T21:50:39.739" v="3755" actId="20577"/>
        <pc:sldMasterMkLst>
          <pc:docMk/>
          <pc:sldMasterMk cId="3949415378" sldId="2147483648"/>
        </pc:sldMasterMkLst>
        <pc:sldLayoutChg chg="addSp delSp modSp">
          <pc:chgData name="Sébastien Levert" userId="13a4c8658e4dc0ba" providerId="LiveId" clId="{36322837-2FA8-42BE-8E44-C0879C5AF383}" dt="2018-05-05T21:46:20.932" v="3692" actId="1036"/>
          <pc:sldLayoutMkLst>
            <pc:docMk/>
            <pc:sldMasterMk cId="3949415378" sldId="2147483648"/>
            <pc:sldLayoutMk cId="844723933" sldId="2147483740"/>
          </pc:sldLayoutMkLst>
          <pc:spChg chg="del">
            <ac:chgData name="Sébastien Levert" userId="13a4c8658e4dc0ba" providerId="LiveId" clId="{36322837-2FA8-42BE-8E44-C0879C5AF383}" dt="2018-05-05T15:54:33.472" v="1186" actId="478"/>
            <ac:spMkLst>
              <pc:docMk/>
              <pc:sldMasterMk cId="3949415378" sldId="2147483648"/>
              <pc:sldLayoutMk cId="844723933" sldId="2147483740"/>
              <ac:spMk id="2" creationId="{00000000-0000-0000-0000-000000000000}"/>
            </ac:spMkLst>
          </pc:spChg>
          <pc:spChg chg="del">
            <ac:chgData name="Sébastien Levert" userId="13a4c8658e4dc0ba" providerId="LiveId" clId="{36322837-2FA8-42BE-8E44-C0879C5AF383}" dt="2018-05-05T21:46:16.001" v="3677" actId="478"/>
            <ac:spMkLst>
              <pc:docMk/>
              <pc:sldMasterMk cId="3949415378" sldId="2147483648"/>
              <pc:sldLayoutMk cId="844723933" sldId="2147483740"/>
              <ac:spMk id="4" creationId="{00000000-0000-0000-0000-000000000000}"/>
            </ac:spMkLst>
          </pc:spChg>
          <pc:spChg chg="add del mod">
            <ac:chgData name="Sébastien Levert" userId="13a4c8658e4dc0ba" providerId="LiveId" clId="{36322837-2FA8-42BE-8E44-C0879C5AF383}" dt="2018-05-05T16:00:14.330" v="1383" actId="478"/>
            <ac:spMkLst>
              <pc:docMk/>
              <pc:sldMasterMk cId="3949415378" sldId="2147483648"/>
              <pc:sldLayoutMk cId="844723933" sldId="2147483740"/>
              <ac:spMk id="5" creationId="{1E6B4332-0326-4CEE-A555-D274FFDBD68F}"/>
            </ac:spMkLst>
          </pc:spChg>
          <pc:spChg chg="add mod">
            <ac:chgData name="Sébastien Levert" userId="13a4c8658e4dc0ba" providerId="LiveId" clId="{36322837-2FA8-42BE-8E44-C0879C5AF383}" dt="2018-05-05T16:25:07.006" v="1858" actId="14100"/>
            <ac:spMkLst>
              <pc:docMk/>
              <pc:sldMasterMk cId="3949415378" sldId="2147483648"/>
              <pc:sldLayoutMk cId="844723933" sldId="2147483740"/>
              <ac:spMk id="6" creationId="{90F837D8-8595-438E-A9FF-FC55A4CC4CC2}"/>
            </ac:spMkLst>
          </pc:spChg>
          <pc:spChg chg="add mod">
            <ac:chgData name="Sébastien Levert" userId="13a4c8658e4dc0ba" providerId="LiveId" clId="{36322837-2FA8-42BE-8E44-C0879C5AF383}" dt="2018-05-05T16:16:49.004" v="1825" actId="20577"/>
            <ac:spMkLst>
              <pc:docMk/>
              <pc:sldMasterMk cId="3949415378" sldId="2147483648"/>
              <pc:sldLayoutMk cId="844723933" sldId="2147483740"/>
              <ac:spMk id="8" creationId="{16589240-CE09-4460-B0E5-3DFD2A0E992E}"/>
            </ac:spMkLst>
          </pc:spChg>
          <pc:spChg chg="add mod">
            <ac:chgData name="Sébastien Levert" userId="13a4c8658e4dc0ba" providerId="LiveId" clId="{36322837-2FA8-42BE-8E44-C0879C5AF383}" dt="2018-05-05T16:27:31.789" v="1893" actId="14100"/>
            <ac:spMkLst>
              <pc:docMk/>
              <pc:sldMasterMk cId="3949415378" sldId="2147483648"/>
              <pc:sldLayoutMk cId="844723933" sldId="2147483740"/>
              <ac:spMk id="10" creationId="{769BBB7E-F142-4AA4-9D87-FFBD6EBF5AF1}"/>
            </ac:spMkLst>
          </pc:spChg>
          <pc:spChg chg="add del mod">
            <ac:chgData name="Sébastien Levert" userId="13a4c8658e4dc0ba" providerId="LiveId" clId="{36322837-2FA8-42BE-8E44-C0879C5AF383}" dt="2018-05-05T16:09:18.930" v="1465" actId="478"/>
            <ac:spMkLst>
              <pc:docMk/>
              <pc:sldMasterMk cId="3949415378" sldId="2147483648"/>
              <pc:sldLayoutMk cId="844723933" sldId="2147483740"/>
              <ac:spMk id="21" creationId="{6A0B6D38-EB18-4A25-ACDD-2333FAD52DFD}"/>
            </ac:spMkLst>
          </pc:spChg>
          <pc:spChg chg="mod ord">
            <ac:chgData name="Sébastien Levert" userId="13a4c8658e4dc0ba" providerId="LiveId" clId="{36322837-2FA8-42BE-8E44-C0879C5AF383}" dt="2018-05-05T16:23:37.463" v="1852" actId="20577"/>
            <ac:spMkLst>
              <pc:docMk/>
              <pc:sldMasterMk cId="3949415378" sldId="2147483648"/>
              <pc:sldLayoutMk cId="844723933" sldId="2147483740"/>
              <ac:spMk id="22" creationId="{00000000-0000-0000-0000-000000000000}"/>
            </ac:spMkLst>
          </pc:spChg>
          <pc:spChg chg="mod">
            <ac:chgData name="Sébastien Levert" userId="13a4c8658e4dc0ba" providerId="LiveId" clId="{36322837-2FA8-42BE-8E44-C0879C5AF383}" dt="2018-05-05T15:59:24.037" v="1376" actId="1076"/>
            <ac:spMkLst>
              <pc:docMk/>
              <pc:sldMasterMk cId="3949415378" sldId="2147483648"/>
              <pc:sldLayoutMk cId="844723933" sldId="2147483740"/>
              <ac:spMk id="23" creationId="{00000000-0000-0000-0000-000000000000}"/>
            </ac:spMkLst>
          </pc:spChg>
          <pc:spChg chg="mod">
            <ac:chgData name="Sébastien Levert" userId="13a4c8658e4dc0ba" providerId="LiveId" clId="{36322837-2FA8-42BE-8E44-C0879C5AF383}" dt="2018-05-05T15:55:13.573" v="1344" actId="1038"/>
            <ac:spMkLst>
              <pc:docMk/>
              <pc:sldMasterMk cId="3949415378" sldId="2147483648"/>
              <pc:sldLayoutMk cId="844723933" sldId="2147483740"/>
              <ac:spMk id="25" creationId="{00000000-0000-0000-0000-000000000000}"/>
            </ac:spMkLst>
          </pc:spChg>
          <pc:grpChg chg="add mod ord">
            <ac:chgData name="Sébastien Levert" userId="13a4c8658e4dc0ba" providerId="LiveId" clId="{36322837-2FA8-42BE-8E44-C0879C5AF383}" dt="2018-05-05T16:27:12.934" v="1891" actId="1076"/>
            <ac:grpSpMkLst>
              <pc:docMk/>
              <pc:sldMasterMk cId="3949415378" sldId="2147483648"/>
              <pc:sldLayoutMk cId="844723933" sldId="2147483740"/>
              <ac:grpSpMk id="18" creationId="{EA4C9446-D718-4FAA-B800-7C34C65CCA7C}"/>
            </ac:grpSpMkLst>
          </pc:grpChg>
          <pc:grpChg chg="mod">
            <ac:chgData name="Sébastien Levert" userId="13a4c8658e4dc0ba" providerId="LiveId" clId="{36322837-2FA8-42BE-8E44-C0879C5AF383}" dt="2018-05-05T15:55:13.573" v="1344" actId="1038"/>
            <ac:grpSpMkLst>
              <pc:docMk/>
              <pc:sldMasterMk cId="3949415378" sldId="2147483648"/>
              <pc:sldLayoutMk cId="844723933" sldId="2147483740"/>
              <ac:grpSpMk id="26" creationId="{00000000-0000-0000-0000-000000000000}"/>
            </ac:grpSpMkLst>
          </pc:grpChg>
          <pc:picChg chg="add mod ord modCrop">
            <ac:chgData name="Sébastien Levert" userId="13a4c8658e4dc0ba" providerId="LiveId" clId="{36322837-2FA8-42BE-8E44-C0879C5AF383}" dt="2018-05-05T16:05:10.214" v="1427" actId="167"/>
            <ac:picMkLst>
              <pc:docMk/>
              <pc:sldMasterMk cId="3949415378" sldId="2147483648"/>
              <pc:sldLayoutMk cId="844723933" sldId="2147483740"/>
              <ac:picMk id="3" creationId="{E6CE223E-6973-41CD-8713-59DA85CA02D9}"/>
            </ac:picMkLst>
          </pc:picChg>
          <pc:picChg chg="del">
            <ac:chgData name="Sébastien Levert" userId="13a4c8658e4dc0ba" providerId="LiveId" clId="{36322837-2FA8-42BE-8E44-C0879C5AF383}" dt="2018-05-05T15:54:35.707" v="1187" actId="478"/>
            <ac:picMkLst>
              <pc:docMk/>
              <pc:sldMasterMk cId="3949415378" sldId="2147483648"/>
              <pc:sldLayoutMk cId="844723933" sldId="2147483740"/>
              <ac:picMk id="7" creationId="{00000000-0000-0000-0000-000000000000}"/>
            </ac:picMkLst>
          </pc:picChg>
          <pc:picChg chg="del">
            <ac:chgData name="Sébastien Levert" userId="13a4c8658e4dc0ba" providerId="LiveId" clId="{36322837-2FA8-42BE-8E44-C0879C5AF383}" dt="2018-05-05T16:05:16.737" v="1428" actId="478"/>
            <ac:picMkLst>
              <pc:docMk/>
              <pc:sldMasterMk cId="3949415378" sldId="2147483648"/>
              <pc:sldLayoutMk cId="844723933" sldId="2147483740"/>
              <ac:picMk id="9" creationId="{00000000-0000-0000-0000-000000000000}"/>
            </ac:picMkLst>
          </pc:picChg>
          <pc:picChg chg="add mod ord modCrop">
            <ac:chgData name="Sébastien Levert" userId="13a4c8658e4dc0ba" providerId="LiveId" clId="{36322837-2FA8-42BE-8E44-C0879C5AF383}" dt="2018-05-05T21:46:20.932" v="3692" actId="1036"/>
            <ac:picMkLst>
              <pc:docMk/>
              <pc:sldMasterMk cId="3949415378" sldId="2147483648"/>
              <pc:sldLayoutMk cId="844723933" sldId="2147483740"/>
              <ac:picMk id="15" creationId="{31474DCF-2E17-49CD-BAAC-4CA2EF9F524E}"/>
            </ac:picMkLst>
          </pc:picChg>
          <pc:picChg chg="del">
            <ac:chgData name="Sébastien Levert" userId="13a4c8658e4dc0ba" providerId="LiveId" clId="{36322837-2FA8-42BE-8E44-C0879C5AF383}" dt="2018-05-05T15:52:40.366" v="1175" actId="478"/>
            <ac:picMkLst>
              <pc:docMk/>
              <pc:sldMasterMk cId="3949415378" sldId="2147483648"/>
              <pc:sldLayoutMk cId="844723933" sldId="2147483740"/>
              <ac:picMk id="29" creationId="{00000000-0000-0000-0000-000000000000}"/>
            </ac:picMkLst>
          </pc:picChg>
          <pc:picChg chg="add mod">
            <ac:chgData name="Sébastien Levert" userId="13a4c8658e4dc0ba" providerId="LiveId" clId="{36322837-2FA8-42BE-8E44-C0879C5AF383}" dt="2018-05-05T16:43:22.840" v="1901" actId="1076"/>
            <ac:picMkLst>
              <pc:docMk/>
              <pc:sldMasterMk cId="3949415378" sldId="2147483648"/>
              <pc:sldLayoutMk cId="844723933" sldId="2147483740"/>
              <ac:picMk id="1026" creationId="{EDB7E675-79AC-4A10-8C5D-BDB393F5F140}"/>
            </ac:picMkLst>
          </pc:picChg>
          <pc:cxnChg chg="mod">
            <ac:chgData name="Sébastien Levert" userId="13a4c8658e4dc0ba" providerId="LiveId" clId="{36322837-2FA8-42BE-8E44-C0879C5AF383}" dt="2018-05-05T16:08:26.058" v="1459" actId="1582"/>
            <ac:cxnSpMkLst>
              <pc:docMk/>
              <pc:sldMasterMk cId="3949415378" sldId="2147483648"/>
              <pc:sldLayoutMk cId="844723933" sldId="2147483740"/>
              <ac:cxnSpMk id="19" creationId="{8BC34B6F-1E6E-434B-9B75-2EBCA6995614}"/>
            </ac:cxnSpMkLst>
          </pc:cxnChg>
          <pc:cxnChg chg="mod">
            <ac:chgData name="Sébastien Levert" userId="13a4c8658e4dc0ba" providerId="LiveId" clId="{36322837-2FA8-42BE-8E44-C0879C5AF383}" dt="2018-05-05T16:08:26.058" v="1459" actId="1582"/>
            <ac:cxnSpMkLst>
              <pc:docMk/>
              <pc:sldMasterMk cId="3949415378" sldId="2147483648"/>
              <pc:sldLayoutMk cId="844723933" sldId="2147483740"/>
              <ac:cxnSpMk id="20" creationId="{C416E4A1-E5CD-4405-A63D-D9056282C226}"/>
            </ac:cxnSpMkLst>
          </pc:cxnChg>
          <pc:cxnChg chg="mod">
            <ac:chgData name="Sébastien Levert" userId="13a4c8658e4dc0ba" providerId="LiveId" clId="{36322837-2FA8-42BE-8E44-C0879C5AF383}" dt="2018-05-05T15:55:13.573" v="1344" actId="1038"/>
            <ac:cxnSpMkLst>
              <pc:docMk/>
              <pc:sldMasterMk cId="3949415378" sldId="2147483648"/>
              <pc:sldLayoutMk cId="844723933" sldId="2147483740"/>
              <ac:cxnSpMk id="24" creationId="{00000000-0000-0000-0000-000000000000}"/>
            </ac:cxnSpMkLst>
          </pc:cxnChg>
        </pc:sldLayoutChg>
        <pc:sldLayoutChg chg="modSp">
          <pc:chgData name="Sébastien Levert" userId="13a4c8658e4dc0ba" providerId="LiveId" clId="{36322837-2FA8-42BE-8E44-C0879C5AF383}" dt="2018-05-05T21:50:39.739" v="3755" actId="20577"/>
          <pc:sldLayoutMkLst>
            <pc:docMk/>
            <pc:sldMasterMk cId="3949415378" sldId="2147483648"/>
            <pc:sldLayoutMk cId="208733224" sldId="2147483741"/>
          </pc:sldLayoutMkLst>
          <pc:spChg chg="mod">
            <ac:chgData name="Sébastien Levert" userId="13a4c8658e4dc0ba" providerId="LiveId" clId="{36322837-2FA8-42BE-8E44-C0879C5AF383}" dt="2018-05-05T21:50:39.739" v="3755" actId="20577"/>
            <ac:spMkLst>
              <pc:docMk/>
              <pc:sldMasterMk cId="3949415378" sldId="2147483648"/>
              <pc:sldLayoutMk cId="208733224" sldId="2147483741"/>
              <ac:spMk id="6" creationId="{90F837D8-8595-438E-A9FF-FC55A4CC4CC2}"/>
            </ac:spMkLst>
          </pc:spChg>
        </pc:sldLayoutChg>
      </pc:sldMasterChg>
    </pc:docChg>
  </pc:docChgLst>
  <pc:docChgLst>
    <pc:chgData name="Sébastien Levert" userId="13a4c8658e4dc0ba" providerId="LiveId" clId="{6BE6E65D-00AC-4C5A-8339-B0856E8735AA}"/>
  </pc:docChgLst>
  <pc:docChgLst>
    <pc:chgData name="Sébastien Levert" userId="13a4c8658e4dc0ba" providerId="LiveId" clId="{945BF471-120C-4994-97E4-5A186F43B29C}"/>
    <pc:docChg chg="custSel modSld">
      <pc:chgData name="Sébastien Levert" userId="13a4c8658e4dc0ba" providerId="LiveId" clId="{945BF471-120C-4994-97E4-5A186F43B29C}" dt="2018-05-05T14:51:55.193" v="0" actId="478"/>
      <pc:docMkLst>
        <pc:docMk/>
      </pc:docMkLst>
    </pc:docChg>
  </pc:docChgLst>
  <pc:docChgLst>
    <pc:chgData name="Sébastien Levert" userId="13a4c8658e4dc0ba" providerId="LiveId" clId="{7D267521-BB02-4814-BF9A-1DF9C3B10FDA}"/>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i-FI"/>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0ECF6B9-4BB8-4878-B2E4-37B00E7AF9D5}" type="datetimeFigureOut">
              <a:rPr lang="fi-FI" smtClean="0"/>
              <a:t>23.5.2018</a:t>
            </a:fld>
            <a:endParaRPr lang="fi-FI"/>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i-FI"/>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A2882EC-8404-4E7E-9173-3DCEB373D560}" type="slidenum">
              <a:rPr lang="fi-FI" smtClean="0"/>
              <a:t>‹#›</a:t>
            </a:fld>
            <a:endParaRPr lang="fi-FI"/>
          </a:p>
        </p:txBody>
      </p:sp>
    </p:spTree>
    <p:extLst>
      <p:ext uri="{BB962C8B-B14F-4D97-AF65-F5344CB8AC3E}">
        <p14:creationId xmlns:p14="http://schemas.microsoft.com/office/powerpoint/2010/main" val="229666354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i-FI"/>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A44BCA-A52E-4A1F-9022-43C1F7A6E684}" type="datetimeFigureOut">
              <a:rPr lang="fi-FI" smtClean="0"/>
              <a:t>23.5.2018</a:t>
            </a:fld>
            <a:endParaRPr lang="fi-FI"/>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i-FI"/>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i-FI"/>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i-FI"/>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84843D-8A7C-46C8-8F1B-787785B09F4C}" type="slidenum">
              <a:rPr lang="fi-FI" smtClean="0"/>
              <a:t>‹#›</a:t>
            </a:fld>
            <a:endParaRPr lang="fi-FI"/>
          </a:p>
        </p:txBody>
      </p:sp>
    </p:spTree>
    <p:extLst>
      <p:ext uri="{BB962C8B-B14F-4D97-AF65-F5344CB8AC3E}">
        <p14:creationId xmlns:p14="http://schemas.microsoft.com/office/powerpoint/2010/main" val="40661673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5/23/2018 6:17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14561797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1884843D-8A7C-46C8-8F1B-787785B09F4C}" type="slidenum">
              <a:rPr lang="fi-FI" smtClean="0"/>
              <a:t>2</a:t>
            </a:fld>
            <a:endParaRPr lang="fi-FI"/>
          </a:p>
        </p:txBody>
      </p:sp>
    </p:spTree>
    <p:extLst>
      <p:ext uri="{BB962C8B-B14F-4D97-AF65-F5344CB8AC3E}">
        <p14:creationId xmlns:p14="http://schemas.microsoft.com/office/powerpoint/2010/main" val="35248189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5/23/2018 6:41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22</a:t>
            </a:fld>
            <a:endParaRPr lang="en-US"/>
          </a:p>
        </p:txBody>
      </p:sp>
    </p:spTree>
    <p:extLst>
      <p:ext uri="{BB962C8B-B14F-4D97-AF65-F5344CB8AC3E}">
        <p14:creationId xmlns:p14="http://schemas.microsoft.com/office/powerpoint/2010/main" val="655491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5/23/2018 6:41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7615442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5/23/2018 6:41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24</a:t>
            </a:fld>
            <a:endParaRPr lang="en-US"/>
          </a:p>
        </p:txBody>
      </p:sp>
    </p:spTree>
    <p:extLst>
      <p:ext uri="{BB962C8B-B14F-4D97-AF65-F5344CB8AC3E}">
        <p14:creationId xmlns:p14="http://schemas.microsoft.com/office/powerpoint/2010/main" val="34614203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sz="882" b="0" i="0" kern="1200" dirty="0">
              <a:solidFill>
                <a:schemeClr val="tx1"/>
              </a:solidFill>
              <a:effectLst/>
              <a:latin typeface="Segoe UI Light" pitchFamily="34" charset="0"/>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65222AD0-0B7F-488E-9964-D0921E2F5B17}"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65985091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6.w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4.wmf"/><Relationship Id="rId1" Type="http://schemas.openxmlformats.org/officeDocument/2006/relationships/slideMaster" Target="../slideMasters/slideMaster1.xml"/><Relationship Id="rId4" Type="http://schemas.openxmlformats.org/officeDocument/2006/relationships/image" Target="../media/image5.wmf"/></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4.wmf"/><Relationship Id="rId1" Type="http://schemas.openxmlformats.org/officeDocument/2006/relationships/slideMaster" Target="../slideMasters/slideMaster1.xml"/><Relationship Id="rId4" Type="http://schemas.openxmlformats.org/officeDocument/2006/relationships/image" Target="../media/image5.wmf"/></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4.wmf"/><Relationship Id="rId1" Type="http://schemas.openxmlformats.org/officeDocument/2006/relationships/slideMaster" Target="../slideMasters/slideMaster1.xml"/><Relationship Id="rId4" Type="http://schemas.openxmlformats.org/officeDocument/2006/relationships/image" Target="../media/image5.wmf"/></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4.wmf"/><Relationship Id="rId1" Type="http://schemas.openxmlformats.org/officeDocument/2006/relationships/slideMaster" Target="../slideMasters/slideMaster1.xml"/><Relationship Id="rId4" Type="http://schemas.openxmlformats.org/officeDocument/2006/relationships/image" Target="../media/image5.wmf"/></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4.wmf"/><Relationship Id="rId1" Type="http://schemas.openxmlformats.org/officeDocument/2006/relationships/slideMaster" Target="../slideMasters/slideMaster1.xml"/><Relationship Id="rId4" Type="http://schemas.openxmlformats.org/officeDocument/2006/relationships/image" Target="../media/image5.wmf"/></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4.wmf"/><Relationship Id="rId1" Type="http://schemas.openxmlformats.org/officeDocument/2006/relationships/slideMaster" Target="../slideMasters/slideMaster1.xml"/><Relationship Id="rId4" Type="http://schemas.openxmlformats.org/officeDocument/2006/relationships/image" Target="../media/image5.wmf"/></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4.wmf"/><Relationship Id="rId1" Type="http://schemas.openxmlformats.org/officeDocument/2006/relationships/slideMaster" Target="../slideMasters/slideMaster1.xml"/><Relationship Id="rId4" Type="http://schemas.openxmlformats.org/officeDocument/2006/relationships/image" Target="../media/image5.wmf"/></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4.wmf"/><Relationship Id="rId1" Type="http://schemas.openxmlformats.org/officeDocument/2006/relationships/slideMaster" Target="../slideMasters/slideMaster1.xml"/><Relationship Id="rId4" Type="http://schemas.openxmlformats.org/officeDocument/2006/relationships/image" Target="../media/image5.wmf"/></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4.wmf"/><Relationship Id="rId1" Type="http://schemas.openxmlformats.org/officeDocument/2006/relationships/slideMaster" Target="../slideMasters/slideMaster1.xml"/><Relationship Id="rId4" Type="http://schemas.openxmlformats.org/officeDocument/2006/relationships/image" Target="../media/image5.wmf"/></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4.wmf"/><Relationship Id="rId1" Type="http://schemas.openxmlformats.org/officeDocument/2006/relationships/slideMaster" Target="../slideMasters/slideMaster1.xml"/><Relationship Id="rId4" Type="http://schemas.openxmlformats.org/officeDocument/2006/relationships/image" Target="../media/image5.wmf"/></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4.wmf"/><Relationship Id="rId1" Type="http://schemas.openxmlformats.org/officeDocument/2006/relationships/slideMaster" Target="../slideMasters/slideMaster1.xml"/><Relationship Id="rId4" Type="http://schemas.openxmlformats.org/officeDocument/2006/relationships/image" Target="../media/image5.wmf"/></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4.wmf"/><Relationship Id="rId1" Type="http://schemas.openxmlformats.org/officeDocument/2006/relationships/slideMaster" Target="../slideMasters/slideMaster1.xml"/><Relationship Id="rId4" Type="http://schemas.openxmlformats.org/officeDocument/2006/relationships/image" Target="../media/image5.wmf"/></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4.wmf"/><Relationship Id="rId1" Type="http://schemas.openxmlformats.org/officeDocument/2006/relationships/slideMaster" Target="../slideMasters/slideMaster1.xml"/><Relationship Id="rId4" Type="http://schemas.openxmlformats.org/officeDocument/2006/relationships/image" Target="../media/image5.wmf"/></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4.wmf"/><Relationship Id="rId1" Type="http://schemas.openxmlformats.org/officeDocument/2006/relationships/slideMaster" Target="../slideMasters/slideMaster1.xml"/><Relationship Id="rId4" Type="http://schemas.openxmlformats.org/officeDocument/2006/relationships/image" Target="../media/image5.wmf"/></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4.wmf"/><Relationship Id="rId1" Type="http://schemas.openxmlformats.org/officeDocument/2006/relationships/slideMaster" Target="../slideMasters/slideMaster1.xml"/><Relationship Id="rId4" Type="http://schemas.openxmlformats.org/officeDocument/2006/relationships/image" Target="../media/image5.wmf"/></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4.wmf"/><Relationship Id="rId1" Type="http://schemas.openxmlformats.org/officeDocument/2006/relationships/slideMaster" Target="../slideMasters/slideMaster1.xml"/><Relationship Id="rId4" Type="http://schemas.openxmlformats.org/officeDocument/2006/relationships/image" Target="../media/image5.wmf"/></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4.wmf"/><Relationship Id="rId1" Type="http://schemas.openxmlformats.org/officeDocument/2006/relationships/slideMaster" Target="../slideMasters/slideMaster1.xml"/><Relationship Id="rId4" Type="http://schemas.openxmlformats.org/officeDocument/2006/relationships/image" Target="../media/image5.wmf"/></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4.wmf"/><Relationship Id="rId1" Type="http://schemas.openxmlformats.org/officeDocument/2006/relationships/slideMaster" Target="../slideMasters/slideMaster1.xml"/><Relationship Id="rId4" Type="http://schemas.openxmlformats.org/officeDocument/2006/relationships/image" Target="../media/image5.wmf"/></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4.wmf"/><Relationship Id="rId1" Type="http://schemas.openxmlformats.org/officeDocument/2006/relationships/slideMaster" Target="../slideMasters/slideMaster1.xml"/><Relationship Id="rId4" Type="http://schemas.openxmlformats.org/officeDocument/2006/relationships/image" Target="../media/image5.wmf"/></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4.wmf"/><Relationship Id="rId1" Type="http://schemas.openxmlformats.org/officeDocument/2006/relationships/slideMaster" Target="../slideMasters/slideMaster1.xml"/><Relationship Id="rId4" Type="http://schemas.openxmlformats.org/officeDocument/2006/relationships/image" Target="../media/image5.wmf"/></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3.jp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6.w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6.w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01">
    <p:bg>
      <p:bgPr>
        <a:blipFill dpi="0" rotWithShape="1">
          <a:blip r:embed="rId2">
            <a:lum/>
          </a:blip>
          <a:srcRect/>
          <a:stretch>
            <a:fillRect t="-8000" b="-8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265840"/>
            <a:ext cx="10515600" cy="2852737"/>
          </a:xfrm>
        </p:spPr>
        <p:txBody>
          <a:bodyPr anchor="b">
            <a:normAutofit/>
          </a:bodyPr>
          <a:lstStyle>
            <a:lvl1pPr algn="r">
              <a:defRPr sz="4400" b="1" i="0">
                <a:solidFill>
                  <a:schemeClr val="bg1"/>
                </a:solidFill>
                <a:latin typeface="Corbel" charset="0"/>
                <a:ea typeface="Corbel" charset="0"/>
                <a:cs typeface="Corbel" charset="0"/>
              </a:defRPr>
            </a:lvl1pPr>
          </a:lstStyle>
          <a:p>
            <a:endParaRPr lang="fi-FI" dirty="0"/>
          </a:p>
        </p:txBody>
      </p:sp>
      <p:sp>
        <p:nvSpPr>
          <p:cNvPr id="3" name="Text Placeholder 2"/>
          <p:cNvSpPr>
            <a:spLocks noGrp="1"/>
          </p:cNvSpPr>
          <p:nvPr>
            <p:ph type="body" idx="1"/>
          </p:nvPr>
        </p:nvSpPr>
        <p:spPr>
          <a:xfrm>
            <a:off x="831850" y="4145565"/>
            <a:ext cx="10515600" cy="434657"/>
          </a:xfrm>
        </p:spPr>
        <p:txBody>
          <a:bodyPr anchor="t"/>
          <a:lstStyle>
            <a:lvl1pPr marL="0" indent="0" algn="r">
              <a:buNone/>
              <a:defRPr sz="2400">
                <a:solidFill>
                  <a:schemeClr val="bg1"/>
                </a:solidFill>
                <a:latin typeface="Corbel" charset="0"/>
                <a:ea typeface="Corbel" charset="0"/>
                <a:cs typeface="Corbel"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endParaRPr lang="en-US" dirty="0"/>
          </a:p>
        </p:txBody>
      </p:sp>
      <p:pic>
        <p:nvPicPr>
          <p:cNvPr id="7" name="Pictur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781414" y="387484"/>
            <a:ext cx="1079068" cy="412634"/>
          </a:xfrm>
          <a:prstGeom prst="rect">
            <a:avLst/>
          </a:prstGeom>
        </p:spPr>
      </p:pic>
      <p:cxnSp>
        <p:nvCxnSpPr>
          <p:cNvPr id="6" name="Straight Connector 5"/>
          <p:cNvCxnSpPr/>
          <p:nvPr userDrawn="1"/>
        </p:nvCxnSpPr>
        <p:spPr>
          <a:xfrm>
            <a:off x="9486901" y="4715828"/>
            <a:ext cx="1860550" cy="0"/>
          </a:xfrm>
          <a:prstGeom prst="line">
            <a:avLst/>
          </a:prstGeom>
          <a:ln w="38100">
            <a:solidFill>
              <a:schemeClr val="bg1"/>
            </a:solidFill>
          </a:ln>
        </p:spPr>
        <p:style>
          <a:lnRef idx="3">
            <a:schemeClr val="dk1"/>
          </a:lnRef>
          <a:fillRef idx="0">
            <a:schemeClr val="dk1"/>
          </a:fillRef>
          <a:effectRef idx="2">
            <a:schemeClr val="dk1"/>
          </a:effectRef>
          <a:fontRef idx="minor">
            <a:schemeClr val="tx1"/>
          </a:fontRef>
        </p:style>
      </p:cxnSp>
      <p:sp>
        <p:nvSpPr>
          <p:cNvPr id="8" name="Text Placeholder 2"/>
          <p:cNvSpPr>
            <a:spLocks noGrp="1"/>
          </p:cNvSpPr>
          <p:nvPr>
            <p:ph type="body" idx="10"/>
          </p:nvPr>
        </p:nvSpPr>
        <p:spPr>
          <a:xfrm>
            <a:off x="831850" y="4851408"/>
            <a:ext cx="10515600" cy="434657"/>
          </a:xfrm>
        </p:spPr>
        <p:txBody>
          <a:bodyPr anchor="t">
            <a:normAutofit/>
          </a:bodyPr>
          <a:lstStyle>
            <a:lvl1pPr marL="0" indent="0" algn="r">
              <a:buNone/>
              <a:defRPr lang="en-US" sz="2400" kern="1200" dirty="0">
                <a:solidFill>
                  <a:schemeClr val="bg1"/>
                </a:solidFill>
                <a:latin typeface="Corbel" charset="0"/>
                <a:ea typeface="Corbel" charset="0"/>
                <a:cs typeface="Corbel"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endParaRPr lang="en-US" dirty="0"/>
          </a:p>
        </p:txBody>
      </p:sp>
    </p:spTree>
    <p:extLst>
      <p:ext uri="{BB962C8B-B14F-4D97-AF65-F5344CB8AC3E}">
        <p14:creationId xmlns:p14="http://schemas.microsoft.com/office/powerpoint/2010/main" val="20804314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Header Black 01">
    <p:bg>
      <p:bgPr>
        <a:solidFill>
          <a:srgbClr val="292929"/>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1" y="2682957"/>
            <a:ext cx="9144000" cy="1068388"/>
          </a:xfrm>
        </p:spPr>
        <p:txBody>
          <a:bodyPr anchor="b" anchorCtr="0">
            <a:normAutofit/>
          </a:bodyPr>
          <a:lstStyle>
            <a:lvl1pPr algn="ctr">
              <a:defRPr sz="4400" b="1" i="0">
                <a:solidFill>
                  <a:schemeClr val="bg1"/>
                </a:solidFill>
                <a:latin typeface="Corbel" charset="0"/>
                <a:ea typeface="Corbel" charset="0"/>
                <a:cs typeface="Corbel" charset="0"/>
              </a:defRPr>
            </a:lvl1pPr>
          </a:lstStyle>
          <a:p>
            <a:r>
              <a:rPr lang="en-US" dirty="0"/>
              <a:t>Click to edit Master title</a:t>
            </a:r>
            <a:endParaRPr lang="fi-FI" dirty="0"/>
          </a:p>
        </p:txBody>
      </p:sp>
      <p:sp>
        <p:nvSpPr>
          <p:cNvPr id="3" name="Subtitle 2"/>
          <p:cNvSpPr>
            <a:spLocks noGrp="1"/>
          </p:cNvSpPr>
          <p:nvPr>
            <p:ph type="subTitle" idx="1"/>
          </p:nvPr>
        </p:nvSpPr>
        <p:spPr>
          <a:xfrm>
            <a:off x="1524001" y="3762457"/>
            <a:ext cx="9144000" cy="1655762"/>
          </a:xfrm>
        </p:spPr>
        <p:txBody>
          <a:bodyPr anchor="t"/>
          <a:lstStyle>
            <a:lvl1pPr marL="0" indent="0" algn="ctr">
              <a:buNone/>
              <a:defRPr sz="2400" b="0" i="0">
                <a:solidFill>
                  <a:schemeClr val="bg1"/>
                </a:solidFill>
                <a:latin typeface="Corbel" charset="0"/>
                <a:ea typeface="Corbel" charset="0"/>
                <a:cs typeface="Corbel"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fi-FI" dirty="0"/>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284423" y="1953015"/>
            <a:ext cx="4907578" cy="4888945"/>
          </a:xfrm>
          <a:prstGeom prst="rect">
            <a:avLst/>
          </a:prstGeom>
        </p:spPr>
      </p:pic>
      <p:pic>
        <p:nvPicPr>
          <p:cNvPr id="6" name="Picture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781414" y="387484"/>
            <a:ext cx="1079068" cy="412634"/>
          </a:xfrm>
          <a:prstGeom prst="rect">
            <a:avLst/>
          </a:prstGeom>
        </p:spPr>
      </p:pic>
    </p:spTree>
    <p:extLst>
      <p:ext uri="{BB962C8B-B14F-4D97-AF65-F5344CB8AC3E}">
        <p14:creationId xmlns:p14="http://schemas.microsoft.com/office/powerpoint/2010/main" val="19338904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reserve="1">
  <p:cSld name="Header Black 02">
    <p:bg>
      <p:bgPr>
        <a:solidFill>
          <a:srgbClr val="292929"/>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40"/>
            <a:ext cx="10515600" cy="2852737"/>
          </a:xfrm>
        </p:spPr>
        <p:txBody>
          <a:bodyPr anchor="b">
            <a:normAutofit/>
          </a:bodyPr>
          <a:lstStyle>
            <a:lvl1pPr algn="r">
              <a:defRPr sz="4400" b="1" i="0">
                <a:solidFill>
                  <a:schemeClr val="bg1"/>
                </a:solidFill>
                <a:latin typeface="Corbel" charset="0"/>
                <a:ea typeface="Corbel" charset="0"/>
                <a:cs typeface="Corbel" charset="0"/>
              </a:defRPr>
            </a:lvl1pPr>
          </a:lstStyle>
          <a:p>
            <a:r>
              <a:rPr lang="en-US" dirty="0"/>
              <a:t>Click to edit Master title style</a:t>
            </a:r>
            <a:endParaRPr lang="fi-FI" dirty="0"/>
          </a:p>
        </p:txBody>
      </p:sp>
      <p:sp>
        <p:nvSpPr>
          <p:cNvPr id="3" name="Text Placeholder 2"/>
          <p:cNvSpPr>
            <a:spLocks noGrp="1"/>
          </p:cNvSpPr>
          <p:nvPr>
            <p:ph type="body" idx="1"/>
          </p:nvPr>
        </p:nvSpPr>
        <p:spPr>
          <a:xfrm>
            <a:off x="831850" y="4589465"/>
            <a:ext cx="10515600" cy="1500187"/>
          </a:xfrm>
        </p:spPr>
        <p:txBody>
          <a:bodyPr anchor="t"/>
          <a:lstStyle>
            <a:lvl1pPr marL="0" indent="0" algn="r">
              <a:buNone/>
              <a:defRPr sz="2400">
                <a:solidFill>
                  <a:schemeClr val="bg1"/>
                </a:solidFill>
                <a:latin typeface="Corbel" charset="0"/>
                <a:ea typeface="Corbel" charset="0"/>
                <a:cs typeface="Corbel"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81414" y="387484"/>
            <a:ext cx="1079068" cy="412634"/>
          </a:xfrm>
          <a:prstGeom prst="rect">
            <a:avLst/>
          </a:prstGeom>
        </p:spPr>
      </p:pic>
      <p:pic>
        <p:nvPicPr>
          <p:cNvPr id="5" name="Picture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flipH="1">
            <a:off x="2" y="1969057"/>
            <a:ext cx="4907578" cy="4888945"/>
          </a:xfrm>
          <a:prstGeom prst="rect">
            <a:avLst/>
          </a:prstGeom>
        </p:spPr>
      </p:pic>
    </p:spTree>
    <p:extLst>
      <p:ext uri="{BB962C8B-B14F-4D97-AF65-F5344CB8AC3E}">
        <p14:creationId xmlns:p14="http://schemas.microsoft.com/office/powerpoint/2010/main" val="34367877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Content Rocket">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00406" y="596460"/>
            <a:ext cx="9338868" cy="5276258"/>
          </a:xfrm>
          <a:prstGeom prst="rect">
            <a:avLst/>
          </a:prstGeom>
        </p:spPr>
      </p:pic>
      <p:sp>
        <p:nvSpPr>
          <p:cNvPr id="2" name="Title 1"/>
          <p:cNvSpPr>
            <a:spLocks noGrp="1"/>
          </p:cNvSpPr>
          <p:nvPr>
            <p:ph type="title"/>
          </p:nvPr>
        </p:nvSpPr>
        <p:spPr/>
        <p:txBody>
          <a:bodyPr anchor="t"/>
          <a:lstStyle>
            <a:lvl1pPr>
              <a:defRPr b="1" i="0">
                <a:latin typeface="Corbel" charset="0"/>
                <a:ea typeface="Corbel" charset="0"/>
                <a:cs typeface="Corbel" charset="0"/>
              </a:defRPr>
            </a:lvl1pPr>
          </a:lstStyle>
          <a:p>
            <a:endParaRPr lang="fi-FI" dirty="0"/>
          </a:p>
        </p:txBody>
      </p:sp>
      <p:sp>
        <p:nvSpPr>
          <p:cNvPr id="3" name="Content Placeholder 2"/>
          <p:cNvSpPr>
            <a:spLocks noGrp="1"/>
          </p:cNvSpPr>
          <p:nvPr>
            <p:ph idx="1"/>
          </p:nvPr>
        </p:nvSpPr>
        <p:spPr/>
        <p:txBody>
          <a:bodyPr/>
          <a:lstStyle>
            <a:lvl1pPr>
              <a:defRPr>
                <a:latin typeface="Corbel" charset="0"/>
                <a:ea typeface="Corbel" charset="0"/>
                <a:cs typeface="Corbel" charset="0"/>
              </a:defRPr>
            </a:lvl1pPr>
            <a:lvl2pPr>
              <a:defRPr>
                <a:latin typeface="Corbel" charset="0"/>
                <a:ea typeface="Corbel" charset="0"/>
                <a:cs typeface="Corbel" charset="0"/>
              </a:defRPr>
            </a:lvl2pPr>
            <a:lvl3pPr>
              <a:defRPr>
                <a:latin typeface="Corbel" charset="0"/>
                <a:ea typeface="Corbel" charset="0"/>
                <a:cs typeface="Corbel" charset="0"/>
              </a:defRPr>
            </a:lvl3pPr>
            <a:lvl4pPr>
              <a:defRPr>
                <a:latin typeface="Corbel" charset="0"/>
                <a:ea typeface="Corbel" charset="0"/>
                <a:cs typeface="Corbel" charset="0"/>
              </a:defRPr>
            </a:lvl4pPr>
            <a:lvl5pPr>
              <a:defRPr>
                <a:latin typeface="Corbel" charset="0"/>
                <a:ea typeface="Corbel" charset="0"/>
                <a:cs typeface="Corbel"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fi-FI" dirty="0"/>
          </a:p>
        </p:txBody>
      </p:sp>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200433" y="4533902"/>
            <a:ext cx="1742646" cy="2187575"/>
          </a:xfrm>
          <a:prstGeom prst="rect">
            <a:avLst/>
          </a:prstGeom>
        </p:spPr>
      </p:pic>
      <p:pic>
        <p:nvPicPr>
          <p:cNvPr id="7" name="Picture 6"/>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781111" y="394428"/>
            <a:ext cx="1082639" cy="414000"/>
          </a:xfrm>
          <a:prstGeom prst="rect">
            <a:avLst/>
          </a:prstGeom>
        </p:spPr>
      </p:pic>
    </p:spTree>
    <p:extLst>
      <p:ext uri="{BB962C8B-B14F-4D97-AF65-F5344CB8AC3E}">
        <p14:creationId xmlns:p14="http://schemas.microsoft.com/office/powerpoint/2010/main" val="4055048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Content Planet">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00406" y="596460"/>
            <a:ext cx="9338868" cy="5276258"/>
          </a:xfrm>
          <a:prstGeom prst="rect">
            <a:avLst/>
          </a:prstGeom>
        </p:spPr>
      </p:pic>
      <p:sp>
        <p:nvSpPr>
          <p:cNvPr id="2" name="Title 1"/>
          <p:cNvSpPr>
            <a:spLocks noGrp="1"/>
          </p:cNvSpPr>
          <p:nvPr>
            <p:ph type="title"/>
          </p:nvPr>
        </p:nvSpPr>
        <p:spPr/>
        <p:txBody>
          <a:bodyPr anchor="t"/>
          <a:lstStyle>
            <a:lvl1pPr>
              <a:defRPr b="1" i="0">
                <a:latin typeface="Corbel" charset="0"/>
                <a:ea typeface="Corbel" charset="0"/>
                <a:cs typeface="Corbel" charset="0"/>
              </a:defRPr>
            </a:lvl1pPr>
          </a:lstStyle>
          <a:p>
            <a:endParaRPr lang="fi-FI" dirty="0"/>
          </a:p>
        </p:txBody>
      </p:sp>
      <p:sp>
        <p:nvSpPr>
          <p:cNvPr id="3" name="Content Placeholder 2"/>
          <p:cNvSpPr>
            <a:spLocks noGrp="1"/>
          </p:cNvSpPr>
          <p:nvPr>
            <p:ph idx="1"/>
          </p:nvPr>
        </p:nvSpPr>
        <p:spPr/>
        <p:txBody>
          <a:bodyPr/>
          <a:lstStyle>
            <a:lvl1pPr>
              <a:defRPr>
                <a:latin typeface="Corbel" charset="0"/>
                <a:ea typeface="Corbel" charset="0"/>
                <a:cs typeface="Corbel" charset="0"/>
              </a:defRPr>
            </a:lvl1pPr>
            <a:lvl2pPr>
              <a:defRPr>
                <a:latin typeface="Corbel" charset="0"/>
                <a:ea typeface="Corbel" charset="0"/>
                <a:cs typeface="Corbel" charset="0"/>
              </a:defRPr>
            </a:lvl2pPr>
            <a:lvl3pPr>
              <a:defRPr>
                <a:latin typeface="Corbel" charset="0"/>
                <a:ea typeface="Corbel" charset="0"/>
                <a:cs typeface="Corbel" charset="0"/>
              </a:defRPr>
            </a:lvl3pPr>
            <a:lvl4pPr>
              <a:defRPr>
                <a:latin typeface="Corbel" charset="0"/>
                <a:ea typeface="Corbel" charset="0"/>
                <a:cs typeface="Corbel" charset="0"/>
              </a:defRPr>
            </a:lvl4pPr>
            <a:lvl5pPr>
              <a:defRPr>
                <a:latin typeface="Corbel" charset="0"/>
                <a:ea typeface="Corbel" charset="0"/>
                <a:cs typeface="Corbel"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fi-FI" dirty="0"/>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982201" y="4640945"/>
            <a:ext cx="1986076" cy="1985280"/>
          </a:xfrm>
          <a:prstGeom prst="rect">
            <a:avLst/>
          </a:prstGeom>
        </p:spPr>
      </p:pic>
      <p:pic>
        <p:nvPicPr>
          <p:cNvPr id="8" name="Picture 7"/>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781111" y="394428"/>
            <a:ext cx="1082639" cy="414000"/>
          </a:xfrm>
          <a:prstGeom prst="rect">
            <a:avLst/>
          </a:prstGeom>
        </p:spPr>
      </p:pic>
    </p:spTree>
    <p:extLst>
      <p:ext uri="{BB962C8B-B14F-4D97-AF65-F5344CB8AC3E}">
        <p14:creationId xmlns:p14="http://schemas.microsoft.com/office/powerpoint/2010/main" val="14047696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Content Rocket - Blue">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00406" y="596460"/>
            <a:ext cx="9338868" cy="5276258"/>
          </a:xfrm>
          <a:prstGeom prst="rect">
            <a:avLst/>
          </a:prstGeom>
        </p:spPr>
      </p:pic>
      <p:sp>
        <p:nvSpPr>
          <p:cNvPr id="2" name="Title 1"/>
          <p:cNvSpPr>
            <a:spLocks noGrp="1"/>
          </p:cNvSpPr>
          <p:nvPr>
            <p:ph type="title"/>
          </p:nvPr>
        </p:nvSpPr>
        <p:spPr/>
        <p:txBody>
          <a:bodyPr anchor="t"/>
          <a:lstStyle>
            <a:lvl1pPr>
              <a:defRPr b="1" i="0">
                <a:latin typeface="Corbel" charset="0"/>
                <a:ea typeface="Corbel" charset="0"/>
                <a:cs typeface="Corbel" charset="0"/>
              </a:defRPr>
            </a:lvl1pPr>
          </a:lstStyle>
          <a:p>
            <a:endParaRPr lang="fi-FI" dirty="0"/>
          </a:p>
        </p:txBody>
      </p:sp>
      <p:sp>
        <p:nvSpPr>
          <p:cNvPr id="3" name="Content Placeholder 2"/>
          <p:cNvSpPr>
            <a:spLocks noGrp="1"/>
          </p:cNvSpPr>
          <p:nvPr>
            <p:ph idx="1"/>
          </p:nvPr>
        </p:nvSpPr>
        <p:spPr/>
        <p:txBody>
          <a:bodyPr/>
          <a:lstStyle>
            <a:lvl1pPr>
              <a:defRPr>
                <a:latin typeface="Corbel" charset="0"/>
                <a:ea typeface="Corbel" charset="0"/>
                <a:cs typeface="Corbel" charset="0"/>
              </a:defRPr>
            </a:lvl1pPr>
            <a:lvl2pPr>
              <a:defRPr>
                <a:latin typeface="Corbel" charset="0"/>
                <a:ea typeface="Corbel" charset="0"/>
                <a:cs typeface="Corbel" charset="0"/>
              </a:defRPr>
            </a:lvl2pPr>
            <a:lvl3pPr>
              <a:defRPr>
                <a:latin typeface="Corbel" charset="0"/>
                <a:ea typeface="Corbel" charset="0"/>
                <a:cs typeface="Corbel" charset="0"/>
              </a:defRPr>
            </a:lvl3pPr>
            <a:lvl4pPr>
              <a:defRPr>
                <a:latin typeface="Corbel" charset="0"/>
                <a:ea typeface="Corbel" charset="0"/>
                <a:cs typeface="Corbel" charset="0"/>
              </a:defRPr>
            </a:lvl4pPr>
            <a:lvl5pPr>
              <a:defRPr>
                <a:latin typeface="Corbel" charset="0"/>
                <a:ea typeface="Corbel" charset="0"/>
                <a:cs typeface="Corbel"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fi-FI" dirty="0"/>
          </a:p>
        </p:txBody>
      </p:sp>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200433" y="4533902"/>
            <a:ext cx="1742646" cy="2187575"/>
          </a:xfrm>
          <a:prstGeom prst="rect">
            <a:avLst/>
          </a:prstGeom>
        </p:spPr>
      </p:pic>
      <p:pic>
        <p:nvPicPr>
          <p:cNvPr id="7" name="Picture 6"/>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781111" y="394428"/>
            <a:ext cx="1082639" cy="414000"/>
          </a:xfrm>
          <a:prstGeom prst="rect">
            <a:avLst/>
          </a:prstGeom>
        </p:spPr>
      </p:pic>
      <p:sp>
        <p:nvSpPr>
          <p:cNvPr id="4" name="Rectangle 3"/>
          <p:cNvSpPr/>
          <p:nvPr userDrawn="1"/>
        </p:nvSpPr>
        <p:spPr>
          <a:xfrm>
            <a:off x="0" y="6776278"/>
            <a:ext cx="12192000" cy="81722"/>
          </a:xfrm>
          <a:prstGeom prst="rect">
            <a:avLst/>
          </a:prstGeom>
          <a:solidFill>
            <a:srgbClr val="2742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39402193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Content Planet - Blue">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00406" y="596460"/>
            <a:ext cx="9338868" cy="5276258"/>
          </a:xfrm>
          <a:prstGeom prst="rect">
            <a:avLst/>
          </a:prstGeom>
        </p:spPr>
      </p:pic>
      <p:sp>
        <p:nvSpPr>
          <p:cNvPr id="2" name="Title 1"/>
          <p:cNvSpPr>
            <a:spLocks noGrp="1"/>
          </p:cNvSpPr>
          <p:nvPr>
            <p:ph type="title"/>
          </p:nvPr>
        </p:nvSpPr>
        <p:spPr/>
        <p:txBody>
          <a:bodyPr anchor="t"/>
          <a:lstStyle>
            <a:lvl1pPr>
              <a:defRPr b="1" i="0">
                <a:latin typeface="Corbel" charset="0"/>
                <a:ea typeface="Corbel" charset="0"/>
                <a:cs typeface="Corbel" charset="0"/>
              </a:defRPr>
            </a:lvl1pPr>
          </a:lstStyle>
          <a:p>
            <a:endParaRPr lang="fi-FI" dirty="0"/>
          </a:p>
        </p:txBody>
      </p:sp>
      <p:sp>
        <p:nvSpPr>
          <p:cNvPr id="3" name="Content Placeholder 2"/>
          <p:cNvSpPr>
            <a:spLocks noGrp="1"/>
          </p:cNvSpPr>
          <p:nvPr>
            <p:ph idx="1"/>
          </p:nvPr>
        </p:nvSpPr>
        <p:spPr/>
        <p:txBody>
          <a:bodyPr/>
          <a:lstStyle>
            <a:lvl1pPr>
              <a:defRPr>
                <a:latin typeface="Corbel" charset="0"/>
                <a:ea typeface="Corbel" charset="0"/>
                <a:cs typeface="Corbel" charset="0"/>
              </a:defRPr>
            </a:lvl1pPr>
            <a:lvl2pPr>
              <a:defRPr>
                <a:latin typeface="Corbel" charset="0"/>
                <a:ea typeface="Corbel" charset="0"/>
                <a:cs typeface="Corbel" charset="0"/>
              </a:defRPr>
            </a:lvl2pPr>
            <a:lvl3pPr>
              <a:defRPr>
                <a:latin typeface="Corbel" charset="0"/>
                <a:ea typeface="Corbel" charset="0"/>
                <a:cs typeface="Corbel" charset="0"/>
              </a:defRPr>
            </a:lvl3pPr>
            <a:lvl4pPr>
              <a:defRPr>
                <a:latin typeface="Corbel" charset="0"/>
                <a:ea typeface="Corbel" charset="0"/>
                <a:cs typeface="Corbel" charset="0"/>
              </a:defRPr>
            </a:lvl4pPr>
            <a:lvl5pPr>
              <a:defRPr>
                <a:latin typeface="Corbel" charset="0"/>
                <a:ea typeface="Corbel" charset="0"/>
                <a:cs typeface="Corbel"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fi-FI" dirty="0"/>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982201" y="4640945"/>
            <a:ext cx="1986076" cy="1985280"/>
          </a:xfrm>
          <a:prstGeom prst="rect">
            <a:avLst/>
          </a:prstGeom>
        </p:spPr>
      </p:pic>
      <p:pic>
        <p:nvPicPr>
          <p:cNvPr id="8" name="Picture 7"/>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781111" y="394428"/>
            <a:ext cx="1082639" cy="414000"/>
          </a:xfrm>
          <a:prstGeom prst="rect">
            <a:avLst/>
          </a:prstGeom>
        </p:spPr>
      </p:pic>
      <p:sp>
        <p:nvSpPr>
          <p:cNvPr id="9" name="Rectangle 8"/>
          <p:cNvSpPr/>
          <p:nvPr userDrawn="1"/>
        </p:nvSpPr>
        <p:spPr>
          <a:xfrm>
            <a:off x="0" y="6776278"/>
            <a:ext cx="12192000" cy="81722"/>
          </a:xfrm>
          <a:prstGeom prst="rect">
            <a:avLst/>
          </a:prstGeom>
          <a:solidFill>
            <a:srgbClr val="2742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41889472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_Code Rocket - Yellow">
    <p:spTree>
      <p:nvGrpSpPr>
        <p:cNvPr id="1" name=""/>
        <p:cNvGrpSpPr/>
        <p:nvPr/>
      </p:nvGrpSpPr>
      <p:grpSpPr>
        <a:xfrm>
          <a:off x="0" y="0"/>
          <a:ext cx="0" cy="0"/>
          <a:chOff x="0" y="0"/>
          <a:chExt cx="0" cy="0"/>
        </a:xfrm>
      </p:grpSpPr>
      <p:pic>
        <p:nvPicPr>
          <p:cNvPr id="29" name="Picture 2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00406" y="596460"/>
            <a:ext cx="9338868" cy="5276258"/>
          </a:xfrm>
          <a:prstGeom prst="rect">
            <a:avLst/>
          </a:prstGeom>
        </p:spPr>
      </p:pic>
      <p:sp>
        <p:nvSpPr>
          <p:cNvPr id="2" name="Title 1"/>
          <p:cNvSpPr>
            <a:spLocks noGrp="1"/>
          </p:cNvSpPr>
          <p:nvPr>
            <p:ph type="title"/>
          </p:nvPr>
        </p:nvSpPr>
        <p:spPr/>
        <p:txBody>
          <a:bodyPr anchor="t"/>
          <a:lstStyle>
            <a:lvl1pPr>
              <a:defRPr b="1" i="0">
                <a:latin typeface="Corbel" charset="0"/>
                <a:ea typeface="Corbel" charset="0"/>
                <a:cs typeface="Corbel" charset="0"/>
              </a:defRPr>
            </a:lvl1pPr>
          </a:lstStyle>
          <a:p>
            <a:endParaRPr lang="fi-FI" dirty="0"/>
          </a:p>
        </p:txBody>
      </p:sp>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200433" y="4533902"/>
            <a:ext cx="1742646" cy="2187575"/>
          </a:xfrm>
          <a:prstGeom prst="rect">
            <a:avLst/>
          </a:prstGeom>
        </p:spPr>
      </p:pic>
      <p:pic>
        <p:nvPicPr>
          <p:cNvPr id="7" name="Picture 6"/>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781111" y="394428"/>
            <a:ext cx="1082639" cy="414000"/>
          </a:xfrm>
          <a:prstGeom prst="rect">
            <a:avLst/>
          </a:prstGeom>
        </p:spPr>
      </p:pic>
      <p:sp>
        <p:nvSpPr>
          <p:cNvPr id="4" name="Rectangle 3"/>
          <p:cNvSpPr/>
          <p:nvPr userDrawn="1"/>
        </p:nvSpPr>
        <p:spPr>
          <a:xfrm>
            <a:off x="0" y="6776278"/>
            <a:ext cx="12192000" cy="81722"/>
          </a:xfrm>
          <a:prstGeom prst="rect">
            <a:avLst/>
          </a:prstGeom>
          <a:solidFill>
            <a:srgbClr val="2742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2" name="Content Placeholder 2"/>
          <p:cNvSpPr>
            <a:spLocks noGrp="1"/>
          </p:cNvSpPr>
          <p:nvPr>
            <p:ph idx="1"/>
          </p:nvPr>
        </p:nvSpPr>
        <p:spPr>
          <a:xfrm>
            <a:off x="838201" y="2225245"/>
            <a:ext cx="10515600" cy="4253613"/>
          </a:xfrm>
          <a:solidFill>
            <a:srgbClr val="292929"/>
          </a:solidFill>
          <a:ln w="76200" cap="flat">
            <a:solidFill>
              <a:srgbClr val="292929"/>
            </a:solidFill>
            <a:miter lim="800000"/>
          </a:ln>
        </p:spPr>
        <p:txBody>
          <a:bodyPr vert="horz" lIns="180000" tIns="180000" rIns="180000" bIns="180000" rtlCol="0">
            <a:normAutofit/>
          </a:bodyPr>
          <a:lstStyle>
            <a:lvl1pPr marL="0" indent="0">
              <a:spcBef>
                <a:spcPts val="400"/>
              </a:spcBef>
              <a:buNone/>
              <a:defRPr lang="en-US" sz="2400" dirty="0">
                <a:solidFill>
                  <a:schemeClr val="bg1"/>
                </a:solidFill>
                <a:latin typeface="Consolas" pitchFamily="49" charset="0"/>
                <a:cs typeface="Consolas" pitchFamily="49" charset="0"/>
              </a:defRPr>
            </a:lvl1pPr>
            <a:lvl2pPr>
              <a:defRPr lang="en-US" dirty="0">
                <a:solidFill>
                  <a:schemeClr val="bg1"/>
                </a:solidFill>
                <a:latin typeface="Consolas" pitchFamily="49" charset="0"/>
                <a:cs typeface="Consolas" pitchFamily="49" charset="0"/>
              </a:defRPr>
            </a:lvl2pPr>
            <a:lvl3pPr>
              <a:defRPr lang="en-US" dirty="0">
                <a:solidFill>
                  <a:schemeClr val="bg1"/>
                </a:solidFill>
                <a:latin typeface="Consolas" pitchFamily="49" charset="0"/>
                <a:cs typeface="Consolas" pitchFamily="49" charset="0"/>
              </a:defRPr>
            </a:lvl3pPr>
            <a:lvl4pPr>
              <a:defRPr lang="en-US" dirty="0">
                <a:solidFill>
                  <a:schemeClr val="bg1"/>
                </a:solidFill>
                <a:latin typeface="Consolas" pitchFamily="49" charset="0"/>
                <a:cs typeface="Consolas" pitchFamily="49" charset="0"/>
              </a:defRPr>
            </a:lvl4pPr>
            <a:lvl5pPr>
              <a:defRPr lang="fi-FI" dirty="0">
                <a:solidFill>
                  <a:schemeClr val="bg1"/>
                </a:solidFill>
                <a:latin typeface="Consolas" pitchFamily="49" charset="0"/>
                <a:cs typeface="Consolas" pitchFamily="49" charset="0"/>
              </a:defRPr>
            </a:lvl5pPr>
          </a:lstStyle>
          <a:p>
            <a:pPr marL="228600" lvl="0" indent="-228600">
              <a:lnSpc>
                <a:spcPct val="95000"/>
              </a:lnSpc>
            </a:pPr>
            <a:r>
              <a:rPr lang="en-US" dirty="0"/>
              <a:t>Edit Master text styles</a:t>
            </a:r>
          </a:p>
        </p:txBody>
      </p:sp>
      <p:sp>
        <p:nvSpPr>
          <p:cNvPr id="23" name="Rectangle 22"/>
          <p:cNvSpPr/>
          <p:nvPr userDrawn="1"/>
        </p:nvSpPr>
        <p:spPr bwMode="auto">
          <a:xfrm>
            <a:off x="803275" y="1790796"/>
            <a:ext cx="10585450" cy="393700"/>
          </a:xfrm>
          <a:prstGeom prst="rect">
            <a:avLst/>
          </a:prstGeom>
          <a:solidFill>
            <a:schemeClr val="bg1">
              <a:lumMod val="95000"/>
            </a:schemeClr>
          </a:solidFill>
          <a:ln>
            <a:solidFill>
              <a:srgbClr val="00000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baseline="-25000" dirty="0">
              <a:gradFill>
                <a:gsLst>
                  <a:gs pos="0">
                    <a:srgbClr val="FFFFFF"/>
                  </a:gs>
                  <a:gs pos="100000">
                    <a:srgbClr val="FFFFFF"/>
                  </a:gs>
                </a:gsLst>
                <a:lin ang="5400000" scaled="0"/>
              </a:gradFill>
              <a:ea typeface="Segoe UI" pitchFamily="34" charset="0"/>
              <a:cs typeface="Segoe UI" pitchFamily="34" charset="0"/>
            </a:endParaRPr>
          </a:p>
        </p:txBody>
      </p:sp>
      <p:cxnSp>
        <p:nvCxnSpPr>
          <p:cNvPr id="24" name="Straight Connector 23"/>
          <p:cNvCxnSpPr>
            <a:cxnSpLocks/>
          </p:cNvCxnSpPr>
          <p:nvPr userDrawn="1"/>
        </p:nvCxnSpPr>
        <p:spPr>
          <a:xfrm>
            <a:off x="9355255" y="1987420"/>
            <a:ext cx="152141" cy="226"/>
          </a:xfrm>
          <a:prstGeom prst="line">
            <a:avLst/>
          </a:prstGeom>
          <a:ln w="19050">
            <a:solidFill>
              <a:srgbClr val="292929"/>
            </a:solidFill>
          </a:ln>
        </p:spPr>
        <p:style>
          <a:lnRef idx="1">
            <a:schemeClr val="accent1"/>
          </a:lnRef>
          <a:fillRef idx="0">
            <a:schemeClr val="accent1"/>
          </a:fillRef>
          <a:effectRef idx="0">
            <a:schemeClr val="accent1"/>
          </a:effectRef>
          <a:fontRef idx="minor">
            <a:schemeClr val="tx1"/>
          </a:fontRef>
        </p:style>
      </p:cxnSp>
      <p:sp>
        <p:nvSpPr>
          <p:cNvPr id="25" name="Rectangle 24"/>
          <p:cNvSpPr/>
          <p:nvPr userDrawn="1"/>
        </p:nvSpPr>
        <p:spPr>
          <a:xfrm>
            <a:off x="10128049" y="1921684"/>
            <a:ext cx="144768" cy="131472"/>
          </a:xfrm>
          <a:prstGeom prst="rect">
            <a:avLst/>
          </a:prstGeom>
          <a:noFill/>
          <a:ln>
            <a:solidFill>
              <a:srgbClr val="29292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nvGrpSpPr>
          <p:cNvPr id="26" name="Group 25"/>
          <p:cNvGrpSpPr/>
          <p:nvPr userDrawn="1"/>
        </p:nvGrpSpPr>
        <p:grpSpPr>
          <a:xfrm>
            <a:off x="10907803" y="1921684"/>
            <a:ext cx="131472" cy="137414"/>
            <a:chOff x="10907803" y="1921684"/>
            <a:chExt cx="131472" cy="137414"/>
          </a:xfrm>
        </p:grpSpPr>
        <p:cxnSp>
          <p:nvCxnSpPr>
            <p:cNvPr id="27" name="Straight Connector 26"/>
            <p:cNvCxnSpPr>
              <a:cxnSpLocks/>
            </p:cNvCxnSpPr>
            <p:nvPr userDrawn="1"/>
          </p:nvCxnSpPr>
          <p:spPr>
            <a:xfrm flipV="1">
              <a:off x="10907803" y="1921684"/>
              <a:ext cx="131472" cy="137414"/>
            </a:xfrm>
            <a:prstGeom prst="line">
              <a:avLst/>
            </a:prstGeom>
            <a:ln w="19050">
              <a:solidFill>
                <a:srgbClr val="292929"/>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a:cxnSpLocks/>
            </p:cNvCxnSpPr>
            <p:nvPr userDrawn="1"/>
          </p:nvCxnSpPr>
          <p:spPr>
            <a:xfrm flipH="1" flipV="1">
              <a:off x="10907803" y="1921684"/>
              <a:ext cx="131472" cy="137413"/>
            </a:xfrm>
            <a:prstGeom prst="line">
              <a:avLst/>
            </a:prstGeom>
            <a:ln w="19050">
              <a:solidFill>
                <a:srgbClr val="292929"/>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9910443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_Code Rocket - Yellow">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6CE223E-6973-41CD-8713-59DA85CA02D9}"/>
              </a:ext>
            </a:extLst>
          </p:cNvPr>
          <p:cNvPicPr>
            <a:picLocks noChangeAspect="1"/>
          </p:cNvPicPr>
          <p:nvPr userDrawn="1"/>
        </p:nvPicPr>
        <p:blipFill rotWithShape="1">
          <a:blip r:embed="rId2"/>
          <a:srcRect t="5111"/>
          <a:stretch/>
        </p:blipFill>
        <p:spPr>
          <a:xfrm>
            <a:off x="-3362" y="393474"/>
            <a:ext cx="12192000" cy="6218284"/>
          </a:xfrm>
          <a:prstGeom prst="rect">
            <a:avLst/>
          </a:prstGeom>
        </p:spPr>
      </p:pic>
      <p:pic>
        <p:nvPicPr>
          <p:cNvPr id="15" name="Picture 14">
            <a:extLst>
              <a:ext uri="{FF2B5EF4-FFF2-40B4-BE49-F238E27FC236}">
                <a16:creationId xmlns:a16="http://schemas.microsoft.com/office/drawing/2014/main" id="{31474DCF-2E17-49CD-BAAC-4CA2EF9F524E}"/>
              </a:ext>
            </a:extLst>
          </p:cNvPr>
          <p:cNvPicPr>
            <a:picLocks noChangeAspect="1"/>
          </p:cNvPicPr>
          <p:nvPr userDrawn="1"/>
        </p:nvPicPr>
        <p:blipFill rotWithShape="1">
          <a:blip r:embed="rId2"/>
          <a:srcRect t="65967"/>
          <a:stretch/>
        </p:blipFill>
        <p:spPr>
          <a:xfrm>
            <a:off x="0" y="4634185"/>
            <a:ext cx="12192000" cy="2230256"/>
          </a:xfrm>
          <a:prstGeom prst="rect">
            <a:avLst/>
          </a:prstGeom>
        </p:spPr>
      </p:pic>
      <p:sp>
        <p:nvSpPr>
          <p:cNvPr id="23" name="Rectangle 22"/>
          <p:cNvSpPr/>
          <p:nvPr userDrawn="1"/>
        </p:nvSpPr>
        <p:spPr bwMode="auto">
          <a:xfrm>
            <a:off x="0" y="0"/>
            <a:ext cx="12192000" cy="393700"/>
          </a:xfrm>
          <a:prstGeom prst="rect">
            <a:avLst/>
          </a:prstGeom>
          <a:solidFill>
            <a:schemeClr val="bg1">
              <a:lumMod val="95000"/>
            </a:schemeClr>
          </a:solidFill>
          <a:ln>
            <a:solidFill>
              <a:srgbClr val="00000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baseline="-25000" dirty="0">
              <a:gradFill>
                <a:gsLst>
                  <a:gs pos="0">
                    <a:srgbClr val="FFFFFF"/>
                  </a:gs>
                  <a:gs pos="100000">
                    <a:srgbClr val="FFFFFF"/>
                  </a:gs>
                </a:gsLst>
                <a:lin ang="5400000" scaled="0"/>
              </a:gradFill>
              <a:ea typeface="Segoe UI" pitchFamily="34" charset="0"/>
              <a:cs typeface="Segoe UI" pitchFamily="34" charset="0"/>
            </a:endParaRPr>
          </a:p>
        </p:txBody>
      </p:sp>
      <p:cxnSp>
        <p:nvCxnSpPr>
          <p:cNvPr id="24" name="Straight Connector 23"/>
          <p:cNvCxnSpPr>
            <a:cxnSpLocks/>
          </p:cNvCxnSpPr>
          <p:nvPr userDrawn="1"/>
        </p:nvCxnSpPr>
        <p:spPr>
          <a:xfrm>
            <a:off x="10269862" y="196624"/>
            <a:ext cx="152141" cy="226"/>
          </a:xfrm>
          <a:prstGeom prst="line">
            <a:avLst/>
          </a:prstGeom>
          <a:ln w="19050">
            <a:solidFill>
              <a:srgbClr val="292929"/>
            </a:solidFill>
          </a:ln>
        </p:spPr>
        <p:style>
          <a:lnRef idx="1">
            <a:schemeClr val="accent1"/>
          </a:lnRef>
          <a:fillRef idx="0">
            <a:schemeClr val="accent1"/>
          </a:fillRef>
          <a:effectRef idx="0">
            <a:schemeClr val="accent1"/>
          </a:effectRef>
          <a:fontRef idx="minor">
            <a:schemeClr val="tx1"/>
          </a:fontRef>
        </p:style>
      </p:cxnSp>
      <p:sp>
        <p:nvSpPr>
          <p:cNvPr id="25" name="Rectangle 24"/>
          <p:cNvSpPr/>
          <p:nvPr userDrawn="1"/>
        </p:nvSpPr>
        <p:spPr>
          <a:xfrm>
            <a:off x="11042656" y="130888"/>
            <a:ext cx="144768" cy="131472"/>
          </a:xfrm>
          <a:prstGeom prst="rect">
            <a:avLst/>
          </a:prstGeom>
          <a:noFill/>
          <a:ln>
            <a:solidFill>
              <a:srgbClr val="29292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nvGrpSpPr>
          <p:cNvPr id="26" name="Group 25"/>
          <p:cNvGrpSpPr/>
          <p:nvPr userDrawn="1"/>
        </p:nvGrpSpPr>
        <p:grpSpPr>
          <a:xfrm>
            <a:off x="11822410" y="130888"/>
            <a:ext cx="131472" cy="137414"/>
            <a:chOff x="10907803" y="1921684"/>
            <a:chExt cx="131472" cy="137414"/>
          </a:xfrm>
        </p:grpSpPr>
        <p:cxnSp>
          <p:nvCxnSpPr>
            <p:cNvPr id="27" name="Straight Connector 26"/>
            <p:cNvCxnSpPr>
              <a:cxnSpLocks/>
            </p:cNvCxnSpPr>
            <p:nvPr userDrawn="1"/>
          </p:nvCxnSpPr>
          <p:spPr>
            <a:xfrm flipV="1">
              <a:off x="10907803" y="1921684"/>
              <a:ext cx="131472" cy="137414"/>
            </a:xfrm>
            <a:prstGeom prst="line">
              <a:avLst/>
            </a:prstGeom>
            <a:ln w="19050">
              <a:solidFill>
                <a:srgbClr val="292929"/>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a:cxnSpLocks/>
            </p:cNvCxnSpPr>
            <p:nvPr userDrawn="1"/>
          </p:nvCxnSpPr>
          <p:spPr>
            <a:xfrm flipH="1" flipV="1">
              <a:off x="10907803" y="1921684"/>
              <a:ext cx="131472" cy="137413"/>
            </a:xfrm>
            <a:prstGeom prst="line">
              <a:avLst/>
            </a:prstGeom>
            <a:ln w="19050">
              <a:solidFill>
                <a:srgbClr val="292929"/>
              </a:solidFill>
            </a:ln>
          </p:spPr>
          <p:style>
            <a:lnRef idx="1">
              <a:schemeClr val="accent1"/>
            </a:lnRef>
            <a:fillRef idx="0">
              <a:schemeClr val="accent1"/>
            </a:fillRef>
            <a:effectRef idx="0">
              <a:schemeClr val="accent1"/>
            </a:effectRef>
            <a:fontRef idx="minor">
              <a:schemeClr val="tx1"/>
            </a:fontRef>
          </p:style>
        </p:cxnSp>
      </p:grpSp>
      <p:sp>
        <p:nvSpPr>
          <p:cNvPr id="22" name="Content Placeholder 2"/>
          <p:cNvSpPr>
            <a:spLocks noGrp="1"/>
          </p:cNvSpPr>
          <p:nvPr>
            <p:ph idx="1"/>
          </p:nvPr>
        </p:nvSpPr>
        <p:spPr>
          <a:xfrm>
            <a:off x="1342292" y="930940"/>
            <a:ext cx="10750366" cy="5416446"/>
          </a:xfrm>
          <a:solidFill>
            <a:srgbClr val="1E1E1E"/>
          </a:solidFill>
          <a:ln w="76200" cap="flat">
            <a:noFill/>
            <a:miter lim="800000"/>
          </a:ln>
        </p:spPr>
        <p:txBody>
          <a:bodyPr vert="horz" lIns="180000" tIns="46800" rIns="180000" bIns="46800" rtlCol="0">
            <a:noAutofit/>
          </a:bodyPr>
          <a:lstStyle>
            <a:lvl1pPr marL="0" indent="0">
              <a:lnSpc>
                <a:spcPct val="98000"/>
              </a:lnSpc>
              <a:spcBef>
                <a:spcPts val="160"/>
              </a:spcBef>
              <a:buNone/>
              <a:defRPr lang="en-US" sz="1800" dirty="0">
                <a:solidFill>
                  <a:schemeClr val="bg1"/>
                </a:solidFill>
                <a:latin typeface="Consolas" pitchFamily="49" charset="0"/>
                <a:cs typeface="Consolas" pitchFamily="49" charset="0"/>
              </a:defRPr>
            </a:lvl1pPr>
            <a:lvl2pPr>
              <a:defRPr lang="en-US" dirty="0">
                <a:solidFill>
                  <a:schemeClr val="bg1"/>
                </a:solidFill>
                <a:latin typeface="Consolas" pitchFamily="49" charset="0"/>
                <a:cs typeface="Consolas" pitchFamily="49" charset="0"/>
              </a:defRPr>
            </a:lvl2pPr>
            <a:lvl3pPr>
              <a:defRPr lang="en-US" dirty="0">
                <a:solidFill>
                  <a:schemeClr val="bg1"/>
                </a:solidFill>
                <a:latin typeface="Consolas" pitchFamily="49" charset="0"/>
                <a:cs typeface="Consolas" pitchFamily="49" charset="0"/>
              </a:defRPr>
            </a:lvl3pPr>
            <a:lvl4pPr>
              <a:defRPr lang="en-US" dirty="0">
                <a:solidFill>
                  <a:schemeClr val="bg1"/>
                </a:solidFill>
                <a:latin typeface="Consolas" pitchFamily="49" charset="0"/>
                <a:cs typeface="Consolas" pitchFamily="49" charset="0"/>
              </a:defRPr>
            </a:lvl4pPr>
            <a:lvl5pPr>
              <a:defRPr lang="fi-FI" dirty="0">
                <a:solidFill>
                  <a:schemeClr val="bg1"/>
                </a:solidFill>
                <a:latin typeface="Consolas" pitchFamily="49" charset="0"/>
                <a:cs typeface="Consolas" pitchFamily="49" charset="0"/>
              </a:defRPr>
            </a:lvl5pPr>
          </a:lstStyle>
          <a:p>
            <a:pPr marL="228600" lvl="0" indent="-228600">
              <a:lnSpc>
                <a:spcPct val="95000"/>
              </a:lnSpc>
            </a:pPr>
            <a:r>
              <a:rPr lang="en-US" dirty="0"/>
              <a:t>Edit Master text styles</a:t>
            </a:r>
          </a:p>
        </p:txBody>
      </p:sp>
      <p:sp>
        <p:nvSpPr>
          <p:cNvPr id="6" name="Title 5">
            <a:extLst>
              <a:ext uri="{FF2B5EF4-FFF2-40B4-BE49-F238E27FC236}">
                <a16:creationId xmlns:a16="http://schemas.microsoft.com/office/drawing/2014/main" id="{90F837D8-8595-438E-A9FF-FC55A4CC4CC2}"/>
              </a:ext>
            </a:extLst>
          </p:cNvPr>
          <p:cNvSpPr>
            <a:spLocks noGrp="1"/>
          </p:cNvSpPr>
          <p:nvPr>
            <p:ph type="title"/>
          </p:nvPr>
        </p:nvSpPr>
        <p:spPr>
          <a:xfrm>
            <a:off x="1270686" y="392047"/>
            <a:ext cx="4968189" cy="532800"/>
          </a:xfrm>
          <a:solidFill>
            <a:srgbClr val="1E1E1E"/>
          </a:solidFill>
          <a:ln>
            <a:noFill/>
          </a:ln>
        </p:spPr>
        <p:txBody>
          <a:bodyPr anchor="ctr">
            <a:normAutofit/>
          </a:bodyPr>
          <a:lstStyle>
            <a:lvl1pPr>
              <a:defRPr sz="2000" b="0">
                <a:solidFill>
                  <a:schemeClr val="bg1"/>
                </a:solidFill>
                <a:latin typeface="Consolas" panose="020B0609020204030204" pitchFamily="49" charset="0"/>
              </a:defRPr>
            </a:lvl1pPr>
          </a:lstStyle>
          <a:p>
            <a:r>
              <a:rPr lang="en-US" dirty="0"/>
              <a:t>Click to edit Master title style</a:t>
            </a:r>
            <a:endParaRPr lang="en-CA" dirty="0"/>
          </a:p>
        </p:txBody>
      </p:sp>
      <p:sp>
        <p:nvSpPr>
          <p:cNvPr id="8" name="TextBox 7">
            <a:extLst>
              <a:ext uri="{FF2B5EF4-FFF2-40B4-BE49-F238E27FC236}">
                <a16:creationId xmlns:a16="http://schemas.microsoft.com/office/drawing/2014/main" id="{16589240-CE09-4460-B0E5-3DFD2A0E992E}"/>
              </a:ext>
            </a:extLst>
          </p:cNvPr>
          <p:cNvSpPr txBox="1"/>
          <p:nvPr userDrawn="1"/>
        </p:nvSpPr>
        <p:spPr>
          <a:xfrm>
            <a:off x="856516" y="900039"/>
            <a:ext cx="485775" cy="5875968"/>
          </a:xfrm>
          <a:prstGeom prst="rect">
            <a:avLst/>
          </a:prstGeom>
          <a:noFill/>
        </p:spPr>
        <p:txBody>
          <a:bodyPr wrap="square" rtlCol="0">
            <a:spAutoFit/>
          </a:bodyPr>
          <a:lstStyle/>
          <a:p>
            <a:pPr algn="r">
              <a:spcBef>
                <a:spcPts val="100"/>
              </a:spcBef>
            </a:pPr>
            <a:r>
              <a:rPr lang="en-CA" dirty="0">
                <a:solidFill>
                  <a:srgbClr val="3D3D3D"/>
                </a:solidFill>
                <a:latin typeface="Consolas" panose="020B0609020204030204" pitchFamily="49" charset="0"/>
              </a:rPr>
              <a:t>1</a:t>
            </a:r>
          </a:p>
          <a:p>
            <a:pPr algn="r">
              <a:spcBef>
                <a:spcPts val="100"/>
              </a:spcBef>
            </a:pPr>
            <a:r>
              <a:rPr lang="en-CA" dirty="0">
                <a:solidFill>
                  <a:srgbClr val="3D3D3D"/>
                </a:solidFill>
                <a:latin typeface="Consolas" panose="020B0609020204030204" pitchFamily="49" charset="0"/>
              </a:rPr>
              <a:t>2</a:t>
            </a:r>
          </a:p>
          <a:p>
            <a:pPr algn="r">
              <a:spcBef>
                <a:spcPts val="100"/>
              </a:spcBef>
            </a:pPr>
            <a:r>
              <a:rPr lang="en-CA" dirty="0">
                <a:solidFill>
                  <a:srgbClr val="3D3D3D"/>
                </a:solidFill>
                <a:latin typeface="Consolas" panose="020B0609020204030204" pitchFamily="49" charset="0"/>
              </a:rPr>
              <a:t>3</a:t>
            </a:r>
          </a:p>
          <a:p>
            <a:pPr algn="r">
              <a:spcBef>
                <a:spcPts val="100"/>
              </a:spcBef>
            </a:pPr>
            <a:r>
              <a:rPr lang="en-CA" dirty="0">
                <a:solidFill>
                  <a:srgbClr val="3D3D3D"/>
                </a:solidFill>
                <a:latin typeface="Consolas" panose="020B0609020204030204" pitchFamily="49" charset="0"/>
              </a:rPr>
              <a:t>4</a:t>
            </a:r>
          </a:p>
          <a:p>
            <a:pPr algn="r">
              <a:spcBef>
                <a:spcPts val="100"/>
              </a:spcBef>
            </a:pPr>
            <a:r>
              <a:rPr lang="en-CA" dirty="0">
                <a:solidFill>
                  <a:srgbClr val="3D3D3D"/>
                </a:solidFill>
                <a:latin typeface="Consolas" panose="020B0609020204030204" pitchFamily="49" charset="0"/>
              </a:rPr>
              <a:t>5</a:t>
            </a:r>
          </a:p>
          <a:p>
            <a:pPr algn="r">
              <a:spcBef>
                <a:spcPts val="100"/>
              </a:spcBef>
            </a:pPr>
            <a:r>
              <a:rPr lang="en-CA" dirty="0">
                <a:solidFill>
                  <a:srgbClr val="3D3D3D"/>
                </a:solidFill>
                <a:latin typeface="Consolas" panose="020B0609020204030204" pitchFamily="49" charset="0"/>
              </a:rPr>
              <a:t>6</a:t>
            </a:r>
          </a:p>
          <a:p>
            <a:pPr algn="r">
              <a:spcBef>
                <a:spcPts val="100"/>
              </a:spcBef>
            </a:pPr>
            <a:r>
              <a:rPr lang="en-CA" dirty="0">
                <a:solidFill>
                  <a:srgbClr val="3D3D3D"/>
                </a:solidFill>
                <a:latin typeface="Consolas" panose="020B0609020204030204" pitchFamily="49" charset="0"/>
              </a:rPr>
              <a:t>7</a:t>
            </a:r>
          </a:p>
          <a:p>
            <a:pPr algn="r">
              <a:spcBef>
                <a:spcPts val="100"/>
              </a:spcBef>
            </a:pPr>
            <a:r>
              <a:rPr lang="en-CA" dirty="0">
                <a:solidFill>
                  <a:srgbClr val="3D3D3D"/>
                </a:solidFill>
                <a:latin typeface="Consolas" panose="020B0609020204030204" pitchFamily="49" charset="0"/>
              </a:rPr>
              <a:t>8</a:t>
            </a:r>
          </a:p>
          <a:p>
            <a:pPr algn="r">
              <a:spcBef>
                <a:spcPts val="100"/>
              </a:spcBef>
            </a:pPr>
            <a:r>
              <a:rPr lang="en-CA" dirty="0">
                <a:solidFill>
                  <a:srgbClr val="3D3D3D"/>
                </a:solidFill>
                <a:latin typeface="Consolas" panose="020B0609020204030204" pitchFamily="49" charset="0"/>
              </a:rPr>
              <a:t>9</a:t>
            </a:r>
          </a:p>
          <a:p>
            <a:pPr algn="r">
              <a:spcBef>
                <a:spcPts val="100"/>
              </a:spcBef>
            </a:pPr>
            <a:r>
              <a:rPr lang="en-CA" dirty="0">
                <a:solidFill>
                  <a:srgbClr val="3D3D3D"/>
                </a:solidFill>
                <a:latin typeface="Consolas" panose="020B0609020204030204" pitchFamily="49" charset="0"/>
              </a:rPr>
              <a:t>10</a:t>
            </a:r>
          </a:p>
          <a:p>
            <a:pPr algn="r">
              <a:spcBef>
                <a:spcPts val="100"/>
              </a:spcBef>
            </a:pPr>
            <a:r>
              <a:rPr lang="en-CA" dirty="0">
                <a:solidFill>
                  <a:srgbClr val="3D3D3D"/>
                </a:solidFill>
                <a:latin typeface="Consolas" panose="020B0609020204030204" pitchFamily="49" charset="0"/>
              </a:rPr>
              <a:t>11</a:t>
            </a:r>
          </a:p>
          <a:p>
            <a:pPr algn="r">
              <a:spcBef>
                <a:spcPts val="100"/>
              </a:spcBef>
            </a:pPr>
            <a:r>
              <a:rPr lang="en-CA" dirty="0">
                <a:solidFill>
                  <a:srgbClr val="3D3D3D"/>
                </a:solidFill>
                <a:latin typeface="Consolas" panose="020B0609020204030204" pitchFamily="49" charset="0"/>
              </a:rPr>
              <a:t>12</a:t>
            </a:r>
          </a:p>
          <a:p>
            <a:pPr algn="r">
              <a:spcBef>
                <a:spcPts val="100"/>
              </a:spcBef>
            </a:pPr>
            <a:r>
              <a:rPr lang="en-CA" dirty="0">
                <a:solidFill>
                  <a:srgbClr val="3D3D3D"/>
                </a:solidFill>
                <a:latin typeface="Consolas" panose="020B0609020204030204" pitchFamily="49" charset="0"/>
              </a:rPr>
              <a:t>13</a:t>
            </a:r>
          </a:p>
          <a:p>
            <a:pPr algn="r">
              <a:spcBef>
                <a:spcPts val="100"/>
              </a:spcBef>
            </a:pPr>
            <a:r>
              <a:rPr lang="en-CA" dirty="0">
                <a:solidFill>
                  <a:srgbClr val="3D3D3D"/>
                </a:solidFill>
                <a:latin typeface="Consolas" panose="020B0609020204030204" pitchFamily="49" charset="0"/>
              </a:rPr>
              <a:t>14</a:t>
            </a:r>
          </a:p>
          <a:p>
            <a:pPr algn="r">
              <a:spcBef>
                <a:spcPts val="100"/>
              </a:spcBef>
            </a:pPr>
            <a:r>
              <a:rPr lang="en-CA" dirty="0">
                <a:solidFill>
                  <a:srgbClr val="3D3D3D"/>
                </a:solidFill>
                <a:latin typeface="Consolas" panose="020B0609020204030204" pitchFamily="49" charset="0"/>
              </a:rPr>
              <a:t>15</a:t>
            </a:r>
          </a:p>
          <a:p>
            <a:pPr algn="r">
              <a:spcBef>
                <a:spcPts val="100"/>
              </a:spcBef>
            </a:pPr>
            <a:r>
              <a:rPr lang="en-CA" dirty="0">
                <a:solidFill>
                  <a:srgbClr val="3D3D3D"/>
                </a:solidFill>
                <a:latin typeface="Consolas" panose="020B0609020204030204" pitchFamily="49" charset="0"/>
              </a:rPr>
              <a:t>16</a:t>
            </a:r>
          </a:p>
          <a:p>
            <a:pPr algn="r">
              <a:spcBef>
                <a:spcPts val="100"/>
              </a:spcBef>
            </a:pPr>
            <a:r>
              <a:rPr lang="en-CA" dirty="0">
                <a:solidFill>
                  <a:srgbClr val="3D3D3D"/>
                </a:solidFill>
                <a:latin typeface="Consolas" panose="020B0609020204030204" pitchFamily="49" charset="0"/>
              </a:rPr>
              <a:t>17</a:t>
            </a:r>
          </a:p>
          <a:p>
            <a:pPr algn="r">
              <a:spcBef>
                <a:spcPts val="100"/>
              </a:spcBef>
            </a:pPr>
            <a:r>
              <a:rPr lang="en-CA" dirty="0">
                <a:solidFill>
                  <a:srgbClr val="3D3D3D"/>
                </a:solidFill>
                <a:latin typeface="Consolas" panose="020B0609020204030204" pitchFamily="49" charset="0"/>
              </a:rPr>
              <a:t>18</a:t>
            </a:r>
          </a:p>
          <a:p>
            <a:pPr algn="r">
              <a:spcBef>
                <a:spcPts val="100"/>
              </a:spcBef>
            </a:pPr>
            <a:r>
              <a:rPr lang="en-CA" dirty="0">
                <a:solidFill>
                  <a:srgbClr val="3D3D3D"/>
                </a:solidFill>
                <a:latin typeface="Consolas" panose="020B0609020204030204" pitchFamily="49" charset="0"/>
              </a:rPr>
              <a:t>19</a:t>
            </a:r>
          </a:p>
          <a:p>
            <a:pPr>
              <a:spcBef>
                <a:spcPts val="100"/>
              </a:spcBef>
            </a:pPr>
            <a:endParaRPr lang="en-CA" dirty="0">
              <a:solidFill>
                <a:srgbClr val="3D3D3D"/>
              </a:solidFill>
            </a:endParaRPr>
          </a:p>
        </p:txBody>
      </p:sp>
      <p:sp>
        <p:nvSpPr>
          <p:cNvPr id="10" name="Rectangle 9">
            <a:extLst>
              <a:ext uri="{FF2B5EF4-FFF2-40B4-BE49-F238E27FC236}">
                <a16:creationId xmlns:a16="http://schemas.microsoft.com/office/drawing/2014/main" id="{769BBB7E-F142-4AA4-9D87-FFBD6EBF5AF1}"/>
              </a:ext>
            </a:extLst>
          </p:cNvPr>
          <p:cNvSpPr/>
          <p:nvPr userDrawn="1"/>
        </p:nvSpPr>
        <p:spPr>
          <a:xfrm>
            <a:off x="6238874" y="392046"/>
            <a:ext cx="290513" cy="532800"/>
          </a:xfrm>
          <a:prstGeom prst="rect">
            <a:avLst/>
          </a:prstGeom>
          <a:solidFill>
            <a:srgbClr val="1E1E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nvGrpSpPr>
          <p:cNvPr id="18" name="Group 17">
            <a:extLst>
              <a:ext uri="{FF2B5EF4-FFF2-40B4-BE49-F238E27FC236}">
                <a16:creationId xmlns:a16="http://schemas.microsoft.com/office/drawing/2014/main" id="{EA4C9446-D718-4FAA-B800-7C34C65CCA7C}"/>
              </a:ext>
            </a:extLst>
          </p:cNvPr>
          <p:cNvGrpSpPr/>
          <p:nvPr userDrawn="1"/>
        </p:nvGrpSpPr>
        <p:grpSpPr>
          <a:xfrm>
            <a:off x="6281623" y="590324"/>
            <a:ext cx="131472" cy="137414"/>
            <a:chOff x="10907803" y="1921684"/>
            <a:chExt cx="131472" cy="137414"/>
          </a:xfrm>
        </p:grpSpPr>
        <p:cxnSp>
          <p:nvCxnSpPr>
            <p:cNvPr id="19" name="Straight Connector 18">
              <a:extLst>
                <a:ext uri="{FF2B5EF4-FFF2-40B4-BE49-F238E27FC236}">
                  <a16:creationId xmlns:a16="http://schemas.microsoft.com/office/drawing/2014/main" id="{8BC34B6F-1E6E-434B-9B75-2EBCA6995614}"/>
                </a:ext>
              </a:extLst>
            </p:cNvPr>
            <p:cNvCxnSpPr>
              <a:cxnSpLocks/>
            </p:cNvCxnSpPr>
            <p:nvPr userDrawn="1"/>
          </p:nvCxnSpPr>
          <p:spPr>
            <a:xfrm flipV="1">
              <a:off x="10907803" y="1921684"/>
              <a:ext cx="131472" cy="137414"/>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C416E4A1-E5CD-4405-A63D-D9056282C226}"/>
                </a:ext>
              </a:extLst>
            </p:cNvPr>
            <p:cNvCxnSpPr>
              <a:cxnSpLocks/>
            </p:cNvCxnSpPr>
            <p:nvPr userDrawn="1"/>
          </p:nvCxnSpPr>
          <p:spPr>
            <a:xfrm flipH="1" flipV="1">
              <a:off x="10907803" y="1921684"/>
              <a:ext cx="131472" cy="137413"/>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pic>
        <p:nvPicPr>
          <p:cNvPr id="1026" name="Picture 2" descr="https://upload.wikimedia.org/wikipedia/commons/thumb/2/2d/Visual_Studio_Code_1.18_icon.svg/512px-Visual_Studio_Code_1.18_icon.svg.png">
            <a:extLst>
              <a:ext uri="{FF2B5EF4-FFF2-40B4-BE49-F238E27FC236}">
                <a16:creationId xmlns:a16="http://schemas.microsoft.com/office/drawing/2014/main" id="{EDB7E675-79AC-4A10-8C5D-BDB393F5F140}"/>
              </a:ext>
            </a:extLst>
          </p:cNvPr>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83530" y="42753"/>
            <a:ext cx="309176" cy="3079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472393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5_Code Rocket - Yellow">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6CE223E-6973-41CD-8713-59DA85CA02D9}"/>
              </a:ext>
            </a:extLst>
          </p:cNvPr>
          <p:cNvPicPr>
            <a:picLocks noChangeAspect="1"/>
          </p:cNvPicPr>
          <p:nvPr userDrawn="1"/>
        </p:nvPicPr>
        <p:blipFill rotWithShape="1">
          <a:blip r:embed="rId2"/>
          <a:srcRect t="5111"/>
          <a:stretch/>
        </p:blipFill>
        <p:spPr>
          <a:xfrm>
            <a:off x="-3362" y="393474"/>
            <a:ext cx="12192000" cy="6218284"/>
          </a:xfrm>
          <a:prstGeom prst="rect">
            <a:avLst/>
          </a:prstGeom>
        </p:spPr>
      </p:pic>
      <p:pic>
        <p:nvPicPr>
          <p:cNvPr id="15" name="Picture 14">
            <a:extLst>
              <a:ext uri="{FF2B5EF4-FFF2-40B4-BE49-F238E27FC236}">
                <a16:creationId xmlns:a16="http://schemas.microsoft.com/office/drawing/2014/main" id="{31474DCF-2E17-49CD-BAAC-4CA2EF9F524E}"/>
              </a:ext>
            </a:extLst>
          </p:cNvPr>
          <p:cNvPicPr>
            <a:picLocks noChangeAspect="1"/>
          </p:cNvPicPr>
          <p:nvPr userDrawn="1"/>
        </p:nvPicPr>
        <p:blipFill rotWithShape="1">
          <a:blip r:embed="rId2"/>
          <a:srcRect t="65967"/>
          <a:stretch/>
        </p:blipFill>
        <p:spPr>
          <a:xfrm>
            <a:off x="0" y="4634185"/>
            <a:ext cx="12192000" cy="2230256"/>
          </a:xfrm>
          <a:prstGeom prst="rect">
            <a:avLst/>
          </a:prstGeom>
        </p:spPr>
      </p:pic>
      <p:sp>
        <p:nvSpPr>
          <p:cNvPr id="23" name="Rectangle 22"/>
          <p:cNvSpPr/>
          <p:nvPr userDrawn="1"/>
        </p:nvSpPr>
        <p:spPr bwMode="auto">
          <a:xfrm>
            <a:off x="0" y="0"/>
            <a:ext cx="12192000" cy="393700"/>
          </a:xfrm>
          <a:prstGeom prst="rect">
            <a:avLst/>
          </a:prstGeom>
          <a:solidFill>
            <a:schemeClr val="bg1">
              <a:lumMod val="95000"/>
            </a:schemeClr>
          </a:solidFill>
          <a:ln>
            <a:solidFill>
              <a:srgbClr val="00000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baseline="-25000" dirty="0">
              <a:gradFill>
                <a:gsLst>
                  <a:gs pos="0">
                    <a:srgbClr val="FFFFFF"/>
                  </a:gs>
                  <a:gs pos="100000">
                    <a:srgbClr val="FFFFFF"/>
                  </a:gs>
                </a:gsLst>
                <a:lin ang="5400000" scaled="0"/>
              </a:gradFill>
              <a:ea typeface="Segoe UI" pitchFamily="34" charset="0"/>
              <a:cs typeface="Segoe UI" pitchFamily="34" charset="0"/>
            </a:endParaRPr>
          </a:p>
        </p:txBody>
      </p:sp>
      <p:cxnSp>
        <p:nvCxnSpPr>
          <p:cNvPr id="24" name="Straight Connector 23"/>
          <p:cNvCxnSpPr>
            <a:cxnSpLocks/>
          </p:cNvCxnSpPr>
          <p:nvPr userDrawn="1"/>
        </p:nvCxnSpPr>
        <p:spPr>
          <a:xfrm>
            <a:off x="10269862" y="196624"/>
            <a:ext cx="152141" cy="226"/>
          </a:xfrm>
          <a:prstGeom prst="line">
            <a:avLst/>
          </a:prstGeom>
          <a:ln w="19050">
            <a:solidFill>
              <a:srgbClr val="292929"/>
            </a:solidFill>
          </a:ln>
        </p:spPr>
        <p:style>
          <a:lnRef idx="1">
            <a:schemeClr val="accent1"/>
          </a:lnRef>
          <a:fillRef idx="0">
            <a:schemeClr val="accent1"/>
          </a:fillRef>
          <a:effectRef idx="0">
            <a:schemeClr val="accent1"/>
          </a:effectRef>
          <a:fontRef idx="minor">
            <a:schemeClr val="tx1"/>
          </a:fontRef>
        </p:style>
      </p:cxnSp>
      <p:sp>
        <p:nvSpPr>
          <p:cNvPr id="25" name="Rectangle 24"/>
          <p:cNvSpPr/>
          <p:nvPr userDrawn="1"/>
        </p:nvSpPr>
        <p:spPr>
          <a:xfrm>
            <a:off x="11042656" y="130888"/>
            <a:ext cx="144768" cy="131472"/>
          </a:xfrm>
          <a:prstGeom prst="rect">
            <a:avLst/>
          </a:prstGeom>
          <a:noFill/>
          <a:ln>
            <a:solidFill>
              <a:srgbClr val="29292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nvGrpSpPr>
          <p:cNvPr id="26" name="Group 25"/>
          <p:cNvGrpSpPr/>
          <p:nvPr userDrawn="1"/>
        </p:nvGrpSpPr>
        <p:grpSpPr>
          <a:xfrm>
            <a:off x="11822410" y="130888"/>
            <a:ext cx="131472" cy="137414"/>
            <a:chOff x="10907803" y="1921684"/>
            <a:chExt cx="131472" cy="137414"/>
          </a:xfrm>
        </p:grpSpPr>
        <p:cxnSp>
          <p:nvCxnSpPr>
            <p:cNvPr id="27" name="Straight Connector 26"/>
            <p:cNvCxnSpPr>
              <a:cxnSpLocks/>
            </p:cNvCxnSpPr>
            <p:nvPr userDrawn="1"/>
          </p:nvCxnSpPr>
          <p:spPr>
            <a:xfrm flipV="1">
              <a:off x="10907803" y="1921684"/>
              <a:ext cx="131472" cy="137414"/>
            </a:xfrm>
            <a:prstGeom prst="line">
              <a:avLst/>
            </a:prstGeom>
            <a:ln w="19050">
              <a:solidFill>
                <a:srgbClr val="292929"/>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a:cxnSpLocks/>
            </p:cNvCxnSpPr>
            <p:nvPr userDrawn="1"/>
          </p:nvCxnSpPr>
          <p:spPr>
            <a:xfrm flipH="1" flipV="1">
              <a:off x="10907803" y="1921684"/>
              <a:ext cx="131472" cy="137413"/>
            </a:xfrm>
            <a:prstGeom prst="line">
              <a:avLst/>
            </a:prstGeom>
            <a:ln w="19050">
              <a:solidFill>
                <a:srgbClr val="292929"/>
              </a:solidFill>
            </a:ln>
          </p:spPr>
          <p:style>
            <a:lnRef idx="1">
              <a:schemeClr val="accent1"/>
            </a:lnRef>
            <a:fillRef idx="0">
              <a:schemeClr val="accent1"/>
            </a:fillRef>
            <a:effectRef idx="0">
              <a:schemeClr val="accent1"/>
            </a:effectRef>
            <a:fontRef idx="minor">
              <a:schemeClr val="tx1"/>
            </a:fontRef>
          </p:style>
        </p:cxnSp>
      </p:grpSp>
      <p:sp>
        <p:nvSpPr>
          <p:cNvPr id="22" name="Content Placeholder 2"/>
          <p:cNvSpPr>
            <a:spLocks noGrp="1"/>
          </p:cNvSpPr>
          <p:nvPr>
            <p:ph idx="1"/>
          </p:nvPr>
        </p:nvSpPr>
        <p:spPr>
          <a:xfrm>
            <a:off x="1342292" y="930940"/>
            <a:ext cx="10750366" cy="5416446"/>
          </a:xfrm>
          <a:solidFill>
            <a:srgbClr val="1E1E1E"/>
          </a:solidFill>
          <a:ln w="76200" cap="flat">
            <a:noFill/>
            <a:miter lim="800000"/>
          </a:ln>
        </p:spPr>
        <p:txBody>
          <a:bodyPr vert="horz" lIns="180000" tIns="46800" rIns="180000" bIns="46800" rtlCol="0">
            <a:noAutofit/>
          </a:bodyPr>
          <a:lstStyle>
            <a:lvl1pPr marL="0" indent="0">
              <a:lnSpc>
                <a:spcPct val="98000"/>
              </a:lnSpc>
              <a:spcBef>
                <a:spcPts val="160"/>
              </a:spcBef>
              <a:buNone/>
              <a:defRPr lang="en-US" sz="1800" dirty="0">
                <a:solidFill>
                  <a:schemeClr val="bg1"/>
                </a:solidFill>
                <a:latin typeface="Consolas" pitchFamily="49" charset="0"/>
                <a:cs typeface="Consolas" pitchFamily="49" charset="0"/>
              </a:defRPr>
            </a:lvl1pPr>
            <a:lvl2pPr>
              <a:defRPr lang="en-US" dirty="0">
                <a:solidFill>
                  <a:schemeClr val="bg1"/>
                </a:solidFill>
                <a:latin typeface="Consolas" pitchFamily="49" charset="0"/>
                <a:cs typeface="Consolas" pitchFamily="49" charset="0"/>
              </a:defRPr>
            </a:lvl2pPr>
            <a:lvl3pPr>
              <a:defRPr lang="en-US" dirty="0">
                <a:solidFill>
                  <a:schemeClr val="bg1"/>
                </a:solidFill>
                <a:latin typeface="Consolas" pitchFamily="49" charset="0"/>
                <a:cs typeface="Consolas" pitchFamily="49" charset="0"/>
              </a:defRPr>
            </a:lvl3pPr>
            <a:lvl4pPr>
              <a:defRPr lang="en-US" dirty="0">
                <a:solidFill>
                  <a:schemeClr val="bg1"/>
                </a:solidFill>
                <a:latin typeface="Consolas" pitchFamily="49" charset="0"/>
                <a:cs typeface="Consolas" pitchFamily="49" charset="0"/>
              </a:defRPr>
            </a:lvl4pPr>
            <a:lvl5pPr>
              <a:defRPr lang="fi-FI" dirty="0">
                <a:solidFill>
                  <a:schemeClr val="bg1"/>
                </a:solidFill>
                <a:latin typeface="Consolas" pitchFamily="49" charset="0"/>
                <a:cs typeface="Consolas" pitchFamily="49" charset="0"/>
              </a:defRPr>
            </a:lvl5pPr>
          </a:lstStyle>
          <a:p>
            <a:pPr marL="228600" lvl="0" indent="-228600">
              <a:lnSpc>
                <a:spcPct val="95000"/>
              </a:lnSpc>
            </a:pPr>
            <a:r>
              <a:rPr lang="en-US" dirty="0"/>
              <a:t>Edit Master text styles</a:t>
            </a:r>
          </a:p>
        </p:txBody>
      </p:sp>
      <p:sp>
        <p:nvSpPr>
          <p:cNvPr id="6" name="Title 5">
            <a:extLst>
              <a:ext uri="{FF2B5EF4-FFF2-40B4-BE49-F238E27FC236}">
                <a16:creationId xmlns:a16="http://schemas.microsoft.com/office/drawing/2014/main" id="{90F837D8-8595-438E-A9FF-FC55A4CC4CC2}"/>
              </a:ext>
            </a:extLst>
          </p:cNvPr>
          <p:cNvSpPr>
            <a:spLocks noGrp="1"/>
          </p:cNvSpPr>
          <p:nvPr>
            <p:ph type="title"/>
          </p:nvPr>
        </p:nvSpPr>
        <p:spPr>
          <a:xfrm>
            <a:off x="1270686" y="392047"/>
            <a:ext cx="4968189" cy="532800"/>
          </a:xfrm>
          <a:solidFill>
            <a:srgbClr val="1E1E1E"/>
          </a:solidFill>
          <a:ln>
            <a:noFill/>
          </a:ln>
        </p:spPr>
        <p:txBody>
          <a:bodyPr anchor="ctr">
            <a:normAutofit/>
          </a:bodyPr>
          <a:lstStyle>
            <a:lvl1pPr>
              <a:defRPr sz="2000" b="0">
                <a:solidFill>
                  <a:schemeClr val="bg1"/>
                </a:solidFill>
                <a:latin typeface="Consolas" panose="020B0609020204030204" pitchFamily="49" charset="0"/>
              </a:defRPr>
            </a:lvl1pPr>
          </a:lstStyle>
          <a:p>
            <a:r>
              <a:rPr lang="en-US" dirty="0"/>
              <a:t>Click to edit Master title style</a:t>
            </a:r>
            <a:endParaRPr lang="en-CA" dirty="0"/>
          </a:p>
        </p:txBody>
      </p:sp>
      <p:sp>
        <p:nvSpPr>
          <p:cNvPr id="8" name="TextBox 7">
            <a:extLst>
              <a:ext uri="{FF2B5EF4-FFF2-40B4-BE49-F238E27FC236}">
                <a16:creationId xmlns:a16="http://schemas.microsoft.com/office/drawing/2014/main" id="{16589240-CE09-4460-B0E5-3DFD2A0E992E}"/>
              </a:ext>
            </a:extLst>
          </p:cNvPr>
          <p:cNvSpPr txBox="1"/>
          <p:nvPr userDrawn="1"/>
        </p:nvSpPr>
        <p:spPr>
          <a:xfrm>
            <a:off x="856516" y="900039"/>
            <a:ext cx="485775" cy="5875968"/>
          </a:xfrm>
          <a:prstGeom prst="rect">
            <a:avLst/>
          </a:prstGeom>
          <a:noFill/>
        </p:spPr>
        <p:txBody>
          <a:bodyPr wrap="square" rtlCol="0">
            <a:spAutoFit/>
          </a:bodyPr>
          <a:lstStyle/>
          <a:p>
            <a:pPr algn="r">
              <a:spcBef>
                <a:spcPts val="100"/>
              </a:spcBef>
            </a:pPr>
            <a:r>
              <a:rPr lang="en-CA" dirty="0">
                <a:solidFill>
                  <a:srgbClr val="3D3D3D"/>
                </a:solidFill>
                <a:latin typeface="Consolas" panose="020B0609020204030204" pitchFamily="49" charset="0"/>
              </a:rPr>
              <a:t>1</a:t>
            </a:r>
          </a:p>
          <a:p>
            <a:pPr algn="r">
              <a:spcBef>
                <a:spcPts val="100"/>
              </a:spcBef>
            </a:pPr>
            <a:r>
              <a:rPr lang="en-CA" dirty="0">
                <a:solidFill>
                  <a:srgbClr val="3D3D3D"/>
                </a:solidFill>
                <a:latin typeface="Consolas" panose="020B0609020204030204" pitchFamily="49" charset="0"/>
              </a:rPr>
              <a:t>2</a:t>
            </a:r>
          </a:p>
          <a:p>
            <a:pPr algn="r">
              <a:spcBef>
                <a:spcPts val="100"/>
              </a:spcBef>
            </a:pPr>
            <a:r>
              <a:rPr lang="en-CA" dirty="0">
                <a:solidFill>
                  <a:srgbClr val="3D3D3D"/>
                </a:solidFill>
                <a:latin typeface="Consolas" panose="020B0609020204030204" pitchFamily="49" charset="0"/>
              </a:rPr>
              <a:t>3</a:t>
            </a:r>
          </a:p>
          <a:p>
            <a:pPr algn="r">
              <a:spcBef>
                <a:spcPts val="100"/>
              </a:spcBef>
            </a:pPr>
            <a:r>
              <a:rPr lang="en-CA" dirty="0">
                <a:solidFill>
                  <a:srgbClr val="3D3D3D"/>
                </a:solidFill>
                <a:latin typeface="Consolas" panose="020B0609020204030204" pitchFamily="49" charset="0"/>
              </a:rPr>
              <a:t>4</a:t>
            </a:r>
          </a:p>
          <a:p>
            <a:pPr algn="r">
              <a:spcBef>
                <a:spcPts val="100"/>
              </a:spcBef>
            </a:pPr>
            <a:r>
              <a:rPr lang="en-CA" dirty="0">
                <a:solidFill>
                  <a:srgbClr val="3D3D3D"/>
                </a:solidFill>
                <a:latin typeface="Consolas" panose="020B0609020204030204" pitchFamily="49" charset="0"/>
              </a:rPr>
              <a:t>5</a:t>
            </a:r>
          </a:p>
          <a:p>
            <a:pPr algn="r">
              <a:spcBef>
                <a:spcPts val="100"/>
              </a:spcBef>
            </a:pPr>
            <a:r>
              <a:rPr lang="en-CA" dirty="0">
                <a:solidFill>
                  <a:srgbClr val="3D3D3D"/>
                </a:solidFill>
                <a:latin typeface="Consolas" panose="020B0609020204030204" pitchFamily="49" charset="0"/>
              </a:rPr>
              <a:t>6</a:t>
            </a:r>
          </a:p>
          <a:p>
            <a:pPr algn="r">
              <a:spcBef>
                <a:spcPts val="100"/>
              </a:spcBef>
            </a:pPr>
            <a:r>
              <a:rPr lang="en-CA" dirty="0">
                <a:solidFill>
                  <a:srgbClr val="3D3D3D"/>
                </a:solidFill>
                <a:latin typeface="Consolas" panose="020B0609020204030204" pitchFamily="49" charset="0"/>
              </a:rPr>
              <a:t>7</a:t>
            </a:r>
          </a:p>
          <a:p>
            <a:pPr algn="r">
              <a:spcBef>
                <a:spcPts val="100"/>
              </a:spcBef>
            </a:pPr>
            <a:r>
              <a:rPr lang="en-CA" dirty="0">
                <a:solidFill>
                  <a:srgbClr val="3D3D3D"/>
                </a:solidFill>
                <a:latin typeface="Consolas" panose="020B0609020204030204" pitchFamily="49" charset="0"/>
              </a:rPr>
              <a:t>8</a:t>
            </a:r>
          </a:p>
          <a:p>
            <a:pPr algn="r">
              <a:spcBef>
                <a:spcPts val="100"/>
              </a:spcBef>
            </a:pPr>
            <a:r>
              <a:rPr lang="en-CA" dirty="0">
                <a:solidFill>
                  <a:srgbClr val="3D3D3D"/>
                </a:solidFill>
                <a:latin typeface="Consolas" panose="020B0609020204030204" pitchFamily="49" charset="0"/>
              </a:rPr>
              <a:t>9</a:t>
            </a:r>
          </a:p>
          <a:p>
            <a:pPr algn="r">
              <a:spcBef>
                <a:spcPts val="100"/>
              </a:spcBef>
            </a:pPr>
            <a:r>
              <a:rPr lang="en-CA" dirty="0">
                <a:solidFill>
                  <a:srgbClr val="3D3D3D"/>
                </a:solidFill>
                <a:latin typeface="Consolas" panose="020B0609020204030204" pitchFamily="49" charset="0"/>
              </a:rPr>
              <a:t>10</a:t>
            </a:r>
          </a:p>
          <a:p>
            <a:pPr algn="r">
              <a:spcBef>
                <a:spcPts val="100"/>
              </a:spcBef>
            </a:pPr>
            <a:r>
              <a:rPr lang="en-CA" dirty="0">
                <a:solidFill>
                  <a:srgbClr val="3D3D3D"/>
                </a:solidFill>
                <a:latin typeface="Consolas" panose="020B0609020204030204" pitchFamily="49" charset="0"/>
              </a:rPr>
              <a:t>11</a:t>
            </a:r>
          </a:p>
          <a:p>
            <a:pPr algn="r">
              <a:spcBef>
                <a:spcPts val="100"/>
              </a:spcBef>
            </a:pPr>
            <a:r>
              <a:rPr lang="en-CA" dirty="0">
                <a:solidFill>
                  <a:srgbClr val="3D3D3D"/>
                </a:solidFill>
                <a:latin typeface="Consolas" panose="020B0609020204030204" pitchFamily="49" charset="0"/>
              </a:rPr>
              <a:t>12</a:t>
            </a:r>
          </a:p>
          <a:p>
            <a:pPr algn="r">
              <a:spcBef>
                <a:spcPts val="100"/>
              </a:spcBef>
            </a:pPr>
            <a:r>
              <a:rPr lang="en-CA" dirty="0">
                <a:solidFill>
                  <a:srgbClr val="3D3D3D"/>
                </a:solidFill>
                <a:latin typeface="Consolas" panose="020B0609020204030204" pitchFamily="49" charset="0"/>
              </a:rPr>
              <a:t>13</a:t>
            </a:r>
          </a:p>
          <a:p>
            <a:pPr algn="r">
              <a:spcBef>
                <a:spcPts val="100"/>
              </a:spcBef>
            </a:pPr>
            <a:r>
              <a:rPr lang="en-CA" dirty="0">
                <a:solidFill>
                  <a:srgbClr val="3D3D3D"/>
                </a:solidFill>
                <a:latin typeface="Consolas" panose="020B0609020204030204" pitchFamily="49" charset="0"/>
              </a:rPr>
              <a:t>14</a:t>
            </a:r>
          </a:p>
          <a:p>
            <a:pPr algn="r">
              <a:spcBef>
                <a:spcPts val="100"/>
              </a:spcBef>
            </a:pPr>
            <a:r>
              <a:rPr lang="en-CA" dirty="0">
                <a:solidFill>
                  <a:srgbClr val="3D3D3D"/>
                </a:solidFill>
                <a:latin typeface="Consolas" panose="020B0609020204030204" pitchFamily="49" charset="0"/>
              </a:rPr>
              <a:t>15</a:t>
            </a:r>
          </a:p>
          <a:p>
            <a:pPr algn="r">
              <a:spcBef>
                <a:spcPts val="100"/>
              </a:spcBef>
            </a:pPr>
            <a:r>
              <a:rPr lang="en-CA" dirty="0">
                <a:solidFill>
                  <a:srgbClr val="3D3D3D"/>
                </a:solidFill>
                <a:latin typeface="Consolas" panose="020B0609020204030204" pitchFamily="49" charset="0"/>
              </a:rPr>
              <a:t>16</a:t>
            </a:r>
          </a:p>
          <a:p>
            <a:pPr algn="r">
              <a:spcBef>
                <a:spcPts val="100"/>
              </a:spcBef>
            </a:pPr>
            <a:r>
              <a:rPr lang="en-CA" dirty="0">
                <a:solidFill>
                  <a:srgbClr val="3D3D3D"/>
                </a:solidFill>
                <a:latin typeface="Consolas" panose="020B0609020204030204" pitchFamily="49" charset="0"/>
              </a:rPr>
              <a:t>17</a:t>
            </a:r>
          </a:p>
          <a:p>
            <a:pPr algn="r">
              <a:spcBef>
                <a:spcPts val="100"/>
              </a:spcBef>
            </a:pPr>
            <a:r>
              <a:rPr lang="en-CA" dirty="0">
                <a:solidFill>
                  <a:srgbClr val="3D3D3D"/>
                </a:solidFill>
                <a:latin typeface="Consolas" panose="020B0609020204030204" pitchFamily="49" charset="0"/>
              </a:rPr>
              <a:t>18</a:t>
            </a:r>
          </a:p>
          <a:p>
            <a:pPr algn="r">
              <a:spcBef>
                <a:spcPts val="100"/>
              </a:spcBef>
            </a:pPr>
            <a:r>
              <a:rPr lang="en-CA" dirty="0">
                <a:solidFill>
                  <a:srgbClr val="3D3D3D"/>
                </a:solidFill>
                <a:latin typeface="Consolas" panose="020B0609020204030204" pitchFamily="49" charset="0"/>
              </a:rPr>
              <a:t>19</a:t>
            </a:r>
          </a:p>
          <a:p>
            <a:pPr>
              <a:spcBef>
                <a:spcPts val="100"/>
              </a:spcBef>
            </a:pPr>
            <a:endParaRPr lang="en-CA" dirty="0">
              <a:solidFill>
                <a:srgbClr val="3D3D3D"/>
              </a:solidFill>
            </a:endParaRPr>
          </a:p>
        </p:txBody>
      </p:sp>
      <p:sp>
        <p:nvSpPr>
          <p:cNvPr id="10" name="Rectangle 9">
            <a:extLst>
              <a:ext uri="{FF2B5EF4-FFF2-40B4-BE49-F238E27FC236}">
                <a16:creationId xmlns:a16="http://schemas.microsoft.com/office/drawing/2014/main" id="{769BBB7E-F142-4AA4-9D87-FFBD6EBF5AF1}"/>
              </a:ext>
            </a:extLst>
          </p:cNvPr>
          <p:cNvSpPr/>
          <p:nvPr userDrawn="1"/>
        </p:nvSpPr>
        <p:spPr>
          <a:xfrm>
            <a:off x="6238874" y="392046"/>
            <a:ext cx="290513" cy="532800"/>
          </a:xfrm>
          <a:prstGeom prst="rect">
            <a:avLst/>
          </a:prstGeom>
          <a:solidFill>
            <a:srgbClr val="1E1E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nvGrpSpPr>
          <p:cNvPr id="18" name="Group 17">
            <a:extLst>
              <a:ext uri="{FF2B5EF4-FFF2-40B4-BE49-F238E27FC236}">
                <a16:creationId xmlns:a16="http://schemas.microsoft.com/office/drawing/2014/main" id="{EA4C9446-D718-4FAA-B800-7C34C65CCA7C}"/>
              </a:ext>
            </a:extLst>
          </p:cNvPr>
          <p:cNvGrpSpPr/>
          <p:nvPr userDrawn="1"/>
        </p:nvGrpSpPr>
        <p:grpSpPr>
          <a:xfrm>
            <a:off x="6281623" y="590324"/>
            <a:ext cx="131472" cy="137414"/>
            <a:chOff x="10907803" y="1921684"/>
            <a:chExt cx="131472" cy="137414"/>
          </a:xfrm>
        </p:grpSpPr>
        <p:cxnSp>
          <p:nvCxnSpPr>
            <p:cNvPr id="19" name="Straight Connector 18">
              <a:extLst>
                <a:ext uri="{FF2B5EF4-FFF2-40B4-BE49-F238E27FC236}">
                  <a16:creationId xmlns:a16="http://schemas.microsoft.com/office/drawing/2014/main" id="{8BC34B6F-1E6E-434B-9B75-2EBCA6995614}"/>
                </a:ext>
              </a:extLst>
            </p:cNvPr>
            <p:cNvCxnSpPr>
              <a:cxnSpLocks/>
            </p:cNvCxnSpPr>
            <p:nvPr userDrawn="1"/>
          </p:nvCxnSpPr>
          <p:spPr>
            <a:xfrm flipV="1">
              <a:off x="10907803" y="1921684"/>
              <a:ext cx="131472" cy="137414"/>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C416E4A1-E5CD-4405-A63D-D9056282C226}"/>
                </a:ext>
              </a:extLst>
            </p:cNvPr>
            <p:cNvCxnSpPr>
              <a:cxnSpLocks/>
            </p:cNvCxnSpPr>
            <p:nvPr userDrawn="1"/>
          </p:nvCxnSpPr>
          <p:spPr>
            <a:xfrm flipH="1" flipV="1">
              <a:off x="10907803" y="1921684"/>
              <a:ext cx="131472" cy="137413"/>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pic>
        <p:nvPicPr>
          <p:cNvPr id="1026" name="Picture 2" descr="https://upload.wikimedia.org/wikipedia/commons/thumb/2/2d/Visual_Studio_Code_1.18_icon.svg/512px-Visual_Studio_Code_1.18_icon.svg.png">
            <a:extLst>
              <a:ext uri="{FF2B5EF4-FFF2-40B4-BE49-F238E27FC236}">
                <a16:creationId xmlns:a16="http://schemas.microsoft.com/office/drawing/2014/main" id="{EDB7E675-79AC-4A10-8C5D-BDB393F5F140}"/>
              </a:ext>
            </a:extLst>
          </p:cNvPr>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83530" y="42753"/>
            <a:ext cx="309176" cy="3079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73322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3_Double Code Rocket - Yellow">
    <p:spTree>
      <p:nvGrpSpPr>
        <p:cNvPr id="1" name=""/>
        <p:cNvGrpSpPr/>
        <p:nvPr/>
      </p:nvGrpSpPr>
      <p:grpSpPr>
        <a:xfrm>
          <a:off x="0" y="0"/>
          <a:ext cx="0" cy="0"/>
          <a:chOff x="0" y="0"/>
          <a:chExt cx="0" cy="0"/>
        </a:xfrm>
      </p:grpSpPr>
      <p:pic>
        <p:nvPicPr>
          <p:cNvPr id="29" name="Picture 2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00406" y="596460"/>
            <a:ext cx="9338868" cy="5276258"/>
          </a:xfrm>
          <a:prstGeom prst="rect">
            <a:avLst/>
          </a:prstGeom>
        </p:spPr>
      </p:pic>
      <p:sp>
        <p:nvSpPr>
          <p:cNvPr id="2" name="Title 1"/>
          <p:cNvSpPr>
            <a:spLocks noGrp="1"/>
          </p:cNvSpPr>
          <p:nvPr>
            <p:ph type="title"/>
          </p:nvPr>
        </p:nvSpPr>
        <p:spPr/>
        <p:txBody>
          <a:bodyPr anchor="t"/>
          <a:lstStyle>
            <a:lvl1pPr>
              <a:defRPr b="1" i="0">
                <a:latin typeface="Corbel" charset="0"/>
                <a:ea typeface="Corbel" charset="0"/>
                <a:cs typeface="Corbel" charset="0"/>
              </a:defRPr>
            </a:lvl1pPr>
          </a:lstStyle>
          <a:p>
            <a:endParaRPr lang="fi-FI" dirty="0"/>
          </a:p>
        </p:txBody>
      </p:sp>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200433" y="4533902"/>
            <a:ext cx="1742646" cy="2187575"/>
          </a:xfrm>
          <a:prstGeom prst="rect">
            <a:avLst/>
          </a:prstGeom>
        </p:spPr>
      </p:pic>
      <p:pic>
        <p:nvPicPr>
          <p:cNvPr id="7" name="Picture 6"/>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781111" y="394428"/>
            <a:ext cx="1082639" cy="414000"/>
          </a:xfrm>
          <a:prstGeom prst="rect">
            <a:avLst/>
          </a:prstGeom>
        </p:spPr>
      </p:pic>
      <p:sp>
        <p:nvSpPr>
          <p:cNvPr id="4" name="Rectangle 3"/>
          <p:cNvSpPr/>
          <p:nvPr userDrawn="1"/>
        </p:nvSpPr>
        <p:spPr>
          <a:xfrm>
            <a:off x="0" y="6776278"/>
            <a:ext cx="12192000" cy="81722"/>
          </a:xfrm>
          <a:prstGeom prst="rect">
            <a:avLst/>
          </a:prstGeom>
          <a:solidFill>
            <a:srgbClr val="2742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4" name="Content Placeholder 2"/>
          <p:cNvSpPr>
            <a:spLocks noGrp="1"/>
          </p:cNvSpPr>
          <p:nvPr>
            <p:ph idx="10"/>
          </p:nvPr>
        </p:nvSpPr>
        <p:spPr>
          <a:xfrm>
            <a:off x="6256422" y="2225245"/>
            <a:ext cx="5062630" cy="4253613"/>
          </a:xfrm>
          <a:solidFill>
            <a:srgbClr val="292929"/>
          </a:solidFill>
          <a:ln w="76200" cap="flat">
            <a:solidFill>
              <a:srgbClr val="292929"/>
            </a:solidFill>
            <a:miter lim="800000"/>
          </a:ln>
        </p:spPr>
        <p:txBody>
          <a:bodyPr vert="horz" lIns="180000" tIns="180000" rIns="180000" bIns="180000" rtlCol="0">
            <a:normAutofit/>
          </a:bodyPr>
          <a:lstStyle>
            <a:lvl1pPr marL="0" indent="0">
              <a:spcBef>
                <a:spcPts val="400"/>
              </a:spcBef>
              <a:buNone/>
              <a:defRPr lang="en-US" sz="2400" dirty="0">
                <a:solidFill>
                  <a:schemeClr val="bg1"/>
                </a:solidFill>
                <a:latin typeface="Consolas" pitchFamily="49" charset="0"/>
                <a:cs typeface="Consolas" pitchFamily="49" charset="0"/>
              </a:defRPr>
            </a:lvl1pPr>
            <a:lvl2pPr>
              <a:defRPr lang="en-US" dirty="0">
                <a:solidFill>
                  <a:schemeClr val="bg1"/>
                </a:solidFill>
                <a:latin typeface="Consolas" pitchFamily="49" charset="0"/>
                <a:cs typeface="Consolas" pitchFamily="49" charset="0"/>
              </a:defRPr>
            </a:lvl2pPr>
            <a:lvl3pPr>
              <a:defRPr lang="en-US" dirty="0">
                <a:solidFill>
                  <a:schemeClr val="bg1"/>
                </a:solidFill>
                <a:latin typeface="Consolas" pitchFamily="49" charset="0"/>
                <a:cs typeface="Consolas" pitchFamily="49" charset="0"/>
              </a:defRPr>
            </a:lvl3pPr>
            <a:lvl4pPr>
              <a:defRPr lang="en-US" dirty="0">
                <a:solidFill>
                  <a:schemeClr val="bg1"/>
                </a:solidFill>
                <a:latin typeface="Consolas" pitchFamily="49" charset="0"/>
                <a:cs typeface="Consolas" pitchFamily="49" charset="0"/>
              </a:defRPr>
            </a:lvl4pPr>
            <a:lvl5pPr>
              <a:defRPr lang="fi-FI" dirty="0">
                <a:solidFill>
                  <a:schemeClr val="bg1"/>
                </a:solidFill>
                <a:latin typeface="Consolas" pitchFamily="49" charset="0"/>
                <a:cs typeface="Consolas" pitchFamily="49" charset="0"/>
              </a:defRPr>
            </a:lvl5pPr>
          </a:lstStyle>
          <a:p>
            <a:pPr marL="228600" lvl="0" indent="-228600">
              <a:lnSpc>
                <a:spcPct val="95000"/>
              </a:lnSpc>
            </a:pPr>
            <a:r>
              <a:rPr lang="en-US" dirty="0"/>
              <a:t>Edit Master text styles</a:t>
            </a:r>
          </a:p>
        </p:txBody>
      </p:sp>
      <p:sp>
        <p:nvSpPr>
          <p:cNvPr id="15" name="Rectangle 14"/>
          <p:cNvSpPr/>
          <p:nvPr userDrawn="1"/>
        </p:nvSpPr>
        <p:spPr bwMode="auto">
          <a:xfrm>
            <a:off x="6221896" y="1790796"/>
            <a:ext cx="5131905" cy="393700"/>
          </a:xfrm>
          <a:prstGeom prst="rect">
            <a:avLst/>
          </a:prstGeom>
          <a:solidFill>
            <a:schemeClr val="bg1">
              <a:lumMod val="95000"/>
            </a:schemeClr>
          </a:solidFill>
          <a:ln>
            <a:solidFill>
              <a:srgbClr val="00000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baseline="-25000" dirty="0">
              <a:gradFill>
                <a:gsLst>
                  <a:gs pos="0">
                    <a:srgbClr val="FFFFFF"/>
                  </a:gs>
                  <a:gs pos="100000">
                    <a:srgbClr val="FFFFFF"/>
                  </a:gs>
                </a:gsLst>
                <a:lin ang="5400000" scaled="0"/>
              </a:gradFill>
              <a:ea typeface="Segoe UI" pitchFamily="34" charset="0"/>
              <a:cs typeface="Segoe UI" pitchFamily="34" charset="0"/>
            </a:endParaRPr>
          </a:p>
        </p:txBody>
      </p:sp>
      <p:cxnSp>
        <p:nvCxnSpPr>
          <p:cNvPr id="43" name="Straight Connector 42"/>
          <p:cNvCxnSpPr>
            <a:cxnSpLocks/>
          </p:cNvCxnSpPr>
          <p:nvPr userDrawn="1"/>
        </p:nvCxnSpPr>
        <p:spPr>
          <a:xfrm>
            <a:off x="9355255" y="1987420"/>
            <a:ext cx="152141" cy="226"/>
          </a:xfrm>
          <a:prstGeom prst="line">
            <a:avLst/>
          </a:prstGeom>
          <a:ln w="19050">
            <a:solidFill>
              <a:srgbClr val="292929"/>
            </a:solidFill>
          </a:ln>
        </p:spPr>
        <p:style>
          <a:lnRef idx="1">
            <a:schemeClr val="accent1"/>
          </a:lnRef>
          <a:fillRef idx="0">
            <a:schemeClr val="accent1"/>
          </a:fillRef>
          <a:effectRef idx="0">
            <a:schemeClr val="accent1"/>
          </a:effectRef>
          <a:fontRef idx="minor">
            <a:schemeClr val="tx1"/>
          </a:fontRef>
        </p:style>
      </p:cxnSp>
      <p:sp>
        <p:nvSpPr>
          <p:cNvPr id="44" name="Rectangle 43"/>
          <p:cNvSpPr/>
          <p:nvPr userDrawn="1"/>
        </p:nvSpPr>
        <p:spPr>
          <a:xfrm>
            <a:off x="10128049" y="1921684"/>
            <a:ext cx="144768" cy="131472"/>
          </a:xfrm>
          <a:prstGeom prst="rect">
            <a:avLst/>
          </a:prstGeom>
          <a:noFill/>
          <a:ln>
            <a:solidFill>
              <a:srgbClr val="29292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nvGrpSpPr>
          <p:cNvPr id="45" name="Group 44"/>
          <p:cNvGrpSpPr/>
          <p:nvPr userDrawn="1"/>
        </p:nvGrpSpPr>
        <p:grpSpPr>
          <a:xfrm>
            <a:off x="10907803" y="1921684"/>
            <a:ext cx="131472" cy="137414"/>
            <a:chOff x="10907803" y="1921684"/>
            <a:chExt cx="131472" cy="137414"/>
          </a:xfrm>
        </p:grpSpPr>
        <p:cxnSp>
          <p:nvCxnSpPr>
            <p:cNvPr id="46" name="Straight Connector 45"/>
            <p:cNvCxnSpPr>
              <a:cxnSpLocks/>
            </p:cNvCxnSpPr>
            <p:nvPr userDrawn="1"/>
          </p:nvCxnSpPr>
          <p:spPr>
            <a:xfrm flipV="1">
              <a:off x="10907803" y="1921684"/>
              <a:ext cx="131472" cy="137414"/>
            </a:xfrm>
            <a:prstGeom prst="line">
              <a:avLst/>
            </a:prstGeom>
            <a:ln w="19050">
              <a:solidFill>
                <a:srgbClr val="292929"/>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a:cxnSpLocks/>
            </p:cNvCxnSpPr>
            <p:nvPr userDrawn="1"/>
          </p:nvCxnSpPr>
          <p:spPr>
            <a:xfrm flipH="1" flipV="1">
              <a:off x="10907803" y="1921684"/>
              <a:ext cx="131472" cy="137413"/>
            </a:xfrm>
            <a:prstGeom prst="line">
              <a:avLst/>
            </a:prstGeom>
            <a:ln w="19050">
              <a:solidFill>
                <a:srgbClr val="292929"/>
              </a:solidFill>
            </a:ln>
          </p:spPr>
          <p:style>
            <a:lnRef idx="1">
              <a:schemeClr val="accent1"/>
            </a:lnRef>
            <a:fillRef idx="0">
              <a:schemeClr val="accent1"/>
            </a:fillRef>
            <a:effectRef idx="0">
              <a:schemeClr val="accent1"/>
            </a:effectRef>
            <a:fontRef idx="minor">
              <a:schemeClr val="tx1"/>
            </a:fontRef>
          </p:style>
        </p:cxnSp>
      </p:grpSp>
      <p:sp>
        <p:nvSpPr>
          <p:cNvPr id="48" name="Content Placeholder 2"/>
          <p:cNvSpPr>
            <a:spLocks noGrp="1"/>
          </p:cNvSpPr>
          <p:nvPr>
            <p:ph idx="11"/>
          </p:nvPr>
        </p:nvSpPr>
        <p:spPr>
          <a:xfrm>
            <a:off x="872727" y="2225245"/>
            <a:ext cx="5062630" cy="4253613"/>
          </a:xfrm>
          <a:solidFill>
            <a:srgbClr val="292929"/>
          </a:solidFill>
          <a:ln w="76200" cap="flat">
            <a:solidFill>
              <a:srgbClr val="292929"/>
            </a:solidFill>
            <a:miter lim="800000"/>
          </a:ln>
        </p:spPr>
        <p:txBody>
          <a:bodyPr vert="horz" lIns="180000" tIns="180000" rIns="180000" bIns="180000" rtlCol="0">
            <a:normAutofit/>
          </a:bodyPr>
          <a:lstStyle>
            <a:lvl1pPr marL="0" indent="0">
              <a:spcBef>
                <a:spcPts val="400"/>
              </a:spcBef>
              <a:buNone/>
              <a:defRPr lang="en-US" sz="2400" dirty="0">
                <a:solidFill>
                  <a:schemeClr val="bg1"/>
                </a:solidFill>
                <a:latin typeface="Consolas" pitchFamily="49" charset="0"/>
                <a:cs typeface="Consolas" pitchFamily="49" charset="0"/>
              </a:defRPr>
            </a:lvl1pPr>
            <a:lvl2pPr>
              <a:defRPr lang="en-US" dirty="0">
                <a:solidFill>
                  <a:schemeClr val="bg1"/>
                </a:solidFill>
                <a:latin typeface="Consolas" pitchFamily="49" charset="0"/>
                <a:cs typeface="Consolas" pitchFamily="49" charset="0"/>
              </a:defRPr>
            </a:lvl2pPr>
            <a:lvl3pPr>
              <a:defRPr lang="en-US" dirty="0">
                <a:solidFill>
                  <a:schemeClr val="bg1"/>
                </a:solidFill>
                <a:latin typeface="Consolas" pitchFamily="49" charset="0"/>
                <a:cs typeface="Consolas" pitchFamily="49" charset="0"/>
              </a:defRPr>
            </a:lvl3pPr>
            <a:lvl4pPr>
              <a:defRPr lang="en-US" dirty="0">
                <a:solidFill>
                  <a:schemeClr val="bg1"/>
                </a:solidFill>
                <a:latin typeface="Consolas" pitchFamily="49" charset="0"/>
                <a:cs typeface="Consolas" pitchFamily="49" charset="0"/>
              </a:defRPr>
            </a:lvl4pPr>
            <a:lvl5pPr>
              <a:defRPr lang="fi-FI" dirty="0">
                <a:solidFill>
                  <a:schemeClr val="bg1"/>
                </a:solidFill>
                <a:latin typeface="Consolas" pitchFamily="49" charset="0"/>
                <a:cs typeface="Consolas" pitchFamily="49" charset="0"/>
              </a:defRPr>
            </a:lvl5pPr>
          </a:lstStyle>
          <a:p>
            <a:pPr marL="228600" lvl="0" indent="-228600">
              <a:lnSpc>
                <a:spcPct val="95000"/>
              </a:lnSpc>
            </a:pPr>
            <a:r>
              <a:rPr lang="en-US" dirty="0"/>
              <a:t>Edit Master text styles</a:t>
            </a:r>
          </a:p>
        </p:txBody>
      </p:sp>
      <p:sp>
        <p:nvSpPr>
          <p:cNvPr id="49" name="Rectangle 48"/>
          <p:cNvSpPr/>
          <p:nvPr userDrawn="1"/>
        </p:nvSpPr>
        <p:spPr bwMode="auto">
          <a:xfrm>
            <a:off x="838201" y="1790796"/>
            <a:ext cx="5131905" cy="393700"/>
          </a:xfrm>
          <a:prstGeom prst="rect">
            <a:avLst/>
          </a:prstGeom>
          <a:solidFill>
            <a:schemeClr val="bg1">
              <a:lumMod val="95000"/>
            </a:schemeClr>
          </a:solidFill>
          <a:ln>
            <a:solidFill>
              <a:srgbClr val="00000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baseline="-25000" dirty="0">
              <a:gradFill>
                <a:gsLst>
                  <a:gs pos="0">
                    <a:srgbClr val="FFFFFF"/>
                  </a:gs>
                  <a:gs pos="100000">
                    <a:srgbClr val="FFFFFF"/>
                  </a:gs>
                </a:gsLst>
                <a:lin ang="5400000" scaled="0"/>
              </a:gradFill>
              <a:ea typeface="Segoe UI" pitchFamily="34" charset="0"/>
              <a:cs typeface="Segoe UI" pitchFamily="34" charset="0"/>
            </a:endParaRPr>
          </a:p>
        </p:txBody>
      </p:sp>
      <p:cxnSp>
        <p:nvCxnSpPr>
          <p:cNvPr id="50" name="Straight Connector 49"/>
          <p:cNvCxnSpPr>
            <a:cxnSpLocks/>
          </p:cNvCxnSpPr>
          <p:nvPr userDrawn="1"/>
        </p:nvCxnSpPr>
        <p:spPr>
          <a:xfrm>
            <a:off x="3971560" y="1987420"/>
            <a:ext cx="152141" cy="226"/>
          </a:xfrm>
          <a:prstGeom prst="line">
            <a:avLst/>
          </a:prstGeom>
          <a:ln w="19050">
            <a:solidFill>
              <a:srgbClr val="292929"/>
            </a:solidFill>
          </a:ln>
        </p:spPr>
        <p:style>
          <a:lnRef idx="1">
            <a:schemeClr val="accent1"/>
          </a:lnRef>
          <a:fillRef idx="0">
            <a:schemeClr val="accent1"/>
          </a:fillRef>
          <a:effectRef idx="0">
            <a:schemeClr val="accent1"/>
          </a:effectRef>
          <a:fontRef idx="minor">
            <a:schemeClr val="tx1"/>
          </a:fontRef>
        </p:style>
      </p:cxnSp>
      <p:sp>
        <p:nvSpPr>
          <p:cNvPr id="51" name="Rectangle 50"/>
          <p:cNvSpPr/>
          <p:nvPr userDrawn="1"/>
        </p:nvSpPr>
        <p:spPr>
          <a:xfrm>
            <a:off x="4744354" y="1921684"/>
            <a:ext cx="144768" cy="131472"/>
          </a:xfrm>
          <a:prstGeom prst="rect">
            <a:avLst/>
          </a:prstGeom>
          <a:noFill/>
          <a:ln>
            <a:solidFill>
              <a:srgbClr val="29292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nvGrpSpPr>
          <p:cNvPr id="52" name="Group 51"/>
          <p:cNvGrpSpPr/>
          <p:nvPr userDrawn="1"/>
        </p:nvGrpSpPr>
        <p:grpSpPr>
          <a:xfrm>
            <a:off x="5524108" y="1921684"/>
            <a:ext cx="131472" cy="137414"/>
            <a:chOff x="10907803" y="1921684"/>
            <a:chExt cx="131472" cy="137414"/>
          </a:xfrm>
        </p:grpSpPr>
        <p:cxnSp>
          <p:nvCxnSpPr>
            <p:cNvPr id="53" name="Straight Connector 52"/>
            <p:cNvCxnSpPr>
              <a:cxnSpLocks/>
            </p:cNvCxnSpPr>
            <p:nvPr userDrawn="1"/>
          </p:nvCxnSpPr>
          <p:spPr>
            <a:xfrm flipV="1">
              <a:off x="10907803" y="1921684"/>
              <a:ext cx="131472" cy="137414"/>
            </a:xfrm>
            <a:prstGeom prst="line">
              <a:avLst/>
            </a:prstGeom>
            <a:ln w="19050">
              <a:solidFill>
                <a:srgbClr val="292929"/>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a:cxnSpLocks/>
            </p:cNvCxnSpPr>
            <p:nvPr userDrawn="1"/>
          </p:nvCxnSpPr>
          <p:spPr>
            <a:xfrm flipH="1" flipV="1">
              <a:off x="10907803" y="1921684"/>
              <a:ext cx="131472" cy="137413"/>
            </a:xfrm>
            <a:prstGeom prst="line">
              <a:avLst/>
            </a:prstGeom>
            <a:ln w="19050">
              <a:solidFill>
                <a:srgbClr val="292929"/>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3124977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ver Slide 02">
    <p:bg>
      <p:bgPr>
        <a:blipFill dpi="0" rotWithShape="1">
          <a:blip r:embed="rId2">
            <a:lum/>
          </a:blip>
          <a:srcRect/>
          <a:stretch>
            <a:fillRect t="-8000" b="-8000"/>
          </a:stretch>
        </a:blipFill>
        <a:effectLst/>
      </p:bgPr>
    </p:bg>
    <p:spTree>
      <p:nvGrpSpPr>
        <p:cNvPr id="1" name=""/>
        <p:cNvGrpSpPr/>
        <p:nvPr/>
      </p:nvGrpSpPr>
      <p:grpSpPr>
        <a:xfrm>
          <a:off x="0" y="0"/>
          <a:ext cx="0" cy="0"/>
          <a:chOff x="0" y="0"/>
          <a:chExt cx="0" cy="0"/>
        </a:xfrm>
      </p:grpSpPr>
      <p:sp>
        <p:nvSpPr>
          <p:cNvPr id="7" name="Title 1"/>
          <p:cNvSpPr>
            <a:spLocks noGrp="1"/>
          </p:cNvSpPr>
          <p:nvPr>
            <p:ph type="title"/>
          </p:nvPr>
        </p:nvSpPr>
        <p:spPr>
          <a:xfrm>
            <a:off x="831850" y="1709740"/>
            <a:ext cx="10515600" cy="2852737"/>
          </a:xfrm>
        </p:spPr>
        <p:txBody>
          <a:bodyPr anchor="b">
            <a:normAutofit/>
          </a:bodyPr>
          <a:lstStyle>
            <a:lvl1pPr algn="r">
              <a:defRPr sz="4400" b="1" i="0">
                <a:solidFill>
                  <a:schemeClr val="bg1"/>
                </a:solidFill>
                <a:latin typeface="Corbel" charset="0"/>
                <a:ea typeface="Corbel" charset="0"/>
                <a:cs typeface="Corbel" charset="0"/>
              </a:defRPr>
            </a:lvl1pPr>
          </a:lstStyle>
          <a:p>
            <a:endParaRPr lang="fi-FI" dirty="0"/>
          </a:p>
        </p:txBody>
      </p:sp>
      <p:sp>
        <p:nvSpPr>
          <p:cNvPr id="8" name="Text Placeholder 2"/>
          <p:cNvSpPr>
            <a:spLocks noGrp="1"/>
          </p:cNvSpPr>
          <p:nvPr>
            <p:ph type="body" idx="1"/>
          </p:nvPr>
        </p:nvSpPr>
        <p:spPr>
          <a:xfrm>
            <a:off x="831850" y="4589465"/>
            <a:ext cx="10515600" cy="1500187"/>
          </a:xfrm>
        </p:spPr>
        <p:txBody>
          <a:bodyPr anchor="t"/>
          <a:lstStyle>
            <a:lvl1pPr marL="0" indent="0" algn="r">
              <a:buNone/>
              <a:defRPr sz="2400">
                <a:solidFill>
                  <a:schemeClr val="bg1"/>
                </a:solidFill>
                <a:latin typeface="Corbel" charset="0"/>
                <a:ea typeface="Corbel" charset="0"/>
                <a:cs typeface="Corbel"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endParaRPr lang="en-US" dirty="0"/>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781414" y="387484"/>
            <a:ext cx="1079068" cy="412634"/>
          </a:xfrm>
          <a:prstGeom prst="rect">
            <a:avLst/>
          </a:prstGeom>
        </p:spPr>
      </p:pic>
    </p:spTree>
    <p:extLst>
      <p:ext uri="{BB962C8B-B14F-4D97-AF65-F5344CB8AC3E}">
        <p14:creationId xmlns:p14="http://schemas.microsoft.com/office/powerpoint/2010/main" val="281339302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Content Rocket - Pink">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00406" y="596460"/>
            <a:ext cx="9338868" cy="5276258"/>
          </a:xfrm>
          <a:prstGeom prst="rect">
            <a:avLst/>
          </a:prstGeom>
        </p:spPr>
      </p:pic>
      <p:sp>
        <p:nvSpPr>
          <p:cNvPr id="2" name="Title 1"/>
          <p:cNvSpPr>
            <a:spLocks noGrp="1"/>
          </p:cNvSpPr>
          <p:nvPr>
            <p:ph type="title"/>
          </p:nvPr>
        </p:nvSpPr>
        <p:spPr/>
        <p:txBody>
          <a:bodyPr anchor="t"/>
          <a:lstStyle>
            <a:lvl1pPr>
              <a:defRPr b="1" i="0">
                <a:latin typeface="Corbel" charset="0"/>
                <a:ea typeface="Corbel" charset="0"/>
                <a:cs typeface="Corbel" charset="0"/>
              </a:defRPr>
            </a:lvl1pPr>
          </a:lstStyle>
          <a:p>
            <a:endParaRPr lang="fi-FI" dirty="0"/>
          </a:p>
        </p:txBody>
      </p:sp>
      <p:sp>
        <p:nvSpPr>
          <p:cNvPr id="3" name="Content Placeholder 2"/>
          <p:cNvSpPr>
            <a:spLocks noGrp="1"/>
          </p:cNvSpPr>
          <p:nvPr>
            <p:ph idx="1"/>
          </p:nvPr>
        </p:nvSpPr>
        <p:spPr/>
        <p:txBody>
          <a:bodyPr/>
          <a:lstStyle>
            <a:lvl1pPr>
              <a:defRPr>
                <a:latin typeface="Corbel" charset="0"/>
                <a:ea typeface="Corbel" charset="0"/>
                <a:cs typeface="Corbel" charset="0"/>
              </a:defRPr>
            </a:lvl1pPr>
            <a:lvl2pPr>
              <a:defRPr>
                <a:latin typeface="Corbel" charset="0"/>
                <a:ea typeface="Corbel" charset="0"/>
                <a:cs typeface="Corbel" charset="0"/>
              </a:defRPr>
            </a:lvl2pPr>
            <a:lvl3pPr>
              <a:defRPr>
                <a:latin typeface="Corbel" charset="0"/>
                <a:ea typeface="Corbel" charset="0"/>
                <a:cs typeface="Corbel" charset="0"/>
              </a:defRPr>
            </a:lvl3pPr>
            <a:lvl4pPr>
              <a:defRPr>
                <a:latin typeface="Corbel" charset="0"/>
                <a:ea typeface="Corbel" charset="0"/>
                <a:cs typeface="Corbel" charset="0"/>
              </a:defRPr>
            </a:lvl4pPr>
            <a:lvl5pPr>
              <a:defRPr>
                <a:latin typeface="Corbel" charset="0"/>
                <a:ea typeface="Corbel" charset="0"/>
                <a:cs typeface="Corbel"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fi-FI" dirty="0"/>
          </a:p>
        </p:txBody>
      </p:sp>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200433" y="4533902"/>
            <a:ext cx="1742646" cy="2187575"/>
          </a:xfrm>
          <a:prstGeom prst="rect">
            <a:avLst/>
          </a:prstGeom>
        </p:spPr>
      </p:pic>
      <p:pic>
        <p:nvPicPr>
          <p:cNvPr id="7" name="Picture 6"/>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781111" y="394428"/>
            <a:ext cx="1082639" cy="414000"/>
          </a:xfrm>
          <a:prstGeom prst="rect">
            <a:avLst/>
          </a:prstGeom>
        </p:spPr>
      </p:pic>
      <p:sp>
        <p:nvSpPr>
          <p:cNvPr id="4" name="Rectangle 3"/>
          <p:cNvSpPr/>
          <p:nvPr userDrawn="1"/>
        </p:nvSpPr>
        <p:spPr>
          <a:xfrm>
            <a:off x="0" y="6776278"/>
            <a:ext cx="12192000" cy="81722"/>
          </a:xfrm>
          <a:prstGeom prst="rect">
            <a:avLst/>
          </a:prstGeom>
          <a:solidFill>
            <a:srgbClr val="B34D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32227873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 preserve="1">
  <p:cSld name="Content Planet - Pink">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00406" y="596460"/>
            <a:ext cx="9338868" cy="5276258"/>
          </a:xfrm>
          <a:prstGeom prst="rect">
            <a:avLst/>
          </a:prstGeom>
        </p:spPr>
      </p:pic>
      <p:sp>
        <p:nvSpPr>
          <p:cNvPr id="2" name="Title 1"/>
          <p:cNvSpPr>
            <a:spLocks noGrp="1"/>
          </p:cNvSpPr>
          <p:nvPr>
            <p:ph type="title"/>
          </p:nvPr>
        </p:nvSpPr>
        <p:spPr/>
        <p:txBody>
          <a:bodyPr anchor="t"/>
          <a:lstStyle>
            <a:lvl1pPr>
              <a:defRPr b="1" i="0">
                <a:latin typeface="Corbel" charset="0"/>
                <a:ea typeface="Corbel" charset="0"/>
                <a:cs typeface="Corbel" charset="0"/>
              </a:defRPr>
            </a:lvl1pPr>
          </a:lstStyle>
          <a:p>
            <a:endParaRPr lang="fi-FI" dirty="0"/>
          </a:p>
        </p:txBody>
      </p:sp>
      <p:sp>
        <p:nvSpPr>
          <p:cNvPr id="3" name="Content Placeholder 2"/>
          <p:cNvSpPr>
            <a:spLocks noGrp="1"/>
          </p:cNvSpPr>
          <p:nvPr>
            <p:ph idx="1"/>
          </p:nvPr>
        </p:nvSpPr>
        <p:spPr/>
        <p:txBody>
          <a:bodyPr/>
          <a:lstStyle>
            <a:lvl1pPr>
              <a:defRPr>
                <a:latin typeface="Corbel" charset="0"/>
                <a:ea typeface="Corbel" charset="0"/>
                <a:cs typeface="Corbel" charset="0"/>
              </a:defRPr>
            </a:lvl1pPr>
            <a:lvl2pPr>
              <a:defRPr>
                <a:latin typeface="Corbel" charset="0"/>
                <a:ea typeface="Corbel" charset="0"/>
                <a:cs typeface="Corbel" charset="0"/>
              </a:defRPr>
            </a:lvl2pPr>
            <a:lvl3pPr>
              <a:defRPr>
                <a:latin typeface="Corbel" charset="0"/>
                <a:ea typeface="Corbel" charset="0"/>
                <a:cs typeface="Corbel" charset="0"/>
              </a:defRPr>
            </a:lvl3pPr>
            <a:lvl4pPr>
              <a:defRPr>
                <a:latin typeface="Corbel" charset="0"/>
                <a:ea typeface="Corbel" charset="0"/>
                <a:cs typeface="Corbel" charset="0"/>
              </a:defRPr>
            </a:lvl4pPr>
            <a:lvl5pPr>
              <a:defRPr>
                <a:latin typeface="Corbel" charset="0"/>
                <a:ea typeface="Corbel" charset="0"/>
                <a:cs typeface="Corbel"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fi-FI" dirty="0"/>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982201" y="4640945"/>
            <a:ext cx="1986076" cy="1985280"/>
          </a:xfrm>
          <a:prstGeom prst="rect">
            <a:avLst/>
          </a:prstGeom>
        </p:spPr>
      </p:pic>
      <p:pic>
        <p:nvPicPr>
          <p:cNvPr id="8" name="Picture 7"/>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781111" y="394428"/>
            <a:ext cx="1082639" cy="414000"/>
          </a:xfrm>
          <a:prstGeom prst="rect">
            <a:avLst/>
          </a:prstGeom>
        </p:spPr>
      </p:pic>
      <p:sp>
        <p:nvSpPr>
          <p:cNvPr id="9" name="Rectangle 8"/>
          <p:cNvSpPr/>
          <p:nvPr userDrawn="1"/>
        </p:nvSpPr>
        <p:spPr>
          <a:xfrm>
            <a:off x="0" y="6776278"/>
            <a:ext cx="12192000" cy="81722"/>
          </a:xfrm>
          <a:prstGeom prst="rect">
            <a:avLst/>
          </a:prstGeom>
          <a:solidFill>
            <a:srgbClr val="B34D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370703503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2_Code Rocket - Yellow">
    <p:spTree>
      <p:nvGrpSpPr>
        <p:cNvPr id="1" name=""/>
        <p:cNvGrpSpPr/>
        <p:nvPr/>
      </p:nvGrpSpPr>
      <p:grpSpPr>
        <a:xfrm>
          <a:off x="0" y="0"/>
          <a:ext cx="0" cy="0"/>
          <a:chOff x="0" y="0"/>
          <a:chExt cx="0" cy="0"/>
        </a:xfrm>
      </p:grpSpPr>
      <p:pic>
        <p:nvPicPr>
          <p:cNvPr id="29" name="Picture 2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00406" y="596460"/>
            <a:ext cx="9338868" cy="5276258"/>
          </a:xfrm>
          <a:prstGeom prst="rect">
            <a:avLst/>
          </a:prstGeom>
        </p:spPr>
      </p:pic>
      <p:sp>
        <p:nvSpPr>
          <p:cNvPr id="2" name="Title 1"/>
          <p:cNvSpPr>
            <a:spLocks noGrp="1"/>
          </p:cNvSpPr>
          <p:nvPr>
            <p:ph type="title"/>
          </p:nvPr>
        </p:nvSpPr>
        <p:spPr/>
        <p:txBody>
          <a:bodyPr anchor="t"/>
          <a:lstStyle>
            <a:lvl1pPr>
              <a:defRPr b="1" i="0">
                <a:latin typeface="Corbel" charset="0"/>
                <a:ea typeface="Corbel" charset="0"/>
                <a:cs typeface="Corbel" charset="0"/>
              </a:defRPr>
            </a:lvl1pPr>
          </a:lstStyle>
          <a:p>
            <a:endParaRPr lang="fi-FI" dirty="0"/>
          </a:p>
        </p:txBody>
      </p:sp>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200433" y="4533902"/>
            <a:ext cx="1742646" cy="2187575"/>
          </a:xfrm>
          <a:prstGeom prst="rect">
            <a:avLst/>
          </a:prstGeom>
        </p:spPr>
      </p:pic>
      <p:pic>
        <p:nvPicPr>
          <p:cNvPr id="7" name="Picture 6"/>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781111" y="394428"/>
            <a:ext cx="1082639" cy="414000"/>
          </a:xfrm>
          <a:prstGeom prst="rect">
            <a:avLst/>
          </a:prstGeom>
        </p:spPr>
      </p:pic>
      <p:sp>
        <p:nvSpPr>
          <p:cNvPr id="4" name="Rectangle 3"/>
          <p:cNvSpPr/>
          <p:nvPr userDrawn="1"/>
        </p:nvSpPr>
        <p:spPr>
          <a:xfrm>
            <a:off x="0" y="6776278"/>
            <a:ext cx="12192000" cy="81722"/>
          </a:xfrm>
          <a:prstGeom prst="rect">
            <a:avLst/>
          </a:prstGeom>
          <a:solidFill>
            <a:srgbClr val="B34D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2" name="Content Placeholder 2"/>
          <p:cNvSpPr>
            <a:spLocks noGrp="1"/>
          </p:cNvSpPr>
          <p:nvPr>
            <p:ph idx="1"/>
          </p:nvPr>
        </p:nvSpPr>
        <p:spPr>
          <a:xfrm>
            <a:off x="838201" y="2225245"/>
            <a:ext cx="10515600" cy="4253613"/>
          </a:xfrm>
          <a:solidFill>
            <a:srgbClr val="292929"/>
          </a:solidFill>
          <a:ln w="76200" cap="flat">
            <a:solidFill>
              <a:srgbClr val="292929"/>
            </a:solidFill>
            <a:miter lim="800000"/>
          </a:ln>
        </p:spPr>
        <p:txBody>
          <a:bodyPr vert="horz" lIns="180000" tIns="180000" rIns="180000" bIns="180000" rtlCol="0">
            <a:normAutofit/>
          </a:bodyPr>
          <a:lstStyle>
            <a:lvl1pPr marL="0" indent="0">
              <a:spcBef>
                <a:spcPts val="400"/>
              </a:spcBef>
              <a:buNone/>
              <a:defRPr lang="en-US" sz="2400" dirty="0">
                <a:solidFill>
                  <a:schemeClr val="bg1"/>
                </a:solidFill>
                <a:latin typeface="Consolas" pitchFamily="49" charset="0"/>
                <a:cs typeface="Consolas" pitchFamily="49" charset="0"/>
              </a:defRPr>
            </a:lvl1pPr>
            <a:lvl2pPr>
              <a:defRPr lang="en-US" dirty="0">
                <a:solidFill>
                  <a:schemeClr val="bg1"/>
                </a:solidFill>
                <a:latin typeface="Consolas" pitchFamily="49" charset="0"/>
                <a:cs typeface="Consolas" pitchFamily="49" charset="0"/>
              </a:defRPr>
            </a:lvl2pPr>
            <a:lvl3pPr>
              <a:defRPr lang="en-US" dirty="0">
                <a:solidFill>
                  <a:schemeClr val="bg1"/>
                </a:solidFill>
                <a:latin typeface="Consolas" pitchFamily="49" charset="0"/>
                <a:cs typeface="Consolas" pitchFamily="49" charset="0"/>
              </a:defRPr>
            </a:lvl3pPr>
            <a:lvl4pPr>
              <a:defRPr lang="en-US" dirty="0">
                <a:solidFill>
                  <a:schemeClr val="bg1"/>
                </a:solidFill>
                <a:latin typeface="Consolas" pitchFamily="49" charset="0"/>
                <a:cs typeface="Consolas" pitchFamily="49" charset="0"/>
              </a:defRPr>
            </a:lvl4pPr>
            <a:lvl5pPr>
              <a:defRPr lang="fi-FI" dirty="0">
                <a:solidFill>
                  <a:schemeClr val="bg1"/>
                </a:solidFill>
                <a:latin typeface="Consolas" pitchFamily="49" charset="0"/>
                <a:cs typeface="Consolas" pitchFamily="49" charset="0"/>
              </a:defRPr>
            </a:lvl5pPr>
          </a:lstStyle>
          <a:p>
            <a:pPr marL="228600" lvl="0" indent="-228600">
              <a:lnSpc>
                <a:spcPct val="95000"/>
              </a:lnSpc>
            </a:pPr>
            <a:r>
              <a:rPr lang="en-US" dirty="0"/>
              <a:t>Edit Master text styles</a:t>
            </a:r>
          </a:p>
        </p:txBody>
      </p:sp>
      <p:sp>
        <p:nvSpPr>
          <p:cNvPr id="23" name="Rectangle 22"/>
          <p:cNvSpPr/>
          <p:nvPr userDrawn="1"/>
        </p:nvSpPr>
        <p:spPr bwMode="auto">
          <a:xfrm>
            <a:off x="803275" y="1790796"/>
            <a:ext cx="10585450" cy="393700"/>
          </a:xfrm>
          <a:prstGeom prst="rect">
            <a:avLst/>
          </a:prstGeom>
          <a:solidFill>
            <a:schemeClr val="bg1">
              <a:lumMod val="95000"/>
            </a:schemeClr>
          </a:solidFill>
          <a:ln>
            <a:solidFill>
              <a:srgbClr val="00000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baseline="-25000" dirty="0">
              <a:gradFill>
                <a:gsLst>
                  <a:gs pos="0">
                    <a:srgbClr val="FFFFFF"/>
                  </a:gs>
                  <a:gs pos="100000">
                    <a:srgbClr val="FFFFFF"/>
                  </a:gs>
                </a:gsLst>
                <a:lin ang="5400000" scaled="0"/>
              </a:gradFill>
              <a:ea typeface="Segoe UI" pitchFamily="34" charset="0"/>
              <a:cs typeface="Segoe UI" pitchFamily="34" charset="0"/>
            </a:endParaRPr>
          </a:p>
        </p:txBody>
      </p:sp>
      <p:cxnSp>
        <p:nvCxnSpPr>
          <p:cNvPr id="24" name="Straight Connector 23"/>
          <p:cNvCxnSpPr>
            <a:cxnSpLocks/>
          </p:cNvCxnSpPr>
          <p:nvPr userDrawn="1"/>
        </p:nvCxnSpPr>
        <p:spPr>
          <a:xfrm>
            <a:off x="9355255" y="1987420"/>
            <a:ext cx="152141" cy="226"/>
          </a:xfrm>
          <a:prstGeom prst="line">
            <a:avLst/>
          </a:prstGeom>
          <a:ln w="19050">
            <a:solidFill>
              <a:srgbClr val="292929"/>
            </a:solidFill>
          </a:ln>
        </p:spPr>
        <p:style>
          <a:lnRef idx="1">
            <a:schemeClr val="accent1"/>
          </a:lnRef>
          <a:fillRef idx="0">
            <a:schemeClr val="accent1"/>
          </a:fillRef>
          <a:effectRef idx="0">
            <a:schemeClr val="accent1"/>
          </a:effectRef>
          <a:fontRef idx="minor">
            <a:schemeClr val="tx1"/>
          </a:fontRef>
        </p:style>
      </p:cxnSp>
      <p:sp>
        <p:nvSpPr>
          <p:cNvPr id="25" name="Rectangle 24"/>
          <p:cNvSpPr/>
          <p:nvPr userDrawn="1"/>
        </p:nvSpPr>
        <p:spPr>
          <a:xfrm>
            <a:off x="10128049" y="1921684"/>
            <a:ext cx="144768" cy="131472"/>
          </a:xfrm>
          <a:prstGeom prst="rect">
            <a:avLst/>
          </a:prstGeom>
          <a:noFill/>
          <a:ln>
            <a:solidFill>
              <a:srgbClr val="29292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nvGrpSpPr>
          <p:cNvPr id="26" name="Group 25"/>
          <p:cNvGrpSpPr/>
          <p:nvPr userDrawn="1"/>
        </p:nvGrpSpPr>
        <p:grpSpPr>
          <a:xfrm>
            <a:off x="10907803" y="1921684"/>
            <a:ext cx="131472" cy="137414"/>
            <a:chOff x="10907803" y="1921684"/>
            <a:chExt cx="131472" cy="137414"/>
          </a:xfrm>
        </p:grpSpPr>
        <p:cxnSp>
          <p:nvCxnSpPr>
            <p:cNvPr id="27" name="Straight Connector 26"/>
            <p:cNvCxnSpPr>
              <a:cxnSpLocks/>
            </p:cNvCxnSpPr>
            <p:nvPr userDrawn="1"/>
          </p:nvCxnSpPr>
          <p:spPr>
            <a:xfrm flipV="1">
              <a:off x="10907803" y="1921684"/>
              <a:ext cx="131472" cy="137414"/>
            </a:xfrm>
            <a:prstGeom prst="line">
              <a:avLst/>
            </a:prstGeom>
            <a:ln w="19050">
              <a:solidFill>
                <a:srgbClr val="292929"/>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a:cxnSpLocks/>
            </p:cNvCxnSpPr>
            <p:nvPr userDrawn="1"/>
          </p:nvCxnSpPr>
          <p:spPr>
            <a:xfrm flipH="1" flipV="1">
              <a:off x="10907803" y="1921684"/>
              <a:ext cx="131472" cy="137413"/>
            </a:xfrm>
            <a:prstGeom prst="line">
              <a:avLst/>
            </a:prstGeom>
            <a:ln w="19050">
              <a:solidFill>
                <a:srgbClr val="292929"/>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00806104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_Double Code Rocket - Yellow">
    <p:spTree>
      <p:nvGrpSpPr>
        <p:cNvPr id="1" name=""/>
        <p:cNvGrpSpPr/>
        <p:nvPr/>
      </p:nvGrpSpPr>
      <p:grpSpPr>
        <a:xfrm>
          <a:off x="0" y="0"/>
          <a:ext cx="0" cy="0"/>
          <a:chOff x="0" y="0"/>
          <a:chExt cx="0" cy="0"/>
        </a:xfrm>
      </p:grpSpPr>
      <p:pic>
        <p:nvPicPr>
          <p:cNvPr id="29" name="Picture 2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00406" y="596460"/>
            <a:ext cx="9338868" cy="5276258"/>
          </a:xfrm>
          <a:prstGeom prst="rect">
            <a:avLst/>
          </a:prstGeom>
        </p:spPr>
      </p:pic>
      <p:sp>
        <p:nvSpPr>
          <p:cNvPr id="2" name="Title 1"/>
          <p:cNvSpPr>
            <a:spLocks noGrp="1"/>
          </p:cNvSpPr>
          <p:nvPr>
            <p:ph type="title"/>
          </p:nvPr>
        </p:nvSpPr>
        <p:spPr/>
        <p:txBody>
          <a:bodyPr anchor="t"/>
          <a:lstStyle>
            <a:lvl1pPr>
              <a:defRPr b="1" i="0">
                <a:latin typeface="Corbel" charset="0"/>
                <a:ea typeface="Corbel" charset="0"/>
                <a:cs typeface="Corbel" charset="0"/>
              </a:defRPr>
            </a:lvl1pPr>
          </a:lstStyle>
          <a:p>
            <a:endParaRPr lang="fi-FI" dirty="0"/>
          </a:p>
        </p:txBody>
      </p:sp>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200433" y="4533902"/>
            <a:ext cx="1742646" cy="2187575"/>
          </a:xfrm>
          <a:prstGeom prst="rect">
            <a:avLst/>
          </a:prstGeom>
        </p:spPr>
      </p:pic>
      <p:pic>
        <p:nvPicPr>
          <p:cNvPr id="7" name="Picture 6"/>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781111" y="394428"/>
            <a:ext cx="1082639" cy="414000"/>
          </a:xfrm>
          <a:prstGeom prst="rect">
            <a:avLst/>
          </a:prstGeom>
        </p:spPr>
      </p:pic>
      <p:sp>
        <p:nvSpPr>
          <p:cNvPr id="4" name="Rectangle 3"/>
          <p:cNvSpPr/>
          <p:nvPr userDrawn="1"/>
        </p:nvSpPr>
        <p:spPr>
          <a:xfrm>
            <a:off x="0" y="6776278"/>
            <a:ext cx="12192000" cy="81722"/>
          </a:xfrm>
          <a:prstGeom prst="rect">
            <a:avLst/>
          </a:prstGeom>
          <a:solidFill>
            <a:srgbClr val="B34D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4" name="Content Placeholder 2"/>
          <p:cNvSpPr>
            <a:spLocks noGrp="1"/>
          </p:cNvSpPr>
          <p:nvPr>
            <p:ph idx="10"/>
          </p:nvPr>
        </p:nvSpPr>
        <p:spPr>
          <a:xfrm>
            <a:off x="6256422" y="2225245"/>
            <a:ext cx="5062630" cy="4253613"/>
          </a:xfrm>
          <a:solidFill>
            <a:srgbClr val="292929"/>
          </a:solidFill>
          <a:ln w="76200" cap="flat">
            <a:solidFill>
              <a:srgbClr val="292929"/>
            </a:solidFill>
            <a:miter lim="800000"/>
          </a:ln>
        </p:spPr>
        <p:txBody>
          <a:bodyPr vert="horz" lIns="180000" tIns="180000" rIns="180000" bIns="180000" rtlCol="0">
            <a:normAutofit/>
          </a:bodyPr>
          <a:lstStyle>
            <a:lvl1pPr marL="0" indent="0">
              <a:spcBef>
                <a:spcPts val="400"/>
              </a:spcBef>
              <a:buNone/>
              <a:defRPr lang="en-US" sz="2400" dirty="0">
                <a:solidFill>
                  <a:schemeClr val="bg1"/>
                </a:solidFill>
                <a:latin typeface="Consolas" pitchFamily="49" charset="0"/>
                <a:cs typeface="Consolas" pitchFamily="49" charset="0"/>
              </a:defRPr>
            </a:lvl1pPr>
            <a:lvl2pPr>
              <a:defRPr lang="en-US" dirty="0">
                <a:solidFill>
                  <a:schemeClr val="bg1"/>
                </a:solidFill>
                <a:latin typeface="Consolas" pitchFamily="49" charset="0"/>
                <a:cs typeface="Consolas" pitchFamily="49" charset="0"/>
              </a:defRPr>
            </a:lvl2pPr>
            <a:lvl3pPr>
              <a:defRPr lang="en-US" dirty="0">
                <a:solidFill>
                  <a:schemeClr val="bg1"/>
                </a:solidFill>
                <a:latin typeface="Consolas" pitchFamily="49" charset="0"/>
                <a:cs typeface="Consolas" pitchFamily="49" charset="0"/>
              </a:defRPr>
            </a:lvl3pPr>
            <a:lvl4pPr>
              <a:defRPr lang="en-US" dirty="0">
                <a:solidFill>
                  <a:schemeClr val="bg1"/>
                </a:solidFill>
                <a:latin typeface="Consolas" pitchFamily="49" charset="0"/>
                <a:cs typeface="Consolas" pitchFamily="49" charset="0"/>
              </a:defRPr>
            </a:lvl4pPr>
            <a:lvl5pPr>
              <a:defRPr lang="fi-FI" dirty="0">
                <a:solidFill>
                  <a:schemeClr val="bg1"/>
                </a:solidFill>
                <a:latin typeface="Consolas" pitchFamily="49" charset="0"/>
                <a:cs typeface="Consolas" pitchFamily="49" charset="0"/>
              </a:defRPr>
            </a:lvl5pPr>
          </a:lstStyle>
          <a:p>
            <a:pPr marL="228600" lvl="0" indent="-228600">
              <a:lnSpc>
                <a:spcPct val="95000"/>
              </a:lnSpc>
            </a:pPr>
            <a:r>
              <a:rPr lang="en-US" dirty="0"/>
              <a:t>Edit Master text styles</a:t>
            </a:r>
          </a:p>
        </p:txBody>
      </p:sp>
      <p:sp>
        <p:nvSpPr>
          <p:cNvPr id="15" name="Rectangle 14"/>
          <p:cNvSpPr/>
          <p:nvPr userDrawn="1"/>
        </p:nvSpPr>
        <p:spPr bwMode="auto">
          <a:xfrm>
            <a:off x="6221896" y="1790796"/>
            <a:ext cx="5131905" cy="393700"/>
          </a:xfrm>
          <a:prstGeom prst="rect">
            <a:avLst/>
          </a:prstGeom>
          <a:solidFill>
            <a:schemeClr val="bg1">
              <a:lumMod val="95000"/>
            </a:schemeClr>
          </a:solidFill>
          <a:ln>
            <a:solidFill>
              <a:srgbClr val="00000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baseline="-25000" dirty="0">
              <a:gradFill>
                <a:gsLst>
                  <a:gs pos="0">
                    <a:srgbClr val="FFFFFF"/>
                  </a:gs>
                  <a:gs pos="100000">
                    <a:srgbClr val="FFFFFF"/>
                  </a:gs>
                </a:gsLst>
                <a:lin ang="5400000" scaled="0"/>
              </a:gradFill>
              <a:ea typeface="Segoe UI" pitchFamily="34" charset="0"/>
              <a:cs typeface="Segoe UI" pitchFamily="34" charset="0"/>
            </a:endParaRPr>
          </a:p>
        </p:txBody>
      </p:sp>
      <p:cxnSp>
        <p:nvCxnSpPr>
          <p:cNvPr id="43" name="Straight Connector 42"/>
          <p:cNvCxnSpPr>
            <a:cxnSpLocks/>
          </p:cNvCxnSpPr>
          <p:nvPr userDrawn="1"/>
        </p:nvCxnSpPr>
        <p:spPr>
          <a:xfrm>
            <a:off x="9355255" y="1987420"/>
            <a:ext cx="152141" cy="226"/>
          </a:xfrm>
          <a:prstGeom prst="line">
            <a:avLst/>
          </a:prstGeom>
          <a:ln w="19050">
            <a:solidFill>
              <a:srgbClr val="292929"/>
            </a:solidFill>
          </a:ln>
        </p:spPr>
        <p:style>
          <a:lnRef idx="1">
            <a:schemeClr val="accent1"/>
          </a:lnRef>
          <a:fillRef idx="0">
            <a:schemeClr val="accent1"/>
          </a:fillRef>
          <a:effectRef idx="0">
            <a:schemeClr val="accent1"/>
          </a:effectRef>
          <a:fontRef idx="minor">
            <a:schemeClr val="tx1"/>
          </a:fontRef>
        </p:style>
      </p:cxnSp>
      <p:sp>
        <p:nvSpPr>
          <p:cNvPr id="44" name="Rectangle 43"/>
          <p:cNvSpPr/>
          <p:nvPr userDrawn="1"/>
        </p:nvSpPr>
        <p:spPr>
          <a:xfrm>
            <a:off x="10128049" y="1921684"/>
            <a:ext cx="144768" cy="131472"/>
          </a:xfrm>
          <a:prstGeom prst="rect">
            <a:avLst/>
          </a:prstGeom>
          <a:noFill/>
          <a:ln>
            <a:solidFill>
              <a:srgbClr val="29292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nvGrpSpPr>
          <p:cNvPr id="45" name="Group 44"/>
          <p:cNvGrpSpPr/>
          <p:nvPr userDrawn="1"/>
        </p:nvGrpSpPr>
        <p:grpSpPr>
          <a:xfrm>
            <a:off x="10907803" y="1921684"/>
            <a:ext cx="131472" cy="137414"/>
            <a:chOff x="10907803" y="1921684"/>
            <a:chExt cx="131472" cy="137414"/>
          </a:xfrm>
        </p:grpSpPr>
        <p:cxnSp>
          <p:nvCxnSpPr>
            <p:cNvPr id="46" name="Straight Connector 45"/>
            <p:cNvCxnSpPr>
              <a:cxnSpLocks/>
            </p:cNvCxnSpPr>
            <p:nvPr userDrawn="1"/>
          </p:nvCxnSpPr>
          <p:spPr>
            <a:xfrm flipV="1">
              <a:off x="10907803" y="1921684"/>
              <a:ext cx="131472" cy="137414"/>
            </a:xfrm>
            <a:prstGeom prst="line">
              <a:avLst/>
            </a:prstGeom>
            <a:ln w="19050">
              <a:solidFill>
                <a:srgbClr val="292929"/>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a:cxnSpLocks/>
            </p:cNvCxnSpPr>
            <p:nvPr userDrawn="1"/>
          </p:nvCxnSpPr>
          <p:spPr>
            <a:xfrm flipH="1" flipV="1">
              <a:off x="10907803" y="1921684"/>
              <a:ext cx="131472" cy="137413"/>
            </a:xfrm>
            <a:prstGeom prst="line">
              <a:avLst/>
            </a:prstGeom>
            <a:ln w="19050">
              <a:solidFill>
                <a:srgbClr val="292929"/>
              </a:solidFill>
            </a:ln>
          </p:spPr>
          <p:style>
            <a:lnRef idx="1">
              <a:schemeClr val="accent1"/>
            </a:lnRef>
            <a:fillRef idx="0">
              <a:schemeClr val="accent1"/>
            </a:fillRef>
            <a:effectRef idx="0">
              <a:schemeClr val="accent1"/>
            </a:effectRef>
            <a:fontRef idx="minor">
              <a:schemeClr val="tx1"/>
            </a:fontRef>
          </p:style>
        </p:cxnSp>
      </p:grpSp>
      <p:sp>
        <p:nvSpPr>
          <p:cNvPr id="48" name="Content Placeholder 2"/>
          <p:cNvSpPr>
            <a:spLocks noGrp="1"/>
          </p:cNvSpPr>
          <p:nvPr>
            <p:ph idx="11"/>
          </p:nvPr>
        </p:nvSpPr>
        <p:spPr>
          <a:xfrm>
            <a:off x="872727" y="2225245"/>
            <a:ext cx="5062630" cy="4253613"/>
          </a:xfrm>
          <a:solidFill>
            <a:srgbClr val="292929"/>
          </a:solidFill>
          <a:ln w="76200" cap="flat">
            <a:solidFill>
              <a:srgbClr val="292929"/>
            </a:solidFill>
            <a:miter lim="800000"/>
          </a:ln>
        </p:spPr>
        <p:txBody>
          <a:bodyPr vert="horz" lIns="180000" tIns="180000" rIns="180000" bIns="180000" rtlCol="0">
            <a:normAutofit/>
          </a:bodyPr>
          <a:lstStyle>
            <a:lvl1pPr marL="0" indent="0">
              <a:spcBef>
                <a:spcPts val="400"/>
              </a:spcBef>
              <a:buNone/>
              <a:defRPr lang="en-US" sz="2400" dirty="0">
                <a:solidFill>
                  <a:schemeClr val="bg1"/>
                </a:solidFill>
                <a:latin typeface="Consolas" pitchFamily="49" charset="0"/>
                <a:cs typeface="Consolas" pitchFamily="49" charset="0"/>
              </a:defRPr>
            </a:lvl1pPr>
            <a:lvl2pPr>
              <a:defRPr lang="en-US" dirty="0">
                <a:solidFill>
                  <a:schemeClr val="bg1"/>
                </a:solidFill>
                <a:latin typeface="Consolas" pitchFamily="49" charset="0"/>
                <a:cs typeface="Consolas" pitchFamily="49" charset="0"/>
              </a:defRPr>
            </a:lvl2pPr>
            <a:lvl3pPr>
              <a:defRPr lang="en-US" dirty="0">
                <a:solidFill>
                  <a:schemeClr val="bg1"/>
                </a:solidFill>
                <a:latin typeface="Consolas" pitchFamily="49" charset="0"/>
                <a:cs typeface="Consolas" pitchFamily="49" charset="0"/>
              </a:defRPr>
            </a:lvl3pPr>
            <a:lvl4pPr>
              <a:defRPr lang="en-US" dirty="0">
                <a:solidFill>
                  <a:schemeClr val="bg1"/>
                </a:solidFill>
                <a:latin typeface="Consolas" pitchFamily="49" charset="0"/>
                <a:cs typeface="Consolas" pitchFamily="49" charset="0"/>
              </a:defRPr>
            </a:lvl4pPr>
            <a:lvl5pPr>
              <a:defRPr lang="fi-FI" dirty="0">
                <a:solidFill>
                  <a:schemeClr val="bg1"/>
                </a:solidFill>
                <a:latin typeface="Consolas" pitchFamily="49" charset="0"/>
                <a:cs typeface="Consolas" pitchFamily="49" charset="0"/>
              </a:defRPr>
            </a:lvl5pPr>
          </a:lstStyle>
          <a:p>
            <a:pPr marL="228600" lvl="0" indent="-228600">
              <a:lnSpc>
                <a:spcPct val="95000"/>
              </a:lnSpc>
            </a:pPr>
            <a:r>
              <a:rPr lang="en-US" dirty="0"/>
              <a:t>Edit Master text styles</a:t>
            </a:r>
          </a:p>
        </p:txBody>
      </p:sp>
      <p:sp>
        <p:nvSpPr>
          <p:cNvPr id="49" name="Rectangle 48"/>
          <p:cNvSpPr/>
          <p:nvPr userDrawn="1"/>
        </p:nvSpPr>
        <p:spPr bwMode="auto">
          <a:xfrm>
            <a:off x="838201" y="1790796"/>
            <a:ext cx="5131905" cy="393700"/>
          </a:xfrm>
          <a:prstGeom prst="rect">
            <a:avLst/>
          </a:prstGeom>
          <a:solidFill>
            <a:schemeClr val="bg1">
              <a:lumMod val="95000"/>
            </a:schemeClr>
          </a:solidFill>
          <a:ln>
            <a:solidFill>
              <a:srgbClr val="00000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baseline="-25000" dirty="0">
              <a:gradFill>
                <a:gsLst>
                  <a:gs pos="0">
                    <a:srgbClr val="FFFFFF"/>
                  </a:gs>
                  <a:gs pos="100000">
                    <a:srgbClr val="FFFFFF"/>
                  </a:gs>
                </a:gsLst>
                <a:lin ang="5400000" scaled="0"/>
              </a:gradFill>
              <a:ea typeface="Segoe UI" pitchFamily="34" charset="0"/>
              <a:cs typeface="Segoe UI" pitchFamily="34" charset="0"/>
            </a:endParaRPr>
          </a:p>
        </p:txBody>
      </p:sp>
      <p:cxnSp>
        <p:nvCxnSpPr>
          <p:cNvPr id="50" name="Straight Connector 49"/>
          <p:cNvCxnSpPr>
            <a:cxnSpLocks/>
          </p:cNvCxnSpPr>
          <p:nvPr userDrawn="1"/>
        </p:nvCxnSpPr>
        <p:spPr>
          <a:xfrm>
            <a:off x="3971560" y="1987420"/>
            <a:ext cx="152141" cy="226"/>
          </a:xfrm>
          <a:prstGeom prst="line">
            <a:avLst/>
          </a:prstGeom>
          <a:ln w="19050">
            <a:solidFill>
              <a:srgbClr val="292929"/>
            </a:solidFill>
          </a:ln>
        </p:spPr>
        <p:style>
          <a:lnRef idx="1">
            <a:schemeClr val="accent1"/>
          </a:lnRef>
          <a:fillRef idx="0">
            <a:schemeClr val="accent1"/>
          </a:fillRef>
          <a:effectRef idx="0">
            <a:schemeClr val="accent1"/>
          </a:effectRef>
          <a:fontRef idx="minor">
            <a:schemeClr val="tx1"/>
          </a:fontRef>
        </p:style>
      </p:cxnSp>
      <p:sp>
        <p:nvSpPr>
          <p:cNvPr id="51" name="Rectangle 50"/>
          <p:cNvSpPr/>
          <p:nvPr userDrawn="1"/>
        </p:nvSpPr>
        <p:spPr>
          <a:xfrm>
            <a:off x="4744354" y="1921684"/>
            <a:ext cx="144768" cy="131472"/>
          </a:xfrm>
          <a:prstGeom prst="rect">
            <a:avLst/>
          </a:prstGeom>
          <a:noFill/>
          <a:ln>
            <a:solidFill>
              <a:srgbClr val="29292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nvGrpSpPr>
          <p:cNvPr id="52" name="Group 51"/>
          <p:cNvGrpSpPr/>
          <p:nvPr userDrawn="1"/>
        </p:nvGrpSpPr>
        <p:grpSpPr>
          <a:xfrm>
            <a:off x="5524108" y="1921684"/>
            <a:ext cx="131472" cy="137414"/>
            <a:chOff x="10907803" y="1921684"/>
            <a:chExt cx="131472" cy="137414"/>
          </a:xfrm>
        </p:grpSpPr>
        <p:cxnSp>
          <p:nvCxnSpPr>
            <p:cNvPr id="53" name="Straight Connector 52"/>
            <p:cNvCxnSpPr>
              <a:cxnSpLocks/>
            </p:cNvCxnSpPr>
            <p:nvPr userDrawn="1"/>
          </p:nvCxnSpPr>
          <p:spPr>
            <a:xfrm flipV="1">
              <a:off x="10907803" y="1921684"/>
              <a:ext cx="131472" cy="137414"/>
            </a:xfrm>
            <a:prstGeom prst="line">
              <a:avLst/>
            </a:prstGeom>
            <a:ln w="19050">
              <a:solidFill>
                <a:srgbClr val="292929"/>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a:cxnSpLocks/>
            </p:cNvCxnSpPr>
            <p:nvPr userDrawn="1"/>
          </p:nvCxnSpPr>
          <p:spPr>
            <a:xfrm flipH="1" flipV="1">
              <a:off x="10907803" y="1921684"/>
              <a:ext cx="131472" cy="137413"/>
            </a:xfrm>
            <a:prstGeom prst="line">
              <a:avLst/>
            </a:prstGeom>
            <a:ln w="19050">
              <a:solidFill>
                <a:srgbClr val="292929"/>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88062195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Content Rocket - Yellow">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00406" y="596460"/>
            <a:ext cx="9338868" cy="5276258"/>
          </a:xfrm>
          <a:prstGeom prst="rect">
            <a:avLst/>
          </a:prstGeom>
        </p:spPr>
      </p:pic>
      <p:sp>
        <p:nvSpPr>
          <p:cNvPr id="2" name="Title 1"/>
          <p:cNvSpPr>
            <a:spLocks noGrp="1"/>
          </p:cNvSpPr>
          <p:nvPr>
            <p:ph type="title"/>
          </p:nvPr>
        </p:nvSpPr>
        <p:spPr/>
        <p:txBody>
          <a:bodyPr anchor="t"/>
          <a:lstStyle>
            <a:lvl1pPr>
              <a:defRPr b="1" i="0">
                <a:latin typeface="Corbel" charset="0"/>
                <a:ea typeface="Corbel" charset="0"/>
                <a:cs typeface="Corbel" charset="0"/>
              </a:defRPr>
            </a:lvl1pPr>
          </a:lstStyle>
          <a:p>
            <a:endParaRPr lang="fi-FI" dirty="0"/>
          </a:p>
        </p:txBody>
      </p:sp>
      <p:sp>
        <p:nvSpPr>
          <p:cNvPr id="3" name="Content Placeholder 2"/>
          <p:cNvSpPr>
            <a:spLocks noGrp="1"/>
          </p:cNvSpPr>
          <p:nvPr>
            <p:ph idx="1"/>
          </p:nvPr>
        </p:nvSpPr>
        <p:spPr/>
        <p:txBody>
          <a:bodyPr/>
          <a:lstStyle>
            <a:lvl1pPr>
              <a:defRPr>
                <a:latin typeface="Corbel" charset="0"/>
                <a:ea typeface="Corbel" charset="0"/>
                <a:cs typeface="Corbel" charset="0"/>
              </a:defRPr>
            </a:lvl1pPr>
            <a:lvl2pPr>
              <a:defRPr>
                <a:latin typeface="Corbel" charset="0"/>
                <a:ea typeface="Corbel" charset="0"/>
                <a:cs typeface="Corbel" charset="0"/>
              </a:defRPr>
            </a:lvl2pPr>
            <a:lvl3pPr>
              <a:defRPr>
                <a:latin typeface="Corbel" charset="0"/>
                <a:ea typeface="Corbel" charset="0"/>
                <a:cs typeface="Corbel" charset="0"/>
              </a:defRPr>
            </a:lvl3pPr>
            <a:lvl4pPr>
              <a:defRPr>
                <a:latin typeface="Corbel" charset="0"/>
                <a:ea typeface="Corbel" charset="0"/>
                <a:cs typeface="Corbel" charset="0"/>
              </a:defRPr>
            </a:lvl4pPr>
            <a:lvl5pPr>
              <a:defRPr>
                <a:latin typeface="Corbel" charset="0"/>
                <a:ea typeface="Corbel" charset="0"/>
                <a:cs typeface="Corbel"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fi-FI" dirty="0"/>
          </a:p>
        </p:txBody>
      </p:sp>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200433" y="4533902"/>
            <a:ext cx="1742646" cy="2187575"/>
          </a:xfrm>
          <a:prstGeom prst="rect">
            <a:avLst/>
          </a:prstGeom>
        </p:spPr>
      </p:pic>
      <p:pic>
        <p:nvPicPr>
          <p:cNvPr id="7" name="Picture 6"/>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781111" y="394428"/>
            <a:ext cx="1082639" cy="414000"/>
          </a:xfrm>
          <a:prstGeom prst="rect">
            <a:avLst/>
          </a:prstGeom>
        </p:spPr>
      </p:pic>
      <p:sp>
        <p:nvSpPr>
          <p:cNvPr id="4" name="Rectangle 3"/>
          <p:cNvSpPr/>
          <p:nvPr userDrawn="1"/>
        </p:nvSpPr>
        <p:spPr>
          <a:xfrm>
            <a:off x="0" y="6776278"/>
            <a:ext cx="12192000" cy="81722"/>
          </a:xfrm>
          <a:prstGeom prst="rect">
            <a:avLst/>
          </a:prstGeom>
          <a:solidFill>
            <a:srgbClr val="FEAE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87762243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Content Planet - Yellow">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00406" y="596460"/>
            <a:ext cx="9338868" cy="5276258"/>
          </a:xfrm>
          <a:prstGeom prst="rect">
            <a:avLst/>
          </a:prstGeom>
        </p:spPr>
      </p:pic>
      <p:sp>
        <p:nvSpPr>
          <p:cNvPr id="2" name="Title 1"/>
          <p:cNvSpPr>
            <a:spLocks noGrp="1"/>
          </p:cNvSpPr>
          <p:nvPr>
            <p:ph type="title"/>
          </p:nvPr>
        </p:nvSpPr>
        <p:spPr/>
        <p:txBody>
          <a:bodyPr anchor="t"/>
          <a:lstStyle>
            <a:lvl1pPr>
              <a:defRPr b="1" i="0">
                <a:latin typeface="Corbel" charset="0"/>
                <a:ea typeface="Corbel" charset="0"/>
                <a:cs typeface="Corbel" charset="0"/>
              </a:defRPr>
            </a:lvl1pPr>
          </a:lstStyle>
          <a:p>
            <a:endParaRPr lang="fi-FI" dirty="0"/>
          </a:p>
        </p:txBody>
      </p:sp>
      <p:sp>
        <p:nvSpPr>
          <p:cNvPr id="3" name="Content Placeholder 2"/>
          <p:cNvSpPr>
            <a:spLocks noGrp="1"/>
          </p:cNvSpPr>
          <p:nvPr>
            <p:ph idx="1"/>
          </p:nvPr>
        </p:nvSpPr>
        <p:spPr/>
        <p:txBody>
          <a:bodyPr/>
          <a:lstStyle>
            <a:lvl1pPr>
              <a:defRPr>
                <a:latin typeface="Corbel" charset="0"/>
                <a:ea typeface="Corbel" charset="0"/>
                <a:cs typeface="Corbel" charset="0"/>
              </a:defRPr>
            </a:lvl1pPr>
            <a:lvl2pPr>
              <a:defRPr>
                <a:latin typeface="Corbel" charset="0"/>
                <a:ea typeface="Corbel" charset="0"/>
                <a:cs typeface="Corbel" charset="0"/>
              </a:defRPr>
            </a:lvl2pPr>
            <a:lvl3pPr>
              <a:defRPr>
                <a:latin typeface="Corbel" charset="0"/>
                <a:ea typeface="Corbel" charset="0"/>
                <a:cs typeface="Corbel" charset="0"/>
              </a:defRPr>
            </a:lvl3pPr>
            <a:lvl4pPr>
              <a:defRPr>
                <a:latin typeface="Corbel" charset="0"/>
                <a:ea typeface="Corbel" charset="0"/>
                <a:cs typeface="Corbel" charset="0"/>
              </a:defRPr>
            </a:lvl4pPr>
            <a:lvl5pPr>
              <a:defRPr>
                <a:latin typeface="Corbel" charset="0"/>
                <a:ea typeface="Corbel" charset="0"/>
                <a:cs typeface="Corbel"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fi-FI" dirty="0"/>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982201" y="4640945"/>
            <a:ext cx="1986076" cy="1985280"/>
          </a:xfrm>
          <a:prstGeom prst="rect">
            <a:avLst/>
          </a:prstGeom>
        </p:spPr>
      </p:pic>
      <p:pic>
        <p:nvPicPr>
          <p:cNvPr id="8" name="Picture 7"/>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781111" y="394428"/>
            <a:ext cx="1082639" cy="414000"/>
          </a:xfrm>
          <a:prstGeom prst="rect">
            <a:avLst/>
          </a:prstGeom>
        </p:spPr>
      </p:pic>
      <p:sp>
        <p:nvSpPr>
          <p:cNvPr id="9" name="Rectangle 8"/>
          <p:cNvSpPr/>
          <p:nvPr userDrawn="1"/>
        </p:nvSpPr>
        <p:spPr>
          <a:xfrm>
            <a:off x="0" y="6776278"/>
            <a:ext cx="12192000" cy="81722"/>
          </a:xfrm>
          <a:prstGeom prst="rect">
            <a:avLst/>
          </a:prstGeom>
          <a:solidFill>
            <a:srgbClr val="FEAE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320954469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de Rocket - Yellow">
    <p:spTree>
      <p:nvGrpSpPr>
        <p:cNvPr id="1" name=""/>
        <p:cNvGrpSpPr/>
        <p:nvPr/>
      </p:nvGrpSpPr>
      <p:grpSpPr>
        <a:xfrm>
          <a:off x="0" y="0"/>
          <a:ext cx="0" cy="0"/>
          <a:chOff x="0" y="0"/>
          <a:chExt cx="0" cy="0"/>
        </a:xfrm>
      </p:grpSpPr>
      <p:pic>
        <p:nvPicPr>
          <p:cNvPr id="29" name="Picture 2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00406" y="596460"/>
            <a:ext cx="9338868" cy="5276258"/>
          </a:xfrm>
          <a:prstGeom prst="rect">
            <a:avLst/>
          </a:prstGeom>
        </p:spPr>
      </p:pic>
      <p:sp>
        <p:nvSpPr>
          <p:cNvPr id="2" name="Title 1"/>
          <p:cNvSpPr>
            <a:spLocks noGrp="1"/>
          </p:cNvSpPr>
          <p:nvPr>
            <p:ph type="title"/>
          </p:nvPr>
        </p:nvSpPr>
        <p:spPr/>
        <p:txBody>
          <a:bodyPr anchor="t"/>
          <a:lstStyle>
            <a:lvl1pPr>
              <a:defRPr b="1" i="0">
                <a:latin typeface="Corbel" charset="0"/>
                <a:ea typeface="Corbel" charset="0"/>
                <a:cs typeface="Corbel" charset="0"/>
              </a:defRPr>
            </a:lvl1pPr>
          </a:lstStyle>
          <a:p>
            <a:endParaRPr lang="fi-FI" dirty="0"/>
          </a:p>
        </p:txBody>
      </p:sp>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200433" y="4533902"/>
            <a:ext cx="1742646" cy="2187575"/>
          </a:xfrm>
          <a:prstGeom prst="rect">
            <a:avLst/>
          </a:prstGeom>
        </p:spPr>
      </p:pic>
      <p:pic>
        <p:nvPicPr>
          <p:cNvPr id="7" name="Picture 6"/>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781111" y="394428"/>
            <a:ext cx="1082639" cy="414000"/>
          </a:xfrm>
          <a:prstGeom prst="rect">
            <a:avLst/>
          </a:prstGeom>
        </p:spPr>
      </p:pic>
      <p:sp>
        <p:nvSpPr>
          <p:cNvPr id="4" name="Rectangle 3"/>
          <p:cNvSpPr/>
          <p:nvPr userDrawn="1"/>
        </p:nvSpPr>
        <p:spPr>
          <a:xfrm>
            <a:off x="0" y="6776278"/>
            <a:ext cx="12192000" cy="81722"/>
          </a:xfrm>
          <a:prstGeom prst="rect">
            <a:avLst/>
          </a:prstGeom>
          <a:solidFill>
            <a:srgbClr val="FEAE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2" name="Content Placeholder 2"/>
          <p:cNvSpPr>
            <a:spLocks noGrp="1"/>
          </p:cNvSpPr>
          <p:nvPr>
            <p:ph idx="1"/>
          </p:nvPr>
        </p:nvSpPr>
        <p:spPr>
          <a:xfrm>
            <a:off x="838201" y="2225245"/>
            <a:ext cx="10515600" cy="4253613"/>
          </a:xfrm>
          <a:solidFill>
            <a:srgbClr val="292929"/>
          </a:solidFill>
          <a:ln w="76200" cap="flat">
            <a:solidFill>
              <a:srgbClr val="292929"/>
            </a:solidFill>
            <a:miter lim="800000"/>
          </a:ln>
        </p:spPr>
        <p:txBody>
          <a:bodyPr vert="horz" lIns="180000" tIns="180000" rIns="180000" bIns="180000" rtlCol="0">
            <a:normAutofit/>
          </a:bodyPr>
          <a:lstStyle>
            <a:lvl1pPr marL="0" indent="0">
              <a:spcBef>
                <a:spcPts val="400"/>
              </a:spcBef>
              <a:buNone/>
              <a:defRPr lang="en-US" sz="2400" dirty="0">
                <a:solidFill>
                  <a:schemeClr val="bg1"/>
                </a:solidFill>
                <a:latin typeface="Consolas" pitchFamily="49" charset="0"/>
                <a:cs typeface="Consolas" pitchFamily="49" charset="0"/>
              </a:defRPr>
            </a:lvl1pPr>
            <a:lvl2pPr>
              <a:defRPr lang="en-US" dirty="0">
                <a:solidFill>
                  <a:schemeClr val="bg1"/>
                </a:solidFill>
                <a:latin typeface="Consolas" pitchFamily="49" charset="0"/>
                <a:cs typeface="Consolas" pitchFamily="49" charset="0"/>
              </a:defRPr>
            </a:lvl2pPr>
            <a:lvl3pPr>
              <a:defRPr lang="en-US" dirty="0">
                <a:solidFill>
                  <a:schemeClr val="bg1"/>
                </a:solidFill>
                <a:latin typeface="Consolas" pitchFamily="49" charset="0"/>
                <a:cs typeface="Consolas" pitchFamily="49" charset="0"/>
              </a:defRPr>
            </a:lvl3pPr>
            <a:lvl4pPr>
              <a:defRPr lang="en-US" dirty="0">
                <a:solidFill>
                  <a:schemeClr val="bg1"/>
                </a:solidFill>
                <a:latin typeface="Consolas" pitchFamily="49" charset="0"/>
                <a:cs typeface="Consolas" pitchFamily="49" charset="0"/>
              </a:defRPr>
            </a:lvl4pPr>
            <a:lvl5pPr>
              <a:defRPr lang="fi-FI" dirty="0">
                <a:solidFill>
                  <a:schemeClr val="bg1"/>
                </a:solidFill>
                <a:latin typeface="Consolas" pitchFamily="49" charset="0"/>
                <a:cs typeface="Consolas" pitchFamily="49" charset="0"/>
              </a:defRPr>
            </a:lvl5pPr>
          </a:lstStyle>
          <a:p>
            <a:pPr marL="228600" lvl="0" indent="-228600">
              <a:lnSpc>
                <a:spcPct val="95000"/>
              </a:lnSpc>
            </a:pPr>
            <a:r>
              <a:rPr lang="en-US" dirty="0"/>
              <a:t>Edit Master text styles</a:t>
            </a:r>
          </a:p>
        </p:txBody>
      </p:sp>
      <p:sp>
        <p:nvSpPr>
          <p:cNvPr id="23" name="Rectangle 22"/>
          <p:cNvSpPr/>
          <p:nvPr userDrawn="1"/>
        </p:nvSpPr>
        <p:spPr bwMode="auto">
          <a:xfrm>
            <a:off x="803275" y="1790796"/>
            <a:ext cx="10585450" cy="393700"/>
          </a:xfrm>
          <a:prstGeom prst="rect">
            <a:avLst/>
          </a:prstGeom>
          <a:solidFill>
            <a:schemeClr val="bg1">
              <a:lumMod val="95000"/>
            </a:schemeClr>
          </a:solidFill>
          <a:ln>
            <a:solidFill>
              <a:srgbClr val="00000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baseline="-25000" dirty="0">
              <a:gradFill>
                <a:gsLst>
                  <a:gs pos="0">
                    <a:srgbClr val="FFFFFF"/>
                  </a:gs>
                  <a:gs pos="100000">
                    <a:srgbClr val="FFFFFF"/>
                  </a:gs>
                </a:gsLst>
                <a:lin ang="5400000" scaled="0"/>
              </a:gradFill>
              <a:ea typeface="Segoe UI" pitchFamily="34" charset="0"/>
              <a:cs typeface="Segoe UI" pitchFamily="34" charset="0"/>
            </a:endParaRPr>
          </a:p>
        </p:txBody>
      </p:sp>
      <p:cxnSp>
        <p:nvCxnSpPr>
          <p:cNvPr id="24" name="Straight Connector 23"/>
          <p:cNvCxnSpPr>
            <a:cxnSpLocks/>
          </p:cNvCxnSpPr>
          <p:nvPr userDrawn="1"/>
        </p:nvCxnSpPr>
        <p:spPr>
          <a:xfrm>
            <a:off x="9355255" y="1987420"/>
            <a:ext cx="152141" cy="226"/>
          </a:xfrm>
          <a:prstGeom prst="line">
            <a:avLst/>
          </a:prstGeom>
          <a:ln w="19050">
            <a:solidFill>
              <a:srgbClr val="292929"/>
            </a:solidFill>
          </a:ln>
        </p:spPr>
        <p:style>
          <a:lnRef idx="1">
            <a:schemeClr val="accent1"/>
          </a:lnRef>
          <a:fillRef idx="0">
            <a:schemeClr val="accent1"/>
          </a:fillRef>
          <a:effectRef idx="0">
            <a:schemeClr val="accent1"/>
          </a:effectRef>
          <a:fontRef idx="minor">
            <a:schemeClr val="tx1"/>
          </a:fontRef>
        </p:style>
      </p:cxnSp>
      <p:sp>
        <p:nvSpPr>
          <p:cNvPr id="25" name="Rectangle 24"/>
          <p:cNvSpPr/>
          <p:nvPr userDrawn="1"/>
        </p:nvSpPr>
        <p:spPr>
          <a:xfrm>
            <a:off x="10128049" y="1921684"/>
            <a:ext cx="144768" cy="131472"/>
          </a:xfrm>
          <a:prstGeom prst="rect">
            <a:avLst/>
          </a:prstGeom>
          <a:noFill/>
          <a:ln>
            <a:solidFill>
              <a:srgbClr val="29292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nvGrpSpPr>
          <p:cNvPr id="26" name="Group 25"/>
          <p:cNvGrpSpPr/>
          <p:nvPr userDrawn="1"/>
        </p:nvGrpSpPr>
        <p:grpSpPr>
          <a:xfrm>
            <a:off x="10907803" y="1921684"/>
            <a:ext cx="131472" cy="137414"/>
            <a:chOff x="10907803" y="1921684"/>
            <a:chExt cx="131472" cy="137414"/>
          </a:xfrm>
        </p:grpSpPr>
        <p:cxnSp>
          <p:nvCxnSpPr>
            <p:cNvPr id="27" name="Straight Connector 26"/>
            <p:cNvCxnSpPr>
              <a:cxnSpLocks/>
            </p:cNvCxnSpPr>
            <p:nvPr userDrawn="1"/>
          </p:nvCxnSpPr>
          <p:spPr>
            <a:xfrm flipV="1">
              <a:off x="10907803" y="1921684"/>
              <a:ext cx="131472" cy="137414"/>
            </a:xfrm>
            <a:prstGeom prst="line">
              <a:avLst/>
            </a:prstGeom>
            <a:ln w="19050">
              <a:solidFill>
                <a:srgbClr val="292929"/>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a:cxnSpLocks/>
            </p:cNvCxnSpPr>
            <p:nvPr userDrawn="1"/>
          </p:nvCxnSpPr>
          <p:spPr>
            <a:xfrm flipH="1" flipV="1">
              <a:off x="10907803" y="1921684"/>
              <a:ext cx="131472" cy="137413"/>
            </a:xfrm>
            <a:prstGeom prst="line">
              <a:avLst/>
            </a:prstGeom>
            <a:ln w="19050">
              <a:solidFill>
                <a:srgbClr val="292929"/>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11120702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ouble Code Rocket - Yellow">
    <p:spTree>
      <p:nvGrpSpPr>
        <p:cNvPr id="1" name=""/>
        <p:cNvGrpSpPr/>
        <p:nvPr/>
      </p:nvGrpSpPr>
      <p:grpSpPr>
        <a:xfrm>
          <a:off x="0" y="0"/>
          <a:ext cx="0" cy="0"/>
          <a:chOff x="0" y="0"/>
          <a:chExt cx="0" cy="0"/>
        </a:xfrm>
      </p:grpSpPr>
      <p:pic>
        <p:nvPicPr>
          <p:cNvPr id="29" name="Picture 2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00406" y="596460"/>
            <a:ext cx="9338868" cy="5276258"/>
          </a:xfrm>
          <a:prstGeom prst="rect">
            <a:avLst/>
          </a:prstGeom>
        </p:spPr>
      </p:pic>
      <p:sp>
        <p:nvSpPr>
          <p:cNvPr id="2" name="Title 1"/>
          <p:cNvSpPr>
            <a:spLocks noGrp="1"/>
          </p:cNvSpPr>
          <p:nvPr>
            <p:ph type="title"/>
          </p:nvPr>
        </p:nvSpPr>
        <p:spPr/>
        <p:txBody>
          <a:bodyPr anchor="t"/>
          <a:lstStyle>
            <a:lvl1pPr>
              <a:defRPr b="1" i="0">
                <a:latin typeface="Corbel" charset="0"/>
                <a:ea typeface="Corbel" charset="0"/>
                <a:cs typeface="Corbel" charset="0"/>
              </a:defRPr>
            </a:lvl1pPr>
          </a:lstStyle>
          <a:p>
            <a:endParaRPr lang="fi-FI" dirty="0"/>
          </a:p>
        </p:txBody>
      </p:sp>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200433" y="4533902"/>
            <a:ext cx="1742646" cy="2187575"/>
          </a:xfrm>
          <a:prstGeom prst="rect">
            <a:avLst/>
          </a:prstGeom>
        </p:spPr>
      </p:pic>
      <p:pic>
        <p:nvPicPr>
          <p:cNvPr id="7" name="Picture 6"/>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781111" y="394428"/>
            <a:ext cx="1082639" cy="414000"/>
          </a:xfrm>
          <a:prstGeom prst="rect">
            <a:avLst/>
          </a:prstGeom>
        </p:spPr>
      </p:pic>
      <p:sp>
        <p:nvSpPr>
          <p:cNvPr id="4" name="Rectangle 3"/>
          <p:cNvSpPr/>
          <p:nvPr userDrawn="1"/>
        </p:nvSpPr>
        <p:spPr>
          <a:xfrm>
            <a:off x="0" y="6776278"/>
            <a:ext cx="12192000" cy="81722"/>
          </a:xfrm>
          <a:prstGeom prst="rect">
            <a:avLst/>
          </a:prstGeom>
          <a:solidFill>
            <a:srgbClr val="FEAE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4" name="Content Placeholder 2"/>
          <p:cNvSpPr>
            <a:spLocks noGrp="1"/>
          </p:cNvSpPr>
          <p:nvPr>
            <p:ph idx="10"/>
          </p:nvPr>
        </p:nvSpPr>
        <p:spPr>
          <a:xfrm>
            <a:off x="6256422" y="2225245"/>
            <a:ext cx="5062630" cy="4253613"/>
          </a:xfrm>
          <a:solidFill>
            <a:srgbClr val="292929"/>
          </a:solidFill>
          <a:ln w="76200" cap="flat">
            <a:solidFill>
              <a:srgbClr val="292929"/>
            </a:solidFill>
            <a:miter lim="800000"/>
          </a:ln>
        </p:spPr>
        <p:txBody>
          <a:bodyPr vert="horz" lIns="180000" tIns="180000" rIns="180000" bIns="180000" rtlCol="0">
            <a:normAutofit/>
          </a:bodyPr>
          <a:lstStyle>
            <a:lvl1pPr marL="0" indent="0">
              <a:spcBef>
                <a:spcPts val="400"/>
              </a:spcBef>
              <a:buNone/>
              <a:defRPr lang="en-US" sz="2400" dirty="0">
                <a:solidFill>
                  <a:schemeClr val="bg1"/>
                </a:solidFill>
                <a:latin typeface="Consolas" pitchFamily="49" charset="0"/>
                <a:cs typeface="Consolas" pitchFamily="49" charset="0"/>
              </a:defRPr>
            </a:lvl1pPr>
            <a:lvl2pPr>
              <a:defRPr lang="en-US" dirty="0">
                <a:solidFill>
                  <a:schemeClr val="bg1"/>
                </a:solidFill>
                <a:latin typeface="Consolas" pitchFamily="49" charset="0"/>
                <a:cs typeface="Consolas" pitchFamily="49" charset="0"/>
              </a:defRPr>
            </a:lvl2pPr>
            <a:lvl3pPr>
              <a:defRPr lang="en-US" dirty="0">
                <a:solidFill>
                  <a:schemeClr val="bg1"/>
                </a:solidFill>
                <a:latin typeface="Consolas" pitchFamily="49" charset="0"/>
                <a:cs typeface="Consolas" pitchFamily="49" charset="0"/>
              </a:defRPr>
            </a:lvl3pPr>
            <a:lvl4pPr>
              <a:defRPr lang="en-US" dirty="0">
                <a:solidFill>
                  <a:schemeClr val="bg1"/>
                </a:solidFill>
                <a:latin typeface="Consolas" pitchFamily="49" charset="0"/>
                <a:cs typeface="Consolas" pitchFamily="49" charset="0"/>
              </a:defRPr>
            </a:lvl4pPr>
            <a:lvl5pPr>
              <a:defRPr lang="fi-FI" dirty="0">
                <a:solidFill>
                  <a:schemeClr val="bg1"/>
                </a:solidFill>
                <a:latin typeface="Consolas" pitchFamily="49" charset="0"/>
                <a:cs typeface="Consolas" pitchFamily="49" charset="0"/>
              </a:defRPr>
            </a:lvl5pPr>
          </a:lstStyle>
          <a:p>
            <a:pPr marL="228600" lvl="0" indent="-228600">
              <a:lnSpc>
                <a:spcPct val="95000"/>
              </a:lnSpc>
            </a:pPr>
            <a:r>
              <a:rPr lang="en-US" dirty="0"/>
              <a:t>Edit Master text styles</a:t>
            </a:r>
          </a:p>
        </p:txBody>
      </p:sp>
      <p:sp>
        <p:nvSpPr>
          <p:cNvPr id="15" name="Rectangle 14"/>
          <p:cNvSpPr/>
          <p:nvPr userDrawn="1"/>
        </p:nvSpPr>
        <p:spPr bwMode="auto">
          <a:xfrm>
            <a:off x="6221896" y="1790796"/>
            <a:ext cx="5131905" cy="393700"/>
          </a:xfrm>
          <a:prstGeom prst="rect">
            <a:avLst/>
          </a:prstGeom>
          <a:solidFill>
            <a:schemeClr val="bg1">
              <a:lumMod val="95000"/>
            </a:schemeClr>
          </a:solidFill>
          <a:ln>
            <a:solidFill>
              <a:srgbClr val="00000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baseline="-25000" dirty="0">
              <a:gradFill>
                <a:gsLst>
                  <a:gs pos="0">
                    <a:srgbClr val="FFFFFF"/>
                  </a:gs>
                  <a:gs pos="100000">
                    <a:srgbClr val="FFFFFF"/>
                  </a:gs>
                </a:gsLst>
                <a:lin ang="5400000" scaled="0"/>
              </a:gradFill>
              <a:ea typeface="Segoe UI" pitchFamily="34" charset="0"/>
              <a:cs typeface="Segoe UI" pitchFamily="34" charset="0"/>
            </a:endParaRPr>
          </a:p>
        </p:txBody>
      </p:sp>
      <p:cxnSp>
        <p:nvCxnSpPr>
          <p:cNvPr id="43" name="Straight Connector 42"/>
          <p:cNvCxnSpPr>
            <a:cxnSpLocks/>
          </p:cNvCxnSpPr>
          <p:nvPr userDrawn="1"/>
        </p:nvCxnSpPr>
        <p:spPr>
          <a:xfrm>
            <a:off x="9355255" y="1987420"/>
            <a:ext cx="152141" cy="226"/>
          </a:xfrm>
          <a:prstGeom prst="line">
            <a:avLst/>
          </a:prstGeom>
          <a:ln w="19050">
            <a:solidFill>
              <a:srgbClr val="292929"/>
            </a:solidFill>
          </a:ln>
        </p:spPr>
        <p:style>
          <a:lnRef idx="1">
            <a:schemeClr val="accent1"/>
          </a:lnRef>
          <a:fillRef idx="0">
            <a:schemeClr val="accent1"/>
          </a:fillRef>
          <a:effectRef idx="0">
            <a:schemeClr val="accent1"/>
          </a:effectRef>
          <a:fontRef idx="minor">
            <a:schemeClr val="tx1"/>
          </a:fontRef>
        </p:style>
      </p:cxnSp>
      <p:sp>
        <p:nvSpPr>
          <p:cNvPr id="44" name="Rectangle 43"/>
          <p:cNvSpPr/>
          <p:nvPr userDrawn="1"/>
        </p:nvSpPr>
        <p:spPr>
          <a:xfrm>
            <a:off x="10128049" y="1921684"/>
            <a:ext cx="144768" cy="131472"/>
          </a:xfrm>
          <a:prstGeom prst="rect">
            <a:avLst/>
          </a:prstGeom>
          <a:noFill/>
          <a:ln>
            <a:solidFill>
              <a:srgbClr val="29292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nvGrpSpPr>
          <p:cNvPr id="45" name="Group 44"/>
          <p:cNvGrpSpPr/>
          <p:nvPr userDrawn="1"/>
        </p:nvGrpSpPr>
        <p:grpSpPr>
          <a:xfrm>
            <a:off x="10907803" y="1921684"/>
            <a:ext cx="131472" cy="137414"/>
            <a:chOff x="10907803" y="1921684"/>
            <a:chExt cx="131472" cy="137414"/>
          </a:xfrm>
        </p:grpSpPr>
        <p:cxnSp>
          <p:nvCxnSpPr>
            <p:cNvPr id="46" name="Straight Connector 45"/>
            <p:cNvCxnSpPr>
              <a:cxnSpLocks/>
            </p:cNvCxnSpPr>
            <p:nvPr userDrawn="1"/>
          </p:nvCxnSpPr>
          <p:spPr>
            <a:xfrm flipV="1">
              <a:off x="10907803" y="1921684"/>
              <a:ext cx="131472" cy="137414"/>
            </a:xfrm>
            <a:prstGeom prst="line">
              <a:avLst/>
            </a:prstGeom>
            <a:ln w="19050">
              <a:solidFill>
                <a:srgbClr val="292929"/>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a:cxnSpLocks/>
            </p:cNvCxnSpPr>
            <p:nvPr userDrawn="1"/>
          </p:nvCxnSpPr>
          <p:spPr>
            <a:xfrm flipH="1" flipV="1">
              <a:off x="10907803" y="1921684"/>
              <a:ext cx="131472" cy="137413"/>
            </a:xfrm>
            <a:prstGeom prst="line">
              <a:avLst/>
            </a:prstGeom>
            <a:ln w="19050">
              <a:solidFill>
                <a:srgbClr val="292929"/>
              </a:solidFill>
            </a:ln>
          </p:spPr>
          <p:style>
            <a:lnRef idx="1">
              <a:schemeClr val="accent1"/>
            </a:lnRef>
            <a:fillRef idx="0">
              <a:schemeClr val="accent1"/>
            </a:fillRef>
            <a:effectRef idx="0">
              <a:schemeClr val="accent1"/>
            </a:effectRef>
            <a:fontRef idx="minor">
              <a:schemeClr val="tx1"/>
            </a:fontRef>
          </p:style>
        </p:cxnSp>
      </p:grpSp>
      <p:sp>
        <p:nvSpPr>
          <p:cNvPr id="48" name="Content Placeholder 2"/>
          <p:cNvSpPr>
            <a:spLocks noGrp="1"/>
          </p:cNvSpPr>
          <p:nvPr>
            <p:ph idx="11"/>
          </p:nvPr>
        </p:nvSpPr>
        <p:spPr>
          <a:xfrm>
            <a:off x="872727" y="2225245"/>
            <a:ext cx="5062630" cy="4253613"/>
          </a:xfrm>
          <a:solidFill>
            <a:srgbClr val="292929"/>
          </a:solidFill>
          <a:ln w="76200" cap="flat">
            <a:solidFill>
              <a:srgbClr val="292929"/>
            </a:solidFill>
            <a:miter lim="800000"/>
          </a:ln>
        </p:spPr>
        <p:txBody>
          <a:bodyPr vert="horz" lIns="180000" tIns="180000" rIns="180000" bIns="180000" rtlCol="0">
            <a:normAutofit/>
          </a:bodyPr>
          <a:lstStyle>
            <a:lvl1pPr marL="0" indent="0">
              <a:spcBef>
                <a:spcPts val="400"/>
              </a:spcBef>
              <a:buNone/>
              <a:defRPr lang="en-US" sz="2400" dirty="0">
                <a:solidFill>
                  <a:schemeClr val="bg1"/>
                </a:solidFill>
                <a:latin typeface="Consolas" pitchFamily="49" charset="0"/>
                <a:cs typeface="Consolas" pitchFamily="49" charset="0"/>
              </a:defRPr>
            </a:lvl1pPr>
            <a:lvl2pPr>
              <a:defRPr lang="en-US" dirty="0">
                <a:solidFill>
                  <a:schemeClr val="bg1"/>
                </a:solidFill>
                <a:latin typeface="Consolas" pitchFamily="49" charset="0"/>
                <a:cs typeface="Consolas" pitchFamily="49" charset="0"/>
              </a:defRPr>
            </a:lvl2pPr>
            <a:lvl3pPr>
              <a:defRPr lang="en-US" dirty="0">
                <a:solidFill>
                  <a:schemeClr val="bg1"/>
                </a:solidFill>
                <a:latin typeface="Consolas" pitchFamily="49" charset="0"/>
                <a:cs typeface="Consolas" pitchFamily="49" charset="0"/>
              </a:defRPr>
            </a:lvl3pPr>
            <a:lvl4pPr>
              <a:defRPr lang="en-US" dirty="0">
                <a:solidFill>
                  <a:schemeClr val="bg1"/>
                </a:solidFill>
                <a:latin typeface="Consolas" pitchFamily="49" charset="0"/>
                <a:cs typeface="Consolas" pitchFamily="49" charset="0"/>
              </a:defRPr>
            </a:lvl4pPr>
            <a:lvl5pPr>
              <a:defRPr lang="fi-FI" dirty="0">
                <a:solidFill>
                  <a:schemeClr val="bg1"/>
                </a:solidFill>
                <a:latin typeface="Consolas" pitchFamily="49" charset="0"/>
                <a:cs typeface="Consolas" pitchFamily="49" charset="0"/>
              </a:defRPr>
            </a:lvl5pPr>
          </a:lstStyle>
          <a:p>
            <a:pPr marL="228600" lvl="0" indent="-228600">
              <a:lnSpc>
                <a:spcPct val="95000"/>
              </a:lnSpc>
            </a:pPr>
            <a:r>
              <a:rPr lang="en-US" dirty="0"/>
              <a:t>Edit Master text styles</a:t>
            </a:r>
          </a:p>
        </p:txBody>
      </p:sp>
      <p:sp>
        <p:nvSpPr>
          <p:cNvPr id="49" name="Rectangle 48"/>
          <p:cNvSpPr/>
          <p:nvPr userDrawn="1"/>
        </p:nvSpPr>
        <p:spPr bwMode="auto">
          <a:xfrm>
            <a:off x="838201" y="1790796"/>
            <a:ext cx="5131905" cy="393700"/>
          </a:xfrm>
          <a:prstGeom prst="rect">
            <a:avLst/>
          </a:prstGeom>
          <a:solidFill>
            <a:schemeClr val="bg1">
              <a:lumMod val="95000"/>
            </a:schemeClr>
          </a:solidFill>
          <a:ln>
            <a:solidFill>
              <a:srgbClr val="00000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baseline="-25000" dirty="0">
              <a:gradFill>
                <a:gsLst>
                  <a:gs pos="0">
                    <a:srgbClr val="FFFFFF"/>
                  </a:gs>
                  <a:gs pos="100000">
                    <a:srgbClr val="FFFFFF"/>
                  </a:gs>
                </a:gsLst>
                <a:lin ang="5400000" scaled="0"/>
              </a:gradFill>
              <a:ea typeface="Segoe UI" pitchFamily="34" charset="0"/>
              <a:cs typeface="Segoe UI" pitchFamily="34" charset="0"/>
            </a:endParaRPr>
          </a:p>
        </p:txBody>
      </p:sp>
      <p:cxnSp>
        <p:nvCxnSpPr>
          <p:cNvPr id="50" name="Straight Connector 49"/>
          <p:cNvCxnSpPr>
            <a:cxnSpLocks/>
          </p:cNvCxnSpPr>
          <p:nvPr userDrawn="1"/>
        </p:nvCxnSpPr>
        <p:spPr>
          <a:xfrm>
            <a:off x="3971560" y="1987420"/>
            <a:ext cx="152141" cy="226"/>
          </a:xfrm>
          <a:prstGeom prst="line">
            <a:avLst/>
          </a:prstGeom>
          <a:ln w="19050">
            <a:solidFill>
              <a:srgbClr val="292929"/>
            </a:solidFill>
          </a:ln>
        </p:spPr>
        <p:style>
          <a:lnRef idx="1">
            <a:schemeClr val="accent1"/>
          </a:lnRef>
          <a:fillRef idx="0">
            <a:schemeClr val="accent1"/>
          </a:fillRef>
          <a:effectRef idx="0">
            <a:schemeClr val="accent1"/>
          </a:effectRef>
          <a:fontRef idx="minor">
            <a:schemeClr val="tx1"/>
          </a:fontRef>
        </p:style>
      </p:cxnSp>
      <p:sp>
        <p:nvSpPr>
          <p:cNvPr id="51" name="Rectangle 50"/>
          <p:cNvSpPr/>
          <p:nvPr userDrawn="1"/>
        </p:nvSpPr>
        <p:spPr>
          <a:xfrm>
            <a:off x="4744354" y="1921684"/>
            <a:ext cx="144768" cy="131472"/>
          </a:xfrm>
          <a:prstGeom prst="rect">
            <a:avLst/>
          </a:prstGeom>
          <a:noFill/>
          <a:ln>
            <a:solidFill>
              <a:srgbClr val="29292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nvGrpSpPr>
          <p:cNvPr id="52" name="Group 51"/>
          <p:cNvGrpSpPr/>
          <p:nvPr userDrawn="1"/>
        </p:nvGrpSpPr>
        <p:grpSpPr>
          <a:xfrm>
            <a:off x="5524108" y="1921684"/>
            <a:ext cx="131472" cy="137414"/>
            <a:chOff x="10907803" y="1921684"/>
            <a:chExt cx="131472" cy="137414"/>
          </a:xfrm>
        </p:grpSpPr>
        <p:cxnSp>
          <p:nvCxnSpPr>
            <p:cNvPr id="53" name="Straight Connector 52"/>
            <p:cNvCxnSpPr>
              <a:cxnSpLocks/>
            </p:cNvCxnSpPr>
            <p:nvPr userDrawn="1"/>
          </p:nvCxnSpPr>
          <p:spPr>
            <a:xfrm flipV="1">
              <a:off x="10907803" y="1921684"/>
              <a:ext cx="131472" cy="137414"/>
            </a:xfrm>
            <a:prstGeom prst="line">
              <a:avLst/>
            </a:prstGeom>
            <a:ln w="19050">
              <a:solidFill>
                <a:srgbClr val="292929"/>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a:cxnSpLocks/>
            </p:cNvCxnSpPr>
            <p:nvPr userDrawn="1"/>
          </p:nvCxnSpPr>
          <p:spPr>
            <a:xfrm flipH="1" flipV="1">
              <a:off x="10907803" y="1921684"/>
              <a:ext cx="131472" cy="137413"/>
            </a:xfrm>
            <a:prstGeom prst="line">
              <a:avLst/>
            </a:prstGeom>
            <a:ln w="19050">
              <a:solidFill>
                <a:srgbClr val="292929"/>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64426604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Content Rocket - Black">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00406" y="596460"/>
            <a:ext cx="9338868" cy="5276258"/>
          </a:xfrm>
          <a:prstGeom prst="rect">
            <a:avLst/>
          </a:prstGeom>
        </p:spPr>
      </p:pic>
      <p:sp>
        <p:nvSpPr>
          <p:cNvPr id="2" name="Title 1"/>
          <p:cNvSpPr>
            <a:spLocks noGrp="1"/>
          </p:cNvSpPr>
          <p:nvPr>
            <p:ph type="title"/>
          </p:nvPr>
        </p:nvSpPr>
        <p:spPr/>
        <p:txBody>
          <a:bodyPr anchor="t"/>
          <a:lstStyle>
            <a:lvl1pPr>
              <a:defRPr b="1" i="0">
                <a:latin typeface="Corbel" charset="0"/>
                <a:ea typeface="Corbel" charset="0"/>
                <a:cs typeface="Corbel" charset="0"/>
              </a:defRPr>
            </a:lvl1pPr>
          </a:lstStyle>
          <a:p>
            <a:endParaRPr lang="fi-FI" dirty="0"/>
          </a:p>
        </p:txBody>
      </p:sp>
      <p:sp>
        <p:nvSpPr>
          <p:cNvPr id="3" name="Content Placeholder 2"/>
          <p:cNvSpPr>
            <a:spLocks noGrp="1"/>
          </p:cNvSpPr>
          <p:nvPr>
            <p:ph idx="1"/>
          </p:nvPr>
        </p:nvSpPr>
        <p:spPr/>
        <p:txBody>
          <a:bodyPr/>
          <a:lstStyle>
            <a:lvl1pPr>
              <a:defRPr>
                <a:latin typeface="Corbel" charset="0"/>
                <a:ea typeface="Corbel" charset="0"/>
                <a:cs typeface="Corbel" charset="0"/>
              </a:defRPr>
            </a:lvl1pPr>
            <a:lvl2pPr>
              <a:defRPr>
                <a:latin typeface="Corbel" charset="0"/>
                <a:ea typeface="Corbel" charset="0"/>
                <a:cs typeface="Corbel" charset="0"/>
              </a:defRPr>
            </a:lvl2pPr>
            <a:lvl3pPr>
              <a:defRPr>
                <a:latin typeface="Corbel" charset="0"/>
                <a:ea typeface="Corbel" charset="0"/>
                <a:cs typeface="Corbel" charset="0"/>
              </a:defRPr>
            </a:lvl3pPr>
            <a:lvl4pPr>
              <a:defRPr>
                <a:latin typeface="Corbel" charset="0"/>
                <a:ea typeface="Corbel" charset="0"/>
                <a:cs typeface="Corbel" charset="0"/>
              </a:defRPr>
            </a:lvl4pPr>
            <a:lvl5pPr>
              <a:defRPr>
                <a:latin typeface="Corbel" charset="0"/>
                <a:ea typeface="Corbel" charset="0"/>
                <a:cs typeface="Corbel"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fi-FI" dirty="0"/>
          </a:p>
        </p:txBody>
      </p:sp>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200433" y="4533902"/>
            <a:ext cx="1742646" cy="2187575"/>
          </a:xfrm>
          <a:prstGeom prst="rect">
            <a:avLst/>
          </a:prstGeom>
        </p:spPr>
      </p:pic>
      <p:pic>
        <p:nvPicPr>
          <p:cNvPr id="7" name="Picture 6"/>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781111" y="394428"/>
            <a:ext cx="1082639" cy="414000"/>
          </a:xfrm>
          <a:prstGeom prst="rect">
            <a:avLst/>
          </a:prstGeom>
        </p:spPr>
      </p:pic>
      <p:sp>
        <p:nvSpPr>
          <p:cNvPr id="4" name="Rectangle 3"/>
          <p:cNvSpPr/>
          <p:nvPr userDrawn="1"/>
        </p:nvSpPr>
        <p:spPr>
          <a:xfrm>
            <a:off x="0" y="6776278"/>
            <a:ext cx="12192000" cy="81722"/>
          </a:xfrm>
          <a:prstGeom prst="rect">
            <a:avLst/>
          </a:prstGeom>
          <a:solidFill>
            <a:srgbClr val="2929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11140510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 preserve="1">
  <p:cSld name="Content Planet - Black">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00406" y="596460"/>
            <a:ext cx="9338868" cy="5276258"/>
          </a:xfrm>
          <a:prstGeom prst="rect">
            <a:avLst/>
          </a:prstGeom>
        </p:spPr>
      </p:pic>
      <p:sp>
        <p:nvSpPr>
          <p:cNvPr id="2" name="Title 1"/>
          <p:cNvSpPr>
            <a:spLocks noGrp="1"/>
          </p:cNvSpPr>
          <p:nvPr>
            <p:ph type="title"/>
          </p:nvPr>
        </p:nvSpPr>
        <p:spPr/>
        <p:txBody>
          <a:bodyPr anchor="t"/>
          <a:lstStyle>
            <a:lvl1pPr>
              <a:defRPr b="1" i="0">
                <a:latin typeface="Corbel" charset="0"/>
                <a:ea typeface="Corbel" charset="0"/>
                <a:cs typeface="Corbel" charset="0"/>
              </a:defRPr>
            </a:lvl1pPr>
          </a:lstStyle>
          <a:p>
            <a:endParaRPr lang="fi-FI" dirty="0"/>
          </a:p>
        </p:txBody>
      </p:sp>
      <p:sp>
        <p:nvSpPr>
          <p:cNvPr id="3" name="Content Placeholder 2"/>
          <p:cNvSpPr>
            <a:spLocks noGrp="1"/>
          </p:cNvSpPr>
          <p:nvPr>
            <p:ph idx="1"/>
          </p:nvPr>
        </p:nvSpPr>
        <p:spPr/>
        <p:txBody>
          <a:bodyPr/>
          <a:lstStyle>
            <a:lvl1pPr>
              <a:defRPr>
                <a:latin typeface="Corbel" charset="0"/>
                <a:ea typeface="Corbel" charset="0"/>
                <a:cs typeface="Corbel" charset="0"/>
              </a:defRPr>
            </a:lvl1pPr>
            <a:lvl2pPr>
              <a:defRPr>
                <a:latin typeface="Corbel" charset="0"/>
                <a:ea typeface="Corbel" charset="0"/>
                <a:cs typeface="Corbel" charset="0"/>
              </a:defRPr>
            </a:lvl2pPr>
            <a:lvl3pPr>
              <a:defRPr>
                <a:latin typeface="Corbel" charset="0"/>
                <a:ea typeface="Corbel" charset="0"/>
                <a:cs typeface="Corbel" charset="0"/>
              </a:defRPr>
            </a:lvl3pPr>
            <a:lvl4pPr>
              <a:defRPr>
                <a:latin typeface="Corbel" charset="0"/>
                <a:ea typeface="Corbel" charset="0"/>
                <a:cs typeface="Corbel" charset="0"/>
              </a:defRPr>
            </a:lvl4pPr>
            <a:lvl5pPr>
              <a:defRPr>
                <a:latin typeface="Corbel" charset="0"/>
                <a:ea typeface="Corbel" charset="0"/>
                <a:cs typeface="Corbel"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fi-FI" dirty="0"/>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982201" y="4640945"/>
            <a:ext cx="1986076" cy="1985280"/>
          </a:xfrm>
          <a:prstGeom prst="rect">
            <a:avLst/>
          </a:prstGeom>
        </p:spPr>
      </p:pic>
      <p:pic>
        <p:nvPicPr>
          <p:cNvPr id="8" name="Picture 7"/>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781111" y="394428"/>
            <a:ext cx="1082639" cy="414000"/>
          </a:xfrm>
          <a:prstGeom prst="rect">
            <a:avLst/>
          </a:prstGeom>
        </p:spPr>
      </p:pic>
      <p:sp>
        <p:nvSpPr>
          <p:cNvPr id="9" name="Rectangle 8"/>
          <p:cNvSpPr/>
          <p:nvPr userDrawn="1"/>
        </p:nvSpPr>
        <p:spPr>
          <a:xfrm>
            <a:off x="0" y="6776278"/>
            <a:ext cx="12192000" cy="81722"/>
          </a:xfrm>
          <a:prstGeom prst="rect">
            <a:avLst/>
          </a:prstGeom>
          <a:solidFill>
            <a:srgbClr val="2929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3196953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4 Topics">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00406" y="596460"/>
            <a:ext cx="9338868" cy="5276258"/>
          </a:xfrm>
          <a:prstGeom prst="rect">
            <a:avLst/>
          </a:prstGeom>
        </p:spPr>
      </p:pic>
      <p:sp>
        <p:nvSpPr>
          <p:cNvPr id="2" name="Title 1"/>
          <p:cNvSpPr>
            <a:spLocks noGrp="1"/>
          </p:cNvSpPr>
          <p:nvPr>
            <p:ph type="title"/>
          </p:nvPr>
        </p:nvSpPr>
        <p:spPr/>
        <p:txBody>
          <a:bodyPr anchor="t"/>
          <a:lstStyle>
            <a:lvl1pPr>
              <a:defRPr b="1" i="0">
                <a:latin typeface="Corbel" charset="0"/>
                <a:ea typeface="Corbel" charset="0"/>
                <a:cs typeface="Corbel" charset="0"/>
              </a:defRPr>
            </a:lvl1pPr>
          </a:lstStyle>
          <a:p>
            <a:endParaRPr lang="fi-FI" dirty="0"/>
          </a:p>
        </p:txBody>
      </p:sp>
      <p:pic>
        <p:nvPicPr>
          <p:cNvPr id="7" name="Pictur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781111" y="394428"/>
            <a:ext cx="1082639" cy="414000"/>
          </a:xfrm>
          <a:prstGeom prst="rect">
            <a:avLst/>
          </a:prstGeom>
        </p:spPr>
      </p:pic>
      <p:sp>
        <p:nvSpPr>
          <p:cNvPr id="26" name="Rectangle 25"/>
          <p:cNvSpPr/>
          <p:nvPr userDrawn="1"/>
        </p:nvSpPr>
        <p:spPr bwMode="auto">
          <a:xfrm>
            <a:off x="838201" y="3675710"/>
            <a:ext cx="2412000" cy="2556415"/>
          </a:xfrm>
          <a:prstGeom prst="rect">
            <a:avLst/>
          </a:prstGeom>
          <a:solidFill>
            <a:srgbClr val="27427C">
              <a:alpha val="75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43717" tIns="194975" rIns="243717" bIns="194975" numCol="1" spcCol="0" rtlCol="0" fromWordArt="0" anchor="t" anchorCtr="0" forceAA="0" compatLnSpc="1">
            <a:prstTxWarp prst="textNoShape">
              <a:avLst/>
            </a:prstTxWarp>
            <a:noAutofit/>
          </a:bodyPr>
          <a:lstStyle/>
          <a:p>
            <a:pPr algn="ctr" defTabSz="1242574" fontAlgn="base">
              <a:spcBef>
                <a:spcPct val="0"/>
              </a:spcBef>
              <a:spcAft>
                <a:spcPct val="0"/>
              </a:spcAft>
            </a:pPr>
            <a:endParaRPr lang="en-US" sz="2600" b="0" dirty="0">
              <a:ln>
                <a:solidFill>
                  <a:srgbClr val="FFFFFF">
                    <a:alpha val="0"/>
                  </a:srgbClr>
                </a:solidFill>
              </a:ln>
              <a:solidFill>
                <a:prstClr val="white"/>
              </a:solidFill>
              <a:latin typeface="Corbel" panose="020B0503020204020204" pitchFamily="34" charset="0"/>
              <a:ea typeface="Segoe UI" pitchFamily="34" charset="0"/>
              <a:cs typeface="Segoe UI Light" panose="020B0502040204020203" pitchFamily="34" charset="0"/>
            </a:endParaRPr>
          </a:p>
        </p:txBody>
      </p:sp>
      <p:sp>
        <p:nvSpPr>
          <p:cNvPr id="27" name="Rectangle 26"/>
          <p:cNvSpPr/>
          <p:nvPr userDrawn="1"/>
        </p:nvSpPr>
        <p:spPr bwMode="auto">
          <a:xfrm>
            <a:off x="3525791" y="3675709"/>
            <a:ext cx="2412000" cy="2556415"/>
          </a:xfrm>
          <a:prstGeom prst="rect">
            <a:avLst/>
          </a:prstGeom>
          <a:solidFill>
            <a:srgbClr val="B34D74">
              <a:alpha val="75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43717" tIns="194975" rIns="243717" bIns="194975" numCol="1" spcCol="0" rtlCol="0" fromWordArt="0" anchor="t" anchorCtr="0" forceAA="0" compatLnSpc="1">
            <a:prstTxWarp prst="textNoShape">
              <a:avLst/>
            </a:prstTxWarp>
            <a:noAutofit/>
          </a:bodyPr>
          <a:lstStyle/>
          <a:p>
            <a:pPr algn="ctr" defTabSz="1242574" fontAlgn="base">
              <a:spcBef>
                <a:spcPct val="0"/>
              </a:spcBef>
              <a:spcAft>
                <a:spcPct val="0"/>
              </a:spcAft>
            </a:pPr>
            <a:endParaRPr lang="en-US" sz="2600" b="0" dirty="0">
              <a:ln>
                <a:solidFill>
                  <a:srgbClr val="FFFFFF">
                    <a:alpha val="0"/>
                  </a:srgbClr>
                </a:solidFill>
              </a:ln>
              <a:solidFill>
                <a:prstClr val="white"/>
              </a:solidFill>
              <a:latin typeface="Corbel" panose="020B0503020204020204" pitchFamily="34" charset="0"/>
              <a:ea typeface="Segoe UI" pitchFamily="34" charset="0"/>
              <a:cs typeface="Segoe UI Light" panose="020B0502040204020203" pitchFamily="34" charset="0"/>
            </a:endParaRPr>
          </a:p>
        </p:txBody>
      </p:sp>
      <p:sp>
        <p:nvSpPr>
          <p:cNvPr id="28" name="Rectangle 27"/>
          <p:cNvSpPr/>
          <p:nvPr userDrawn="1"/>
        </p:nvSpPr>
        <p:spPr bwMode="auto">
          <a:xfrm>
            <a:off x="6238235" y="3675708"/>
            <a:ext cx="2412000" cy="2556415"/>
          </a:xfrm>
          <a:prstGeom prst="rect">
            <a:avLst/>
          </a:prstGeom>
          <a:solidFill>
            <a:srgbClr val="FEAE38">
              <a:alpha val="75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43717" tIns="194975" rIns="243717" bIns="194975" numCol="1" spcCol="0" rtlCol="0" fromWordArt="0" anchor="t" anchorCtr="0" forceAA="0" compatLnSpc="1">
            <a:prstTxWarp prst="textNoShape">
              <a:avLst/>
            </a:prstTxWarp>
            <a:noAutofit/>
          </a:bodyPr>
          <a:lstStyle/>
          <a:p>
            <a:pPr algn="ctr" defTabSz="1242574" fontAlgn="base">
              <a:spcBef>
                <a:spcPct val="0"/>
              </a:spcBef>
              <a:spcAft>
                <a:spcPct val="0"/>
              </a:spcAft>
            </a:pPr>
            <a:endParaRPr lang="en-US" sz="2600" b="0" dirty="0">
              <a:ln>
                <a:solidFill>
                  <a:srgbClr val="FFFFFF">
                    <a:alpha val="0"/>
                  </a:srgbClr>
                </a:solidFill>
              </a:ln>
              <a:solidFill>
                <a:prstClr val="white"/>
              </a:solidFill>
              <a:latin typeface="Corbel" panose="020B0503020204020204" pitchFamily="34" charset="0"/>
              <a:ea typeface="Segoe UI" pitchFamily="34" charset="0"/>
              <a:cs typeface="Segoe UI Light" panose="020B0502040204020203" pitchFamily="34" charset="0"/>
            </a:endParaRPr>
          </a:p>
        </p:txBody>
      </p:sp>
      <p:sp>
        <p:nvSpPr>
          <p:cNvPr id="29" name="Rectangle 28"/>
          <p:cNvSpPr/>
          <p:nvPr userDrawn="1"/>
        </p:nvSpPr>
        <p:spPr bwMode="auto">
          <a:xfrm>
            <a:off x="8941800" y="3675708"/>
            <a:ext cx="2412000" cy="2556415"/>
          </a:xfrm>
          <a:prstGeom prst="rect">
            <a:avLst/>
          </a:prstGeom>
          <a:solidFill>
            <a:srgbClr val="292929">
              <a:alpha val="75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43717" tIns="194975" rIns="243717" bIns="194975" numCol="1" spcCol="0" rtlCol="0" fromWordArt="0" anchor="t" anchorCtr="0" forceAA="0" compatLnSpc="1">
            <a:prstTxWarp prst="textNoShape">
              <a:avLst/>
            </a:prstTxWarp>
            <a:noAutofit/>
          </a:bodyPr>
          <a:lstStyle/>
          <a:p>
            <a:pPr algn="ctr" defTabSz="1242574" fontAlgn="base">
              <a:spcBef>
                <a:spcPct val="0"/>
              </a:spcBef>
              <a:spcAft>
                <a:spcPct val="0"/>
              </a:spcAft>
            </a:pPr>
            <a:endParaRPr lang="en-US" sz="2600" b="0" dirty="0">
              <a:ln>
                <a:solidFill>
                  <a:srgbClr val="FFFFFF">
                    <a:alpha val="0"/>
                  </a:srgbClr>
                </a:solidFill>
              </a:ln>
              <a:solidFill>
                <a:prstClr val="white"/>
              </a:solidFill>
              <a:latin typeface="Corbel" panose="020B0503020204020204" pitchFamily="34" charset="0"/>
              <a:ea typeface="Segoe UI" pitchFamily="34" charset="0"/>
              <a:cs typeface="Segoe UI Light" panose="020B0502040204020203" pitchFamily="34" charset="0"/>
            </a:endParaRPr>
          </a:p>
        </p:txBody>
      </p:sp>
      <p:sp>
        <p:nvSpPr>
          <p:cNvPr id="30" name="Text Placeholder 29"/>
          <p:cNvSpPr>
            <a:spLocks noGrp="1"/>
          </p:cNvSpPr>
          <p:nvPr>
            <p:ph type="body" sz="quarter" idx="10"/>
          </p:nvPr>
        </p:nvSpPr>
        <p:spPr>
          <a:xfrm>
            <a:off x="838201" y="2378701"/>
            <a:ext cx="2387146" cy="1065837"/>
          </a:xfrm>
          <a:solidFill>
            <a:srgbClr val="27427C"/>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43717" tIns="194975" rIns="243717" bIns="194975" numCol="1" spcCol="0" rtlCol="0" fromWordArt="0" anchor="ctr" anchorCtr="0" forceAA="0" compatLnSpc="1">
            <a:prstTxWarp prst="textNoShape">
              <a:avLst/>
            </a:prstTxWarp>
            <a:noAutofit/>
          </a:bodyPr>
          <a:lstStyle>
            <a:lvl1pPr marL="0" indent="0" algn="ctr">
              <a:buNone/>
              <a:defRPr lang="en-CA" sz="2600" b="0" dirty="0">
                <a:ln>
                  <a:solidFill>
                    <a:srgbClr val="FFFFFF">
                      <a:alpha val="0"/>
                    </a:srgbClr>
                  </a:solidFill>
                </a:ln>
                <a:solidFill>
                  <a:prstClr val="white"/>
                </a:solidFill>
                <a:latin typeface="Corbel" panose="020B0503020204020204" pitchFamily="34" charset="0"/>
                <a:ea typeface="Segoe UI" pitchFamily="34" charset="0"/>
                <a:cs typeface="Segoe UI Light" panose="020B0502040204020203" pitchFamily="34" charset="0"/>
              </a:defRPr>
            </a:lvl1pPr>
          </a:lstStyle>
          <a:p>
            <a:pPr marL="0" lvl="0" algn="ctr" defTabSz="1242574" fontAlgn="base">
              <a:spcBef>
                <a:spcPct val="0"/>
              </a:spcBef>
              <a:spcAft>
                <a:spcPct val="0"/>
              </a:spcAft>
            </a:pPr>
            <a:endParaRPr lang="en-CA" dirty="0"/>
          </a:p>
        </p:txBody>
      </p:sp>
      <p:sp>
        <p:nvSpPr>
          <p:cNvPr id="32" name="Text Placeholder 29"/>
          <p:cNvSpPr>
            <a:spLocks noGrp="1"/>
          </p:cNvSpPr>
          <p:nvPr>
            <p:ph type="body" sz="quarter" idx="11"/>
          </p:nvPr>
        </p:nvSpPr>
        <p:spPr>
          <a:xfrm>
            <a:off x="3525791" y="2374416"/>
            <a:ext cx="2387146" cy="1065837"/>
          </a:xfrm>
          <a:solidFill>
            <a:srgbClr val="B34D7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43717" tIns="194975" rIns="243717" bIns="194975" numCol="1" spcCol="0" rtlCol="0" fromWordArt="0" anchor="ctr" anchorCtr="0" forceAA="0" compatLnSpc="1">
            <a:prstTxWarp prst="textNoShape">
              <a:avLst/>
            </a:prstTxWarp>
            <a:noAutofit/>
          </a:bodyPr>
          <a:lstStyle>
            <a:lvl1pPr marL="0" indent="0" algn="ctr">
              <a:buNone/>
              <a:defRPr lang="en-CA" sz="2600" b="0" dirty="0">
                <a:ln>
                  <a:solidFill>
                    <a:srgbClr val="FFFFFF">
                      <a:alpha val="0"/>
                    </a:srgbClr>
                  </a:solidFill>
                </a:ln>
                <a:solidFill>
                  <a:prstClr val="white"/>
                </a:solidFill>
                <a:latin typeface="Corbel" panose="020B0503020204020204" pitchFamily="34" charset="0"/>
                <a:ea typeface="Segoe UI" pitchFamily="34" charset="0"/>
                <a:cs typeface="Segoe UI Light" panose="020B0502040204020203" pitchFamily="34" charset="0"/>
              </a:defRPr>
            </a:lvl1pPr>
          </a:lstStyle>
          <a:p>
            <a:pPr marL="0" lvl="0" algn="ctr" defTabSz="1242574" fontAlgn="base">
              <a:spcBef>
                <a:spcPct val="0"/>
              </a:spcBef>
              <a:spcAft>
                <a:spcPct val="0"/>
              </a:spcAft>
            </a:pPr>
            <a:endParaRPr lang="en-CA" dirty="0"/>
          </a:p>
        </p:txBody>
      </p:sp>
      <p:sp>
        <p:nvSpPr>
          <p:cNvPr id="33" name="Text Placeholder 29"/>
          <p:cNvSpPr>
            <a:spLocks noGrp="1"/>
          </p:cNvSpPr>
          <p:nvPr>
            <p:ph type="body" sz="quarter" idx="12"/>
          </p:nvPr>
        </p:nvSpPr>
        <p:spPr>
          <a:xfrm>
            <a:off x="6238235" y="2374417"/>
            <a:ext cx="2387146" cy="1065837"/>
          </a:xfrm>
          <a:solidFill>
            <a:srgbClr val="FEAE3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43717" tIns="194975" rIns="243717" bIns="194975" numCol="1" spcCol="0" rtlCol="0" fromWordArt="0" anchor="ctr" anchorCtr="0" forceAA="0" compatLnSpc="1">
            <a:prstTxWarp prst="textNoShape">
              <a:avLst/>
            </a:prstTxWarp>
            <a:noAutofit/>
          </a:bodyPr>
          <a:lstStyle>
            <a:lvl1pPr marL="0" indent="0" algn="ctr">
              <a:buNone/>
              <a:defRPr lang="en-CA" sz="2600" b="0" dirty="0">
                <a:ln>
                  <a:solidFill>
                    <a:srgbClr val="FFFFFF">
                      <a:alpha val="0"/>
                    </a:srgbClr>
                  </a:solidFill>
                </a:ln>
                <a:solidFill>
                  <a:prstClr val="white"/>
                </a:solidFill>
                <a:latin typeface="Corbel" panose="020B0503020204020204" pitchFamily="34" charset="0"/>
                <a:ea typeface="Segoe UI" pitchFamily="34" charset="0"/>
                <a:cs typeface="Segoe UI Light" panose="020B0502040204020203" pitchFamily="34" charset="0"/>
              </a:defRPr>
            </a:lvl1pPr>
          </a:lstStyle>
          <a:p>
            <a:pPr marL="0" lvl="0" algn="ctr" defTabSz="1242574" fontAlgn="base">
              <a:spcBef>
                <a:spcPct val="0"/>
              </a:spcBef>
              <a:spcAft>
                <a:spcPct val="0"/>
              </a:spcAft>
            </a:pPr>
            <a:endParaRPr lang="en-CA" dirty="0"/>
          </a:p>
        </p:txBody>
      </p:sp>
      <p:sp>
        <p:nvSpPr>
          <p:cNvPr id="34" name="Text Placeholder 29"/>
          <p:cNvSpPr>
            <a:spLocks noGrp="1"/>
          </p:cNvSpPr>
          <p:nvPr>
            <p:ph type="body" sz="quarter" idx="13"/>
          </p:nvPr>
        </p:nvSpPr>
        <p:spPr>
          <a:xfrm>
            <a:off x="8966654" y="2374418"/>
            <a:ext cx="2387146" cy="1065837"/>
          </a:xfrm>
          <a:solidFill>
            <a:srgbClr val="29292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43717" tIns="194975" rIns="243717" bIns="194975" numCol="1" spcCol="0" rtlCol="0" fromWordArt="0" anchor="ctr" anchorCtr="0" forceAA="0" compatLnSpc="1">
            <a:prstTxWarp prst="textNoShape">
              <a:avLst/>
            </a:prstTxWarp>
            <a:noAutofit/>
          </a:bodyPr>
          <a:lstStyle>
            <a:lvl1pPr marL="0" indent="0" algn="ctr">
              <a:buNone/>
              <a:defRPr lang="en-CA" sz="2600" b="0" dirty="0">
                <a:ln>
                  <a:solidFill>
                    <a:srgbClr val="FFFFFF">
                      <a:alpha val="0"/>
                    </a:srgbClr>
                  </a:solidFill>
                </a:ln>
                <a:solidFill>
                  <a:prstClr val="white"/>
                </a:solidFill>
                <a:latin typeface="Corbel" panose="020B0503020204020204" pitchFamily="34" charset="0"/>
                <a:ea typeface="Segoe UI" pitchFamily="34" charset="0"/>
                <a:cs typeface="Segoe UI Light" panose="020B0502040204020203" pitchFamily="34" charset="0"/>
              </a:defRPr>
            </a:lvl1pPr>
          </a:lstStyle>
          <a:p>
            <a:pPr marL="0" lvl="0" algn="ctr" defTabSz="1242574" fontAlgn="base">
              <a:spcBef>
                <a:spcPct val="0"/>
              </a:spcBef>
              <a:spcAft>
                <a:spcPct val="0"/>
              </a:spcAft>
            </a:pPr>
            <a:endParaRPr lang="en-CA" dirty="0"/>
          </a:p>
        </p:txBody>
      </p:sp>
    </p:spTree>
    <p:extLst>
      <p:ext uri="{BB962C8B-B14F-4D97-AF65-F5344CB8AC3E}">
        <p14:creationId xmlns:p14="http://schemas.microsoft.com/office/powerpoint/2010/main" val="2006526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fade">
                                      <p:cBhvr>
                                        <p:cTn id="12" dur="500"/>
                                        <p:tgtEl>
                                          <p:spTgt spid="2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8"/>
                                        </p:tgtEl>
                                        <p:attrNameLst>
                                          <p:attrName>style.visibility</p:attrName>
                                        </p:attrNameLst>
                                      </p:cBhvr>
                                      <p:to>
                                        <p:strVal val="visible"/>
                                      </p:to>
                                    </p:set>
                                    <p:animEffect transition="in" filter="fade">
                                      <p:cBhvr>
                                        <p:cTn id="17" dur="500"/>
                                        <p:tgtEl>
                                          <p:spTgt spid="2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9"/>
                                        </p:tgtEl>
                                        <p:attrNameLst>
                                          <p:attrName>style.visibility</p:attrName>
                                        </p:attrNameLst>
                                      </p:cBhvr>
                                      <p:to>
                                        <p:strVal val="visible"/>
                                      </p:to>
                                    </p:set>
                                    <p:animEffect transition="in" filter="fade">
                                      <p:cBhvr>
                                        <p:cTn id="22"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animBg="1"/>
      <p:bldP spid="28" grpId="0" animBg="1"/>
      <p:bldP spid="29" grpId="0" animBg="1"/>
    </p:bld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Code Rocket - Yellow">
    <p:spTree>
      <p:nvGrpSpPr>
        <p:cNvPr id="1" name=""/>
        <p:cNvGrpSpPr/>
        <p:nvPr/>
      </p:nvGrpSpPr>
      <p:grpSpPr>
        <a:xfrm>
          <a:off x="0" y="0"/>
          <a:ext cx="0" cy="0"/>
          <a:chOff x="0" y="0"/>
          <a:chExt cx="0" cy="0"/>
        </a:xfrm>
      </p:grpSpPr>
      <p:pic>
        <p:nvPicPr>
          <p:cNvPr id="29" name="Picture 2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00406" y="596460"/>
            <a:ext cx="9338868" cy="5276258"/>
          </a:xfrm>
          <a:prstGeom prst="rect">
            <a:avLst/>
          </a:prstGeom>
        </p:spPr>
      </p:pic>
      <p:sp>
        <p:nvSpPr>
          <p:cNvPr id="2" name="Title 1"/>
          <p:cNvSpPr>
            <a:spLocks noGrp="1"/>
          </p:cNvSpPr>
          <p:nvPr>
            <p:ph type="title"/>
          </p:nvPr>
        </p:nvSpPr>
        <p:spPr/>
        <p:txBody>
          <a:bodyPr anchor="t"/>
          <a:lstStyle>
            <a:lvl1pPr>
              <a:defRPr b="1" i="0">
                <a:latin typeface="Corbel" charset="0"/>
                <a:ea typeface="Corbel" charset="0"/>
                <a:cs typeface="Corbel" charset="0"/>
              </a:defRPr>
            </a:lvl1pPr>
          </a:lstStyle>
          <a:p>
            <a:endParaRPr lang="fi-FI" dirty="0"/>
          </a:p>
        </p:txBody>
      </p:sp>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200433" y="4533902"/>
            <a:ext cx="1742646" cy="2187575"/>
          </a:xfrm>
          <a:prstGeom prst="rect">
            <a:avLst/>
          </a:prstGeom>
        </p:spPr>
      </p:pic>
      <p:pic>
        <p:nvPicPr>
          <p:cNvPr id="7" name="Picture 6"/>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781111" y="394428"/>
            <a:ext cx="1082639" cy="414000"/>
          </a:xfrm>
          <a:prstGeom prst="rect">
            <a:avLst/>
          </a:prstGeom>
        </p:spPr>
      </p:pic>
      <p:sp>
        <p:nvSpPr>
          <p:cNvPr id="4" name="Rectangle 3"/>
          <p:cNvSpPr/>
          <p:nvPr userDrawn="1"/>
        </p:nvSpPr>
        <p:spPr>
          <a:xfrm>
            <a:off x="0" y="6776278"/>
            <a:ext cx="12192000" cy="81722"/>
          </a:xfrm>
          <a:prstGeom prst="rect">
            <a:avLst/>
          </a:prstGeom>
          <a:solidFill>
            <a:srgbClr val="2929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2" name="Content Placeholder 2"/>
          <p:cNvSpPr>
            <a:spLocks noGrp="1"/>
          </p:cNvSpPr>
          <p:nvPr>
            <p:ph idx="1"/>
          </p:nvPr>
        </p:nvSpPr>
        <p:spPr>
          <a:xfrm>
            <a:off x="838201" y="2225245"/>
            <a:ext cx="10515600" cy="4253613"/>
          </a:xfrm>
          <a:solidFill>
            <a:srgbClr val="292929"/>
          </a:solidFill>
          <a:ln w="76200" cap="flat">
            <a:solidFill>
              <a:srgbClr val="292929"/>
            </a:solidFill>
            <a:miter lim="800000"/>
          </a:ln>
        </p:spPr>
        <p:txBody>
          <a:bodyPr vert="horz" lIns="180000" tIns="180000" rIns="180000" bIns="180000" rtlCol="0">
            <a:normAutofit/>
          </a:bodyPr>
          <a:lstStyle>
            <a:lvl1pPr marL="0" indent="0">
              <a:spcBef>
                <a:spcPts val="400"/>
              </a:spcBef>
              <a:buNone/>
              <a:defRPr lang="en-US" sz="2400" dirty="0">
                <a:solidFill>
                  <a:schemeClr val="bg1"/>
                </a:solidFill>
                <a:latin typeface="Consolas" pitchFamily="49" charset="0"/>
                <a:cs typeface="Consolas" pitchFamily="49" charset="0"/>
              </a:defRPr>
            </a:lvl1pPr>
            <a:lvl2pPr>
              <a:defRPr lang="en-US" dirty="0">
                <a:solidFill>
                  <a:schemeClr val="bg1"/>
                </a:solidFill>
                <a:latin typeface="Consolas" pitchFamily="49" charset="0"/>
                <a:cs typeface="Consolas" pitchFamily="49" charset="0"/>
              </a:defRPr>
            </a:lvl2pPr>
            <a:lvl3pPr>
              <a:defRPr lang="en-US" dirty="0">
                <a:solidFill>
                  <a:schemeClr val="bg1"/>
                </a:solidFill>
                <a:latin typeface="Consolas" pitchFamily="49" charset="0"/>
                <a:cs typeface="Consolas" pitchFamily="49" charset="0"/>
              </a:defRPr>
            </a:lvl3pPr>
            <a:lvl4pPr>
              <a:defRPr lang="en-US" dirty="0">
                <a:solidFill>
                  <a:schemeClr val="bg1"/>
                </a:solidFill>
                <a:latin typeface="Consolas" pitchFamily="49" charset="0"/>
                <a:cs typeface="Consolas" pitchFamily="49" charset="0"/>
              </a:defRPr>
            </a:lvl4pPr>
            <a:lvl5pPr>
              <a:defRPr lang="fi-FI" dirty="0">
                <a:solidFill>
                  <a:schemeClr val="bg1"/>
                </a:solidFill>
                <a:latin typeface="Consolas" pitchFamily="49" charset="0"/>
                <a:cs typeface="Consolas" pitchFamily="49" charset="0"/>
              </a:defRPr>
            </a:lvl5pPr>
          </a:lstStyle>
          <a:p>
            <a:pPr marL="228600" lvl="0" indent="-228600">
              <a:lnSpc>
                <a:spcPct val="95000"/>
              </a:lnSpc>
            </a:pPr>
            <a:r>
              <a:rPr lang="en-US" dirty="0"/>
              <a:t>Edit Master text styles</a:t>
            </a:r>
          </a:p>
        </p:txBody>
      </p:sp>
      <p:sp>
        <p:nvSpPr>
          <p:cNvPr id="23" name="Rectangle 22"/>
          <p:cNvSpPr/>
          <p:nvPr userDrawn="1"/>
        </p:nvSpPr>
        <p:spPr bwMode="auto">
          <a:xfrm>
            <a:off x="803275" y="1790796"/>
            <a:ext cx="10585450" cy="393700"/>
          </a:xfrm>
          <a:prstGeom prst="rect">
            <a:avLst/>
          </a:prstGeom>
          <a:solidFill>
            <a:schemeClr val="bg1">
              <a:lumMod val="95000"/>
            </a:schemeClr>
          </a:solidFill>
          <a:ln>
            <a:solidFill>
              <a:srgbClr val="00000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baseline="-25000" dirty="0">
              <a:gradFill>
                <a:gsLst>
                  <a:gs pos="0">
                    <a:srgbClr val="FFFFFF"/>
                  </a:gs>
                  <a:gs pos="100000">
                    <a:srgbClr val="FFFFFF"/>
                  </a:gs>
                </a:gsLst>
                <a:lin ang="5400000" scaled="0"/>
              </a:gradFill>
              <a:ea typeface="Segoe UI" pitchFamily="34" charset="0"/>
              <a:cs typeface="Segoe UI" pitchFamily="34" charset="0"/>
            </a:endParaRPr>
          </a:p>
        </p:txBody>
      </p:sp>
      <p:cxnSp>
        <p:nvCxnSpPr>
          <p:cNvPr id="24" name="Straight Connector 23"/>
          <p:cNvCxnSpPr>
            <a:cxnSpLocks/>
          </p:cNvCxnSpPr>
          <p:nvPr userDrawn="1"/>
        </p:nvCxnSpPr>
        <p:spPr>
          <a:xfrm>
            <a:off x="9355255" y="1987420"/>
            <a:ext cx="152141" cy="226"/>
          </a:xfrm>
          <a:prstGeom prst="line">
            <a:avLst/>
          </a:prstGeom>
          <a:ln w="19050">
            <a:solidFill>
              <a:srgbClr val="292929"/>
            </a:solidFill>
          </a:ln>
        </p:spPr>
        <p:style>
          <a:lnRef idx="1">
            <a:schemeClr val="accent1"/>
          </a:lnRef>
          <a:fillRef idx="0">
            <a:schemeClr val="accent1"/>
          </a:fillRef>
          <a:effectRef idx="0">
            <a:schemeClr val="accent1"/>
          </a:effectRef>
          <a:fontRef idx="minor">
            <a:schemeClr val="tx1"/>
          </a:fontRef>
        </p:style>
      </p:cxnSp>
      <p:sp>
        <p:nvSpPr>
          <p:cNvPr id="25" name="Rectangle 24"/>
          <p:cNvSpPr/>
          <p:nvPr userDrawn="1"/>
        </p:nvSpPr>
        <p:spPr>
          <a:xfrm>
            <a:off x="10128049" y="1921684"/>
            <a:ext cx="144768" cy="131472"/>
          </a:xfrm>
          <a:prstGeom prst="rect">
            <a:avLst/>
          </a:prstGeom>
          <a:noFill/>
          <a:ln>
            <a:solidFill>
              <a:srgbClr val="29292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nvGrpSpPr>
          <p:cNvPr id="26" name="Group 25"/>
          <p:cNvGrpSpPr/>
          <p:nvPr userDrawn="1"/>
        </p:nvGrpSpPr>
        <p:grpSpPr>
          <a:xfrm>
            <a:off x="10907803" y="1921684"/>
            <a:ext cx="131472" cy="137414"/>
            <a:chOff x="10907803" y="1921684"/>
            <a:chExt cx="131472" cy="137414"/>
          </a:xfrm>
        </p:grpSpPr>
        <p:cxnSp>
          <p:nvCxnSpPr>
            <p:cNvPr id="27" name="Straight Connector 26"/>
            <p:cNvCxnSpPr>
              <a:cxnSpLocks/>
            </p:cNvCxnSpPr>
            <p:nvPr userDrawn="1"/>
          </p:nvCxnSpPr>
          <p:spPr>
            <a:xfrm flipV="1">
              <a:off x="10907803" y="1921684"/>
              <a:ext cx="131472" cy="137414"/>
            </a:xfrm>
            <a:prstGeom prst="line">
              <a:avLst/>
            </a:prstGeom>
            <a:ln w="19050">
              <a:solidFill>
                <a:srgbClr val="292929"/>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a:cxnSpLocks/>
            </p:cNvCxnSpPr>
            <p:nvPr userDrawn="1"/>
          </p:nvCxnSpPr>
          <p:spPr>
            <a:xfrm flipH="1" flipV="1">
              <a:off x="10907803" y="1921684"/>
              <a:ext cx="131472" cy="137413"/>
            </a:xfrm>
            <a:prstGeom prst="line">
              <a:avLst/>
            </a:prstGeom>
            <a:ln w="19050">
              <a:solidFill>
                <a:srgbClr val="292929"/>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12582087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Double Code Rocket - Yellow">
    <p:spTree>
      <p:nvGrpSpPr>
        <p:cNvPr id="1" name=""/>
        <p:cNvGrpSpPr/>
        <p:nvPr/>
      </p:nvGrpSpPr>
      <p:grpSpPr>
        <a:xfrm>
          <a:off x="0" y="0"/>
          <a:ext cx="0" cy="0"/>
          <a:chOff x="0" y="0"/>
          <a:chExt cx="0" cy="0"/>
        </a:xfrm>
      </p:grpSpPr>
      <p:pic>
        <p:nvPicPr>
          <p:cNvPr id="29" name="Picture 2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00406" y="596460"/>
            <a:ext cx="9338868" cy="5276258"/>
          </a:xfrm>
          <a:prstGeom prst="rect">
            <a:avLst/>
          </a:prstGeom>
        </p:spPr>
      </p:pic>
      <p:sp>
        <p:nvSpPr>
          <p:cNvPr id="2" name="Title 1"/>
          <p:cNvSpPr>
            <a:spLocks noGrp="1"/>
          </p:cNvSpPr>
          <p:nvPr>
            <p:ph type="title"/>
          </p:nvPr>
        </p:nvSpPr>
        <p:spPr/>
        <p:txBody>
          <a:bodyPr anchor="t"/>
          <a:lstStyle>
            <a:lvl1pPr>
              <a:defRPr b="1" i="0">
                <a:latin typeface="Corbel" charset="0"/>
                <a:ea typeface="Corbel" charset="0"/>
                <a:cs typeface="Corbel" charset="0"/>
              </a:defRPr>
            </a:lvl1pPr>
          </a:lstStyle>
          <a:p>
            <a:endParaRPr lang="fi-FI" dirty="0"/>
          </a:p>
        </p:txBody>
      </p:sp>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200433" y="4533902"/>
            <a:ext cx="1742646" cy="2187575"/>
          </a:xfrm>
          <a:prstGeom prst="rect">
            <a:avLst/>
          </a:prstGeom>
        </p:spPr>
      </p:pic>
      <p:pic>
        <p:nvPicPr>
          <p:cNvPr id="7" name="Picture 6"/>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781111" y="394428"/>
            <a:ext cx="1082639" cy="414000"/>
          </a:xfrm>
          <a:prstGeom prst="rect">
            <a:avLst/>
          </a:prstGeom>
        </p:spPr>
      </p:pic>
      <p:sp>
        <p:nvSpPr>
          <p:cNvPr id="4" name="Rectangle 3"/>
          <p:cNvSpPr/>
          <p:nvPr userDrawn="1"/>
        </p:nvSpPr>
        <p:spPr>
          <a:xfrm>
            <a:off x="0" y="6776278"/>
            <a:ext cx="12192000" cy="81722"/>
          </a:xfrm>
          <a:prstGeom prst="rect">
            <a:avLst/>
          </a:prstGeom>
          <a:solidFill>
            <a:srgbClr val="2929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4" name="Content Placeholder 2"/>
          <p:cNvSpPr>
            <a:spLocks noGrp="1"/>
          </p:cNvSpPr>
          <p:nvPr>
            <p:ph idx="10"/>
          </p:nvPr>
        </p:nvSpPr>
        <p:spPr>
          <a:xfrm>
            <a:off x="6256422" y="2225245"/>
            <a:ext cx="5062630" cy="4253613"/>
          </a:xfrm>
          <a:solidFill>
            <a:srgbClr val="292929"/>
          </a:solidFill>
          <a:ln w="76200" cap="flat">
            <a:solidFill>
              <a:srgbClr val="292929"/>
            </a:solidFill>
            <a:miter lim="800000"/>
          </a:ln>
        </p:spPr>
        <p:txBody>
          <a:bodyPr vert="horz" lIns="180000" tIns="180000" rIns="180000" bIns="180000" rtlCol="0">
            <a:normAutofit/>
          </a:bodyPr>
          <a:lstStyle>
            <a:lvl1pPr marL="0" indent="0">
              <a:spcBef>
                <a:spcPts val="400"/>
              </a:spcBef>
              <a:buNone/>
              <a:defRPr lang="en-US" sz="2400" dirty="0">
                <a:solidFill>
                  <a:schemeClr val="bg1"/>
                </a:solidFill>
                <a:latin typeface="Consolas" pitchFamily="49" charset="0"/>
                <a:cs typeface="Consolas" pitchFamily="49" charset="0"/>
              </a:defRPr>
            </a:lvl1pPr>
            <a:lvl2pPr>
              <a:defRPr lang="en-US" dirty="0">
                <a:solidFill>
                  <a:schemeClr val="bg1"/>
                </a:solidFill>
                <a:latin typeface="Consolas" pitchFamily="49" charset="0"/>
                <a:cs typeface="Consolas" pitchFamily="49" charset="0"/>
              </a:defRPr>
            </a:lvl2pPr>
            <a:lvl3pPr>
              <a:defRPr lang="en-US" dirty="0">
                <a:solidFill>
                  <a:schemeClr val="bg1"/>
                </a:solidFill>
                <a:latin typeface="Consolas" pitchFamily="49" charset="0"/>
                <a:cs typeface="Consolas" pitchFamily="49" charset="0"/>
              </a:defRPr>
            </a:lvl3pPr>
            <a:lvl4pPr>
              <a:defRPr lang="en-US" dirty="0">
                <a:solidFill>
                  <a:schemeClr val="bg1"/>
                </a:solidFill>
                <a:latin typeface="Consolas" pitchFamily="49" charset="0"/>
                <a:cs typeface="Consolas" pitchFamily="49" charset="0"/>
              </a:defRPr>
            </a:lvl4pPr>
            <a:lvl5pPr>
              <a:defRPr lang="fi-FI" dirty="0">
                <a:solidFill>
                  <a:schemeClr val="bg1"/>
                </a:solidFill>
                <a:latin typeface="Consolas" pitchFamily="49" charset="0"/>
                <a:cs typeface="Consolas" pitchFamily="49" charset="0"/>
              </a:defRPr>
            </a:lvl5pPr>
          </a:lstStyle>
          <a:p>
            <a:pPr marL="228600" lvl="0" indent="-228600">
              <a:lnSpc>
                <a:spcPct val="95000"/>
              </a:lnSpc>
            </a:pPr>
            <a:r>
              <a:rPr lang="en-US" dirty="0"/>
              <a:t>Edit Master text styles</a:t>
            </a:r>
          </a:p>
        </p:txBody>
      </p:sp>
      <p:sp>
        <p:nvSpPr>
          <p:cNvPr id="15" name="Rectangle 14"/>
          <p:cNvSpPr/>
          <p:nvPr userDrawn="1"/>
        </p:nvSpPr>
        <p:spPr bwMode="auto">
          <a:xfrm>
            <a:off x="6221896" y="1790796"/>
            <a:ext cx="5131905" cy="393700"/>
          </a:xfrm>
          <a:prstGeom prst="rect">
            <a:avLst/>
          </a:prstGeom>
          <a:solidFill>
            <a:schemeClr val="bg1">
              <a:lumMod val="95000"/>
            </a:schemeClr>
          </a:solidFill>
          <a:ln>
            <a:solidFill>
              <a:srgbClr val="00000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baseline="-25000" dirty="0">
              <a:gradFill>
                <a:gsLst>
                  <a:gs pos="0">
                    <a:srgbClr val="FFFFFF"/>
                  </a:gs>
                  <a:gs pos="100000">
                    <a:srgbClr val="FFFFFF"/>
                  </a:gs>
                </a:gsLst>
                <a:lin ang="5400000" scaled="0"/>
              </a:gradFill>
              <a:ea typeface="Segoe UI" pitchFamily="34" charset="0"/>
              <a:cs typeface="Segoe UI" pitchFamily="34" charset="0"/>
            </a:endParaRPr>
          </a:p>
        </p:txBody>
      </p:sp>
      <p:cxnSp>
        <p:nvCxnSpPr>
          <p:cNvPr id="43" name="Straight Connector 42"/>
          <p:cNvCxnSpPr>
            <a:cxnSpLocks/>
          </p:cNvCxnSpPr>
          <p:nvPr userDrawn="1"/>
        </p:nvCxnSpPr>
        <p:spPr>
          <a:xfrm>
            <a:off x="9355255" y="1987420"/>
            <a:ext cx="152141" cy="226"/>
          </a:xfrm>
          <a:prstGeom prst="line">
            <a:avLst/>
          </a:prstGeom>
          <a:ln w="19050">
            <a:solidFill>
              <a:srgbClr val="292929"/>
            </a:solidFill>
          </a:ln>
        </p:spPr>
        <p:style>
          <a:lnRef idx="1">
            <a:schemeClr val="accent1"/>
          </a:lnRef>
          <a:fillRef idx="0">
            <a:schemeClr val="accent1"/>
          </a:fillRef>
          <a:effectRef idx="0">
            <a:schemeClr val="accent1"/>
          </a:effectRef>
          <a:fontRef idx="minor">
            <a:schemeClr val="tx1"/>
          </a:fontRef>
        </p:style>
      </p:cxnSp>
      <p:sp>
        <p:nvSpPr>
          <p:cNvPr id="44" name="Rectangle 43"/>
          <p:cNvSpPr/>
          <p:nvPr userDrawn="1"/>
        </p:nvSpPr>
        <p:spPr>
          <a:xfrm>
            <a:off x="10128049" y="1921684"/>
            <a:ext cx="144768" cy="131472"/>
          </a:xfrm>
          <a:prstGeom prst="rect">
            <a:avLst/>
          </a:prstGeom>
          <a:noFill/>
          <a:ln>
            <a:solidFill>
              <a:srgbClr val="29292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nvGrpSpPr>
          <p:cNvPr id="45" name="Group 44"/>
          <p:cNvGrpSpPr/>
          <p:nvPr userDrawn="1"/>
        </p:nvGrpSpPr>
        <p:grpSpPr>
          <a:xfrm>
            <a:off x="10907803" y="1921684"/>
            <a:ext cx="131472" cy="137414"/>
            <a:chOff x="10907803" y="1921684"/>
            <a:chExt cx="131472" cy="137414"/>
          </a:xfrm>
        </p:grpSpPr>
        <p:cxnSp>
          <p:nvCxnSpPr>
            <p:cNvPr id="46" name="Straight Connector 45"/>
            <p:cNvCxnSpPr>
              <a:cxnSpLocks/>
            </p:cNvCxnSpPr>
            <p:nvPr userDrawn="1"/>
          </p:nvCxnSpPr>
          <p:spPr>
            <a:xfrm flipV="1">
              <a:off x="10907803" y="1921684"/>
              <a:ext cx="131472" cy="137414"/>
            </a:xfrm>
            <a:prstGeom prst="line">
              <a:avLst/>
            </a:prstGeom>
            <a:ln w="19050">
              <a:solidFill>
                <a:srgbClr val="292929"/>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a:cxnSpLocks/>
            </p:cNvCxnSpPr>
            <p:nvPr userDrawn="1"/>
          </p:nvCxnSpPr>
          <p:spPr>
            <a:xfrm flipH="1" flipV="1">
              <a:off x="10907803" y="1921684"/>
              <a:ext cx="131472" cy="137413"/>
            </a:xfrm>
            <a:prstGeom prst="line">
              <a:avLst/>
            </a:prstGeom>
            <a:ln w="19050">
              <a:solidFill>
                <a:srgbClr val="292929"/>
              </a:solidFill>
            </a:ln>
          </p:spPr>
          <p:style>
            <a:lnRef idx="1">
              <a:schemeClr val="accent1"/>
            </a:lnRef>
            <a:fillRef idx="0">
              <a:schemeClr val="accent1"/>
            </a:fillRef>
            <a:effectRef idx="0">
              <a:schemeClr val="accent1"/>
            </a:effectRef>
            <a:fontRef idx="minor">
              <a:schemeClr val="tx1"/>
            </a:fontRef>
          </p:style>
        </p:cxnSp>
      </p:grpSp>
      <p:sp>
        <p:nvSpPr>
          <p:cNvPr id="48" name="Content Placeholder 2"/>
          <p:cNvSpPr>
            <a:spLocks noGrp="1"/>
          </p:cNvSpPr>
          <p:nvPr>
            <p:ph idx="11"/>
          </p:nvPr>
        </p:nvSpPr>
        <p:spPr>
          <a:xfrm>
            <a:off x="872727" y="2225245"/>
            <a:ext cx="5062630" cy="4253613"/>
          </a:xfrm>
          <a:solidFill>
            <a:srgbClr val="292929"/>
          </a:solidFill>
          <a:ln w="76200" cap="flat">
            <a:solidFill>
              <a:srgbClr val="292929"/>
            </a:solidFill>
            <a:miter lim="800000"/>
          </a:ln>
        </p:spPr>
        <p:txBody>
          <a:bodyPr vert="horz" lIns="180000" tIns="180000" rIns="180000" bIns="180000" rtlCol="0">
            <a:normAutofit/>
          </a:bodyPr>
          <a:lstStyle>
            <a:lvl1pPr marL="0" indent="0">
              <a:spcBef>
                <a:spcPts val="400"/>
              </a:spcBef>
              <a:buNone/>
              <a:defRPr lang="en-US" sz="2400" dirty="0">
                <a:solidFill>
                  <a:schemeClr val="bg1"/>
                </a:solidFill>
                <a:latin typeface="Consolas" pitchFamily="49" charset="0"/>
                <a:cs typeface="Consolas" pitchFamily="49" charset="0"/>
              </a:defRPr>
            </a:lvl1pPr>
            <a:lvl2pPr>
              <a:defRPr lang="en-US" dirty="0">
                <a:solidFill>
                  <a:schemeClr val="bg1"/>
                </a:solidFill>
                <a:latin typeface="Consolas" pitchFamily="49" charset="0"/>
                <a:cs typeface="Consolas" pitchFamily="49" charset="0"/>
              </a:defRPr>
            </a:lvl2pPr>
            <a:lvl3pPr>
              <a:defRPr lang="en-US" dirty="0">
                <a:solidFill>
                  <a:schemeClr val="bg1"/>
                </a:solidFill>
                <a:latin typeface="Consolas" pitchFamily="49" charset="0"/>
                <a:cs typeface="Consolas" pitchFamily="49" charset="0"/>
              </a:defRPr>
            </a:lvl3pPr>
            <a:lvl4pPr>
              <a:defRPr lang="en-US" dirty="0">
                <a:solidFill>
                  <a:schemeClr val="bg1"/>
                </a:solidFill>
                <a:latin typeface="Consolas" pitchFamily="49" charset="0"/>
                <a:cs typeface="Consolas" pitchFamily="49" charset="0"/>
              </a:defRPr>
            </a:lvl4pPr>
            <a:lvl5pPr>
              <a:defRPr lang="fi-FI" dirty="0">
                <a:solidFill>
                  <a:schemeClr val="bg1"/>
                </a:solidFill>
                <a:latin typeface="Consolas" pitchFamily="49" charset="0"/>
                <a:cs typeface="Consolas" pitchFamily="49" charset="0"/>
              </a:defRPr>
            </a:lvl5pPr>
          </a:lstStyle>
          <a:p>
            <a:pPr marL="228600" lvl="0" indent="-228600">
              <a:lnSpc>
                <a:spcPct val="95000"/>
              </a:lnSpc>
            </a:pPr>
            <a:r>
              <a:rPr lang="en-US" dirty="0"/>
              <a:t>Edit Master text styles</a:t>
            </a:r>
          </a:p>
        </p:txBody>
      </p:sp>
      <p:sp>
        <p:nvSpPr>
          <p:cNvPr id="49" name="Rectangle 48"/>
          <p:cNvSpPr/>
          <p:nvPr userDrawn="1"/>
        </p:nvSpPr>
        <p:spPr bwMode="auto">
          <a:xfrm>
            <a:off x="838201" y="1790796"/>
            <a:ext cx="5131905" cy="393700"/>
          </a:xfrm>
          <a:prstGeom prst="rect">
            <a:avLst/>
          </a:prstGeom>
          <a:solidFill>
            <a:schemeClr val="bg1">
              <a:lumMod val="95000"/>
            </a:schemeClr>
          </a:solidFill>
          <a:ln>
            <a:solidFill>
              <a:srgbClr val="00000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baseline="-25000" dirty="0">
              <a:gradFill>
                <a:gsLst>
                  <a:gs pos="0">
                    <a:srgbClr val="FFFFFF"/>
                  </a:gs>
                  <a:gs pos="100000">
                    <a:srgbClr val="FFFFFF"/>
                  </a:gs>
                </a:gsLst>
                <a:lin ang="5400000" scaled="0"/>
              </a:gradFill>
              <a:ea typeface="Segoe UI" pitchFamily="34" charset="0"/>
              <a:cs typeface="Segoe UI" pitchFamily="34" charset="0"/>
            </a:endParaRPr>
          </a:p>
        </p:txBody>
      </p:sp>
      <p:cxnSp>
        <p:nvCxnSpPr>
          <p:cNvPr id="50" name="Straight Connector 49"/>
          <p:cNvCxnSpPr>
            <a:cxnSpLocks/>
          </p:cNvCxnSpPr>
          <p:nvPr userDrawn="1"/>
        </p:nvCxnSpPr>
        <p:spPr>
          <a:xfrm>
            <a:off x="3971560" y="1987420"/>
            <a:ext cx="152141" cy="226"/>
          </a:xfrm>
          <a:prstGeom prst="line">
            <a:avLst/>
          </a:prstGeom>
          <a:ln w="19050">
            <a:solidFill>
              <a:srgbClr val="292929"/>
            </a:solidFill>
          </a:ln>
        </p:spPr>
        <p:style>
          <a:lnRef idx="1">
            <a:schemeClr val="accent1"/>
          </a:lnRef>
          <a:fillRef idx="0">
            <a:schemeClr val="accent1"/>
          </a:fillRef>
          <a:effectRef idx="0">
            <a:schemeClr val="accent1"/>
          </a:effectRef>
          <a:fontRef idx="minor">
            <a:schemeClr val="tx1"/>
          </a:fontRef>
        </p:style>
      </p:cxnSp>
      <p:sp>
        <p:nvSpPr>
          <p:cNvPr id="51" name="Rectangle 50"/>
          <p:cNvSpPr/>
          <p:nvPr userDrawn="1"/>
        </p:nvSpPr>
        <p:spPr>
          <a:xfrm>
            <a:off x="4744354" y="1921684"/>
            <a:ext cx="144768" cy="131472"/>
          </a:xfrm>
          <a:prstGeom prst="rect">
            <a:avLst/>
          </a:prstGeom>
          <a:noFill/>
          <a:ln>
            <a:solidFill>
              <a:srgbClr val="29292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nvGrpSpPr>
          <p:cNvPr id="52" name="Group 51"/>
          <p:cNvGrpSpPr/>
          <p:nvPr userDrawn="1"/>
        </p:nvGrpSpPr>
        <p:grpSpPr>
          <a:xfrm>
            <a:off x="5524108" y="1921684"/>
            <a:ext cx="131472" cy="137414"/>
            <a:chOff x="10907803" y="1921684"/>
            <a:chExt cx="131472" cy="137414"/>
          </a:xfrm>
        </p:grpSpPr>
        <p:cxnSp>
          <p:nvCxnSpPr>
            <p:cNvPr id="53" name="Straight Connector 52"/>
            <p:cNvCxnSpPr>
              <a:cxnSpLocks/>
            </p:cNvCxnSpPr>
            <p:nvPr userDrawn="1"/>
          </p:nvCxnSpPr>
          <p:spPr>
            <a:xfrm flipV="1">
              <a:off x="10907803" y="1921684"/>
              <a:ext cx="131472" cy="137414"/>
            </a:xfrm>
            <a:prstGeom prst="line">
              <a:avLst/>
            </a:prstGeom>
            <a:ln w="19050">
              <a:solidFill>
                <a:srgbClr val="292929"/>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a:cxnSpLocks/>
            </p:cNvCxnSpPr>
            <p:nvPr userDrawn="1"/>
          </p:nvCxnSpPr>
          <p:spPr>
            <a:xfrm flipH="1" flipV="1">
              <a:off x="10907803" y="1921684"/>
              <a:ext cx="131472" cy="137413"/>
            </a:xfrm>
            <a:prstGeom prst="line">
              <a:avLst/>
            </a:prstGeom>
            <a:ln w="19050">
              <a:solidFill>
                <a:srgbClr val="292929"/>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9245858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Empty Rocket">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00406" y="596460"/>
            <a:ext cx="9338868" cy="5276258"/>
          </a:xfrm>
          <a:prstGeom prst="rect">
            <a:avLst/>
          </a:prstGeom>
        </p:spPr>
      </p:pic>
      <p:sp>
        <p:nvSpPr>
          <p:cNvPr id="2" name="Title 1"/>
          <p:cNvSpPr>
            <a:spLocks noGrp="1"/>
          </p:cNvSpPr>
          <p:nvPr>
            <p:ph type="title"/>
          </p:nvPr>
        </p:nvSpPr>
        <p:spPr/>
        <p:txBody>
          <a:bodyPr anchor="t"/>
          <a:lstStyle>
            <a:lvl1pPr>
              <a:defRPr b="1" i="0">
                <a:latin typeface="Corbel" charset="0"/>
                <a:ea typeface="Corbel" charset="0"/>
                <a:cs typeface="Corbel" charset="0"/>
              </a:defRPr>
            </a:lvl1pPr>
          </a:lstStyle>
          <a:p>
            <a:endParaRPr lang="fi-FI" dirty="0"/>
          </a:p>
        </p:txBody>
      </p:sp>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200433" y="4533902"/>
            <a:ext cx="1742646" cy="2187575"/>
          </a:xfrm>
          <a:prstGeom prst="rect">
            <a:avLst/>
          </a:prstGeom>
        </p:spPr>
      </p:pic>
      <p:pic>
        <p:nvPicPr>
          <p:cNvPr id="7" name="Picture 6"/>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781111" y="394428"/>
            <a:ext cx="1082639" cy="414000"/>
          </a:xfrm>
          <a:prstGeom prst="rect">
            <a:avLst/>
          </a:prstGeom>
        </p:spPr>
      </p:pic>
    </p:spTree>
    <p:extLst>
      <p:ext uri="{BB962C8B-B14F-4D97-AF65-F5344CB8AC3E}">
        <p14:creationId xmlns:p14="http://schemas.microsoft.com/office/powerpoint/2010/main" val="389650956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Empty Planet">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00406" y="596460"/>
            <a:ext cx="9338868" cy="5276258"/>
          </a:xfrm>
          <a:prstGeom prst="rect">
            <a:avLst/>
          </a:prstGeom>
        </p:spPr>
      </p:pic>
      <p:sp>
        <p:nvSpPr>
          <p:cNvPr id="2" name="Title 1"/>
          <p:cNvSpPr>
            <a:spLocks noGrp="1"/>
          </p:cNvSpPr>
          <p:nvPr>
            <p:ph type="title"/>
          </p:nvPr>
        </p:nvSpPr>
        <p:spPr/>
        <p:txBody>
          <a:bodyPr anchor="t"/>
          <a:lstStyle>
            <a:lvl1pPr>
              <a:defRPr b="1" i="0">
                <a:latin typeface="Corbel" charset="0"/>
                <a:ea typeface="Corbel" charset="0"/>
                <a:cs typeface="Corbel" charset="0"/>
              </a:defRPr>
            </a:lvl1pPr>
          </a:lstStyle>
          <a:p>
            <a:endParaRPr lang="fi-FI" dirty="0"/>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982201" y="4640945"/>
            <a:ext cx="1986076" cy="1985280"/>
          </a:xfrm>
          <a:prstGeom prst="rect">
            <a:avLst/>
          </a:prstGeom>
        </p:spPr>
      </p:pic>
      <p:pic>
        <p:nvPicPr>
          <p:cNvPr id="8" name="Picture 7"/>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781111" y="394428"/>
            <a:ext cx="1082639" cy="414000"/>
          </a:xfrm>
          <a:prstGeom prst="rect">
            <a:avLst/>
          </a:prstGeom>
        </p:spPr>
      </p:pic>
    </p:spTree>
    <p:extLst>
      <p:ext uri="{BB962C8B-B14F-4D97-AF65-F5344CB8AC3E}">
        <p14:creationId xmlns:p14="http://schemas.microsoft.com/office/powerpoint/2010/main" val="253992490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 preserve="1">
  <p:cSld name="Sub-Section Blue">
    <p:spTree>
      <p:nvGrpSpPr>
        <p:cNvPr id="1" name=""/>
        <p:cNvGrpSpPr/>
        <p:nvPr/>
      </p:nvGrpSpPr>
      <p:grpSpPr>
        <a:xfrm>
          <a:off x="0" y="0"/>
          <a:ext cx="0" cy="0"/>
          <a:chOff x="0" y="0"/>
          <a:chExt cx="0" cy="0"/>
        </a:xfrm>
      </p:grpSpPr>
      <p:sp>
        <p:nvSpPr>
          <p:cNvPr id="8" name="Rectangle 7"/>
          <p:cNvSpPr/>
          <p:nvPr userDrawn="1"/>
        </p:nvSpPr>
        <p:spPr>
          <a:xfrm>
            <a:off x="7632701" y="0"/>
            <a:ext cx="4559300" cy="6858000"/>
          </a:xfrm>
          <a:prstGeom prst="rect">
            <a:avLst/>
          </a:prstGeom>
          <a:solidFill>
            <a:srgbClr val="2742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sz="1800"/>
          </a:p>
        </p:txBody>
      </p:sp>
      <p:sp>
        <p:nvSpPr>
          <p:cNvPr id="2" name="Title 1"/>
          <p:cNvSpPr>
            <a:spLocks noGrp="1"/>
          </p:cNvSpPr>
          <p:nvPr>
            <p:ph type="title"/>
          </p:nvPr>
        </p:nvSpPr>
        <p:spPr>
          <a:xfrm>
            <a:off x="838199" y="365127"/>
            <a:ext cx="6567607" cy="1325563"/>
          </a:xfrm>
        </p:spPr>
        <p:txBody>
          <a:bodyPr anchor="t"/>
          <a:lstStyle>
            <a:lvl1pPr>
              <a:defRPr b="1" i="0">
                <a:latin typeface="Corbel" charset="0"/>
                <a:ea typeface="Corbel" charset="0"/>
                <a:cs typeface="Corbel" charset="0"/>
              </a:defRPr>
            </a:lvl1pPr>
          </a:lstStyle>
          <a:p>
            <a:r>
              <a:rPr lang="en-US" dirty="0"/>
              <a:t>Click to edit Master title style</a:t>
            </a:r>
            <a:endParaRPr lang="fi-FI" dirty="0"/>
          </a:p>
        </p:txBody>
      </p:sp>
      <p:sp>
        <p:nvSpPr>
          <p:cNvPr id="3" name="Content Placeholder 2"/>
          <p:cNvSpPr>
            <a:spLocks noGrp="1"/>
          </p:cNvSpPr>
          <p:nvPr>
            <p:ph idx="1"/>
          </p:nvPr>
        </p:nvSpPr>
        <p:spPr>
          <a:xfrm>
            <a:off x="838199" y="1825625"/>
            <a:ext cx="6567607" cy="4351338"/>
          </a:xfrm>
        </p:spPr>
        <p:txBody>
          <a:bodyPr/>
          <a:lstStyle>
            <a:lvl1pPr>
              <a:defRPr>
                <a:latin typeface="Corbel" charset="0"/>
                <a:ea typeface="Corbel" charset="0"/>
                <a:cs typeface="Corbel" charset="0"/>
              </a:defRPr>
            </a:lvl1pPr>
            <a:lvl2pPr>
              <a:defRPr>
                <a:latin typeface="Corbel" charset="0"/>
                <a:ea typeface="Corbel" charset="0"/>
                <a:cs typeface="Corbel" charset="0"/>
              </a:defRPr>
            </a:lvl2pPr>
            <a:lvl3pPr>
              <a:defRPr>
                <a:latin typeface="Corbel" charset="0"/>
                <a:ea typeface="Corbel" charset="0"/>
                <a:cs typeface="Corbel" charset="0"/>
              </a:defRPr>
            </a:lvl3pPr>
            <a:lvl4pPr>
              <a:defRPr>
                <a:latin typeface="Corbel" charset="0"/>
                <a:ea typeface="Corbel" charset="0"/>
                <a:cs typeface="Corbel" charset="0"/>
              </a:defRPr>
            </a:lvl4pPr>
            <a:lvl5pPr>
              <a:defRPr>
                <a:latin typeface="Corbel" charset="0"/>
                <a:ea typeface="Corbel" charset="0"/>
                <a:cs typeface="Corbel"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fi-FI"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119688" y="4230247"/>
            <a:ext cx="1952626" cy="1790700"/>
          </a:xfrm>
          <a:prstGeom prst="rect">
            <a:avLst/>
          </a:prstGeom>
        </p:spPr>
      </p:pic>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781414" y="387484"/>
            <a:ext cx="1079068" cy="412634"/>
          </a:xfrm>
          <a:prstGeom prst="rect">
            <a:avLst/>
          </a:prstGeom>
        </p:spPr>
      </p:pic>
    </p:spTree>
    <p:extLst>
      <p:ext uri="{BB962C8B-B14F-4D97-AF65-F5344CB8AC3E}">
        <p14:creationId xmlns:p14="http://schemas.microsoft.com/office/powerpoint/2010/main" val="418748378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Sub-Section Pink">
    <p:spTree>
      <p:nvGrpSpPr>
        <p:cNvPr id="1" name=""/>
        <p:cNvGrpSpPr/>
        <p:nvPr/>
      </p:nvGrpSpPr>
      <p:grpSpPr>
        <a:xfrm>
          <a:off x="0" y="0"/>
          <a:ext cx="0" cy="0"/>
          <a:chOff x="0" y="0"/>
          <a:chExt cx="0" cy="0"/>
        </a:xfrm>
      </p:grpSpPr>
      <p:sp>
        <p:nvSpPr>
          <p:cNvPr id="8" name="Rectangle 7"/>
          <p:cNvSpPr/>
          <p:nvPr userDrawn="1"/>
        </p:nvSpPr>
        <p:spPr>
          <a:xfrm>
            <a:off x="7632701" y="0"/>
            <a:ext cx="4559300" cy="6858000"/>
          </a:xfrm>
          <a:prstGeom prst="rect">
            <a:avLst/>
          </a:prstGeom>
          <a:solidFill>
            <a:srgbClr val="B34D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sz="1800"/>
          </a:p>
        </p:txBody>
      </p:sp>
      <p:sp>
        <p:nvSpPr>
          <p:cNvPr id="2" name="Title 1"/>
          <p:cNvSpPr>
            <a:spLocks noGrp="1"/>
          </p:cNvSpPr>
          <p:nvPr>
            <p:ph type="title"/>
          </p:nvPr>
        </p:nvSpPr>
        <p:spPr>
          <a:xfrm>
            <a:off x="838199" y="365127"/>
            <a:ext cx="6567607" cy="1325563"/>
          </a:xfrm>
        </p:spPr>
        <p:txBody>
          <a:bodyPr anchor="t"/>
          <a:lstStyle>
            <a:lvl1pPr>
              <a:defRPr b="1" i="0">
                <a:latin typeface="Corbel" charset="0"/>
                <a:ea typeface="Corbel" charset="0"/>
                <a:cs typeface="Corbel" charset="0"/>
              </a:defRPr>
            </a:lvl1pPr>
          </a:lstStyle>
          <a:p>
            <a:r>
              <a:rPr lang="en-US" dirty="0"/>
              <a:t>Click to edit Master title style</a:t>
            </a:r>
            <a:endParaRPr lang="fi-FI" dirty="0"/>
          </a:p>
        </p:txBody>
      </p:sp>
      <p:sp>
        <p:nvSpPr>
          <p:cNvPr id="3" name="Content Placeholder 2"/>
          <p:cNvSpPr>
            <a:spLocks noGrp="1"/>
          </p:cNvSpPr>
          <p:nvPr>
            <p:ph idx="1"/>
          </p:nvPr>
        </p:nvSpPr>
        <p:spPr>
          <a:xfrm>
            <a:off x="838199" y="1825625"/>
            <a:ext cx="6567607" cy="4351338"/>
          </a:xfrm>
        </p:spPr>
        <p:txBody>
          <a:bodyPr/>
          <a:lstStyle>
            <a:lvl1pPr>
              <a:defRPr>
                <a:latin typeface="Corbel" charset="0"/>
                <a:ea typeface="Corbel" charset="0"/>
                <a:cs typeface="Corbel" charset="0"/>
              </a:defRPr>
            </a:lvl1pPr>
            <a:lvl2pPr>
              <a:defRPr>
                <a:latin typeface="Corbel" charset="0"/>
                <a:ea typeface="Corbel" charset="0"/>
                <a:cs typeface="Corbel" charset="0"/>
              </a:defRPr>
            </a:lvl2pPr>
            <a:lvl3pPr>
              <a:defRPr>
                <a:latin typeface="Corbel" charset="0"/>
                <a:ea typeface="Corbel" charset="0"/>
                <a:cs typeface="Corbel" charset="0"/>
              </a:defRPr>
            </a:lvl3pPr>
            <a:lvl4pPr>
              <a:defRPr>
                <a:latin typeface="Corbel" charset="0"/>
                <a:ea typeface="Corbel" charset="0"/>
                <a:cs typeface="Corbel" charset="0"/>
              </a:defRPr>
            </a:lvl4pPr>
            <a:lvl5pPr>
              <a:defRPr>
                <a:latin typeface="Corbel" charset="0"/>
                <a:ea typeface="Corbel" charset="0"/>
                <a:cs typeface="Corbel"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fi-FI"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119688" y="4230247"/>
            <a:ext cx="1952626" cy="1790700"/>
          </a:xfrm>
          <a:prstGeom prst="rect">
            <a:avLst/>
          </a:prstGeom>
        </p:spPr>
      </p:pic>
      <p:pic>
        <p:nvPicPr>
          <p:cNvPr id="6" name="Picture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781414" y="387484"/>
            <a:ext cx="1079068" cy="412634"/>
          </a:xfrm>
          <a:prstGeom prst="rect">
            <a:avLst/>
          </a:prstGeom>
        </p:spPr>
      </p:pic>
    </p:spTree>
    <p:extLst>
      <p:ext uri="{BB962C8B-B14F-4D97-AF65-F5344CB8AC3E}">
        <p14:creationId xmlns:p14="http://schemas.microsoft.com/office/powerpoint/2010/main" val="55728078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Sub-Section Yellow">
    <p:spTree>
      <p:nvGrpSpPr>
        <p:cNvPr id="1" name=""/>
        <p:cNvGrpSpPr/>
        <p:nvPr/>
      </p:nvGrpSpPr>
      <p:grpSpPr>
        <a:xfrm>
          <a:off x="0" y="0"/>
          <a:ext cx="0" cy="0"/>
          <a:chOff x="0" y="0"/>
          <a:chExt cx="0" cy="0"/>
        </a:xfrm>
      </p:grpSpPr>
      <p:sp>
        <p:nvSpPr>
          <p:cNvPr id="8" name="Rectangle 7"/>
          <p:cNvSpPr/>
          <p:nvPr userDrawn="1"/>
        </p:nvSpPr>
        <p:spPr>
          <a:xfrm>
            <a:off x="7632701" y="0"/>
            <a:ext cx="4559300" cy="6858000"/>
          </a:xfrm>
          <a:prstGeom prst="rect">
            <a:avLst/>
          </a:prstGeom>
          <a:solidFill>
            <a:srgbClr val="FEAE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sz="1800"/>
          </a:p>
        </p:txBody>
      </p:sp>
      <p:sp>
        <p:nvSpPr>
          <p:cNvPr id="2" name="Title 1"/>
          <p:cNvSpPr>
            <a:spLocks noGrp="1"/>
          </p:cNvSpPr>
          <p:nvPr>
            <p:ph type="title"/>
          </p:nvPr>
        </p:nvSpPr>
        <p:spPr>
          <a:xfrm>
            <a:off x="838199" y="365127"/>
            <a:ext cx="6567607" cy="1325563"/>
          </a:xfrm>
        </p:spPr>
        <p:txBody>
          <a:bodyPr anchor="t"/>
          <a:lstStyle>
            <a:lvl1pPr>
              <a:defRPr b="1" i="0">
                <a:latin typeface="Corbel" charset="0"/>
                <a:ea typeface="Corbel" charset="0"/>
                <a:cs typeface="Corbel" charset="0"/>
              </a:defRPr>
            </a:lvl1pPr>
          </a:lstStyle>
          <a:p>
            <a:r>
              <a:rPr lang="en-US" dirty="0"/>
              <a:t>Click to edit Master title style</a:t>
            </a:r>
            <a:endParaRPr lang="fi-FI" dirty="0"/>
          </a:p>
        </p:txBody>
      </p:sp>
      <p:sp>
        <p:nvSpPr>
          <p:cNvPr id="3" name="Content Placeholder 2"/>
          <p:cNvSpPr>
            <a:spLocks noGrp="1"/>
          </p:cNvSpPr>
          <p:nvPr>
            <p:ph idx="1"/>
          </p:nvPr>
        </p:nvSpPr>
        <p:spPr>
          <a:xfrm>
            <a:off x="838199" y="1825625"/>
            <a:ext cx="6567607" cy="4351338"/>
          </a:xfrm>
        </p:spPr>
        <p:txBody>
          <a:bodyPr/>
          <a:lstStyle>
            <a:lvl1pPr>
              <a:defRPr>
                <a:latin typeface="Corbel" charset="0"/>
                <a:ea typeface="Corbel" charset="0"/>
                <a:cs typeface="Corbel" charset="0"/>
              </a:defRPr>
            </a:lvl1pPr>
            <a:lvl2pPr>
              <a:defRPr>
                <a:latin typeface="Corbel" charset="0"/>
                <a:ea typeface="Corbel" charset="0"/>
                <a:cs typeface="Corbel" charset="0"/>
              </a:defRPr>
            </a:lvl2pPr>
            <a:lvl3pPr>
              <a:defRPr>
                <a:latin typeface="Corbel" charset="0"/>
                <a:ea typeface="Corbel" charset="0"/>
                <a:cs typeface="Corbel" charset="0"/>
              </a:defRPr>
            </a:lvl3pPr>
            <a:lvl4pPr>
              <a:defRPr>
                <a:latin typeface="Corbel" charset="0"/>
                <a:ea typeface="Corbel" charset="0"/>
                <a:cs typeface="Corbel" charset="0"/>
              </a:defRPr>
            </a:lvl4pPr>
            <a:lvl5pPr>
              <a:defRPr>
                <a:latin typeface="Corbel" charset="0"/>
                <a:ea typeface="Corbel" charset="0"/>
                <a:cs typeface="Corbel"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fi-FI"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119688" y="4230247"/>
            <a:ext cx="1952626" cy="1790700"/>
          </a:xfrm>
          <a:prstGeom prst="rect">
            <a:avLst/>
          </a:prstGeom>
        </p:spPr>
      </p:pic>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781414" y="387484"/>
            <a:ext cx="1079068" cy="412634"/>
          </a:xfrm>
          <a:prstGeom prst="rect">
            <a:avLst/>
          </a:prstGeom>
        </p:spPr>
      </p:pic>
    </p:spTree>
    <p:extLst>
      <p:ext uri="{BB962C8B-B14F-4D97-AF65-F5344CB8AC3E}">
        <p14:creationId xmlns:p14="http://schemas.microsoft.com/office/powerpoint/2010/main" val="130138420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Sub-Section Black">
    <p:spTree>
      <p:nvGrpSpPr>
        <p:cNvPr id="1" name=""/>
        <p:cNvGrpSpPr/>
        <p:nvPr/>
      </p:nvGrpSpPr>
      <p:grpSpPr>
        <a:xfrm>
          <a:off x="0" y="0"/>
          <a:ext cx="0" cy="0"/>
          <a:chOff x="0" y="0"/>
          <a:chExt cx="0" cy="0"/>
        </a:xfrm>
      </p:grpSpPr>
      <p:sp>
        <p:nvSpPr>
          <p:cNvPr id="8" name="Rectangle 7"/>
          <p:cNvSpPr/>
          <p:nvPr userDrawn="1"/>
        </p:nvSpPr>
        <p:spPr>
          <a:xfrm>
            <a:off x="7632701" y="0"/>
            <a:ext cx="4559300" cy="6858000"/>
          </a:xfrm>
          <a:prstGeom prst="rect">
            <a:avLst/>
          </a:prstGeom>
          <a:solidFill>
            <a:srgbClr val="2929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sz="1800"/>
          </a:p>
        </p:txBody>
      </p:sp>
      <p:sp>
        <p:nvSpPr>
          <p:cNvPr id="2" name="Title 1"/>
          <p:cNvSpPr>
            <a:spLocks noGrp="1"/>
          </p:cNvSpPr>
          <p:nvPr>
            <p:ph type="title"/>
          </p:nvPr>
        </p:nvSpPr>
        <p:spPr>
          <a:xfrm>
            <a:off x="838199" y="365127"/>
            <a:ext cx="6567607" cy="1325563"/>
          </a:xfrm>
        </p:spPr>
        <p:txBody>
          <a:bodyPr anchor="t"/>
          <a:lstStyle>
            <a:lvl1pPr>
              <a:defRPr b="1" i="0">
                <a:latin typeface="Corbel" charset="0"/>
                <a:ea typeface="Corbel" charset="0"/>
                <a:cs typeface="Corbel" charset="0"/>
              </a:defRPr>
            </a:lvl1pPr>
          </a:lstStyle>
          <a:p>
            <a:r>
              <a:rPr lang="en-US" dirty="0"/>
              <a:t>Click to edit Master title style</a:t>
            </a:r>
            <a:endParaRPr lang="fi-FI" dirty="0"/>
          </a:p>
        </p:txBody>
      </p:sp>
      <p:sp>
        <p:nvSpPr>
          <p:cNvPr id="3" name="Content Placeholder 2"/>
          <p:cNvSpPr>
            <a:spLocks noGrp="1"/>
          </p:cNvSpPr>
          <p:nvPr>
            <p:ph idx="1"/>
          </p:nvPr>
        </p:nvSpPr>
        <p:spPr>
          <a:xfrm>
            <a:off x="838199" y="1825625"/>
            <a:ext cx="6567607" cy="4351338"/>
          </a:xfrm>
        </p:spPr>
        <p:txBody>
          <a:bodyPr/>
          <a:lstStyle>
            <a:lvl1pPr>
              <a:defRPr>
                <a:latin typeface="Corbel" charset="0"/>
                <a:ea typeface="Corbel" charset="0"/>
                <a:cs typeface="Corbel" charset="0"/>
              </a:defRPr>
            </a:lvl1pPr>
            <a:lvl2pPr>
              <a:defRPr>
                <a:latin typeface="Corbel" charset="0"/>
                <a:ea typeface="Corbel" charset="0"/>
                <a:cs typeface="Corbel" charset="0"/>
              </a:defRPr>
            </a:lvl2pPr>
            <a:lvl3pPr>
              <a:defRPr>
                <a:latin typeface="Corbel" charset="0"/>
                <a:ea typeface="Corbel" charset="0"/>
                <a:cs typeface="Corbel" charset="0"/>
              </a:defRPr>
            </a:lvl3pPr>
            <a:lvl4pPr>
              <a:defRPr>
                <a:latin typeface="Corbel" charset="0"/>
                <a:ea typeface="Corbel" charset="0"/>
                <a:cs typeface="Corbel" charset="0"/>
              </a:defRPr>
            </a:lvl4pPr>
            <a:lvl5pPr>
              <a:defRPr>
                <a:latin typeface="Corbel" charset="0"/>
                <a:ea typeface="Corbel" charset="0"/>
                <a:cs typeface="Corbel"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fi-FI"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119688" y="4230247"/>
            <a:ext cx="1952626" cy="1790700"/>
          </a:xfrm>
          <a:prstGeom prst="rect">
            <a:avLst/>
          </a:prstGeom>
        </p:spPr>
      </p:pic>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781414" y="387484"/>
            <a:ext cx="1079068" cy="412634"/>
          </a:xfrm>
          <a:prstGeom prst="rect">
            <a:avLst/>
          </a:prstGeom>
        </p:spPr>
      </p:pic>
    </p:spTree>
    <p:extLst>
      <p:ext uri="{BB962C8B-B14F-4D97-AF65-F5344CB8AC3E}">
        <p14:creationId xmlns:p14="http://schemas.microsoft.com/office/powerpoint/2010/main" val="301969477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itle" preserve="1">
  <p:cSld name="Market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99863" y="1160818"/>
            <a:ext cx="4312820" cy="1896282"/>
          </a:xfrm>
        </p:spPr>
        <p:txBody>
          <a:bodyPr anchor="b" anchorCtr="0">
            <a:noAutofit/>
          </a:bodyPr>
          <a:lstStyle>
            <a:lvl1pPr algn="l">
              <a:defRPr sz="4800" b="1" i="0">
                <a:solidFill>
                  <a:schemeClr val="bg1"/>
                </a:solidFill>
                <a:latin typeface="Corbel" charset="0"/>
                <a:ea typeface="Corbel" charset="0"/>
                <a:cs typeface="Corbel" charset="0"/>
              </a:defRPr>
            </a:lvl1pPr>
          </a:lstStyle>
          <a:p>
            <a:r>
              <a:rPr lang="en-US" dirty="0"/>
              <a:t>Click to edit Master title</a:t>
            </a:r>
            <a:endParaRPr lang="fi-FI" dirty="0"/>
          </a:p>
        </p:txBody>
      </p:sp>
      <p:sp>
        <p:nvSpPr>
          <p:cNvPr id="3" name="Subtitle 2"/>
          <p:cNvSpPr>
            <a:spLocks noGrp="1"/>
          </p:cNvSpPr>
          <p:nvPr>
            <p:ph type="subTitle" idx="1"/>
          </p:nvPr>
        </p:nvSpPr>
        <p:spPr>
          <a:xfrm>
            <a:off x="699864" y="3254868"/>
            <a:ext cx="3846094" cy="1130907"/>
          </a:xfrm>
        </p:spPr>
        <p:txBody>
          <a:bodyPr anchor="t"/>
          <a:lstStyle>
            <a:lvl1pPr marL="0" indent="0" algn="l">
              <a:buNone/>
              <a:defRPr sz="2400" b="0" i="0">
                <a:solidFill>
                  <a:schemeClr val="bg1"/>
                </a:solidFill>
                <a:latin typeface="Corbel" charset="0"/>
                <a:ea typeface="Corbel" charset="0"/>
                <a:cs typeface="Corbel"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fi-FI" dirty="0"/>
          </a:p>
        </p:txBody>
      </p:sp>
      <p:pic>
        <p:nvPicPr>
          <p:cNvPr id="10" name="Picture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781414" y="387484"/>
            <a:ext cx="1079068" cy="412634"/>
          </a:xfrm>
          <a:prstGeom prst="rect">
            <a:avLst/>
          </a:prstGeom>
        </p:spPr>
      </p:pic>
    </p:spTree>
    <p:extLst>
      <p:ext uri="{BB962C8B-B14F-4D97-AF65-F5344CB8AC3E}">
        <p14:creationId xmlns:p14="http://schemas.microsoft.com/office/powerpoint/2010/main" val="325586273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829749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Header Blue 01">
    <p:bg>
      <p:bgPr>
        <a:solidFill>
          <a:srgbClr val="27427C"/>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1" y="2682957"/>
            <a:ext cx="9144000" cy="1068388"/>
          </a:xfrm>
        </p:spPr>
        <p:txBody>
          <a:bodyPr anchor="b" anchorCtr="0">
            <a:normAutofit/>
          </a:bodyPr>
          <a:lstStyle>
            <a:lvl1pPr algn="ctr">
              <a:defRPr sz="4400" b="1" i="0">
                <a:solidFill>
                  <a:schemeClr val="bg1"/>
                </a:solidFill>
                <a:latin typeface="Corbel" charset="0"/>
                <a:ea typeface="Corbel" charset="0"/>
                <a:cs typeface="Corbel" charset="0"/>
              </a:defRPr>
            </a:lvl1pPr>
          </a:lstStyle>
          <a:p>
            <a:r>
              <a:rPr lang="en-US" dirty="0"/>
              <a:t>Click to edit Master title</a:t>
            </a:r>
            <a:endParaRPr lang="fi-FI" dirty="0"/>
          </a:p>
        </p:txBody>
      </p:sp>
      <p:sp>
        <p:nvSpPr>
          <p:cNvPr id="3" name="Subtitle 2"/>
          <p:cNvSpPr>
            <a:spLocks noGrp="1"/>
          </p:cNvSpPr>
          <p:nvPr>
            <p:ph type="subTitle" idx="1"/>
          </p:nvPr>
        </p:nvSpPr>
        <p:spPr>
          <a:xfrm>
            <a:off x="1524001" y="3762457"/>
            <a:ext cx="9144000" cy="1655762"/>
          </a:xfrm>
        </p:spPr>
        <p:txBody>
          <a:bodyPr anchor="t"/>
          <a:lstStyle>
            <a:lvl1pPr marL="0" indent="0" algn="ctr">
              <a:buNone/>
              <a:defRPr sz="2400" b="0" i="0">
                <a:solidFill>
                  <a:schemeClr val="bg1"/>
                </a:solidFill>
                <a:latin typeface="Corbel" charset="0"/>
                <a:ea typeface="Corbel" charset="0"/>
                <a:cs typeface="Corbel"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fi-FI" dirty="0"/>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284423" y="1953015"/>
            <a:ext cx="4907578" cy="4888945"/>
          </a:xfrm>
          <a:prstGeom prst="rect">
            <a:avLst/>
          </a:prstGeom>
        </p:spPr>
      </p:pic>
      <p:pic>
        <p:nvPicPr>
          <p:cNvPr id="6" name="Picture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781414" y="387484"/>
            <a:ext cx="1079068" cy="412634"/>
          </a:xfrm>
          <a:prstGeom prst="rect">
            <a:avLst/>
          </a:prstGeom>
        </p:spPr>
      </p:pic>
    </p:spTree>
    <p:extLst>
      <p:ext uri="{BB962C8B-B14F-4D97-AF65-F5344CB8AC3E}">
        <p14:creationId xmlns:p14="http://schemas.microsoft.com/office/powerpoint/2010/main" val="359888032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5/23/2018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97363138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Walk-in Slide">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5A3AC48-1A8B-4697-8FF1-944623C03EA3}"/>
              </a:ext>
            </a:extLst>
          </p:cNvPr>
          <p:cNvPicPr>
            <a:picLocks noChangeAspect="1"/>
          </p:cNvPicPr>
          <p:nvPr userDrawn="1"/>
        </p:nvPicPr>
        <p:blipFill>
          <a:blip r:embed="rId2"/>
          <a:stretch>
            <a:fillRect/>
          </a:stretch>
        </p:blipFill>
        <p:spPr>
          <a:xfrm>
            <a:off x="1623213" y="2014129"/>
            <a:ext cx="8945573" cy="2829742"/>
          </a:xfrm>
          <a:prstGeom prst="rect">
            <a:avLst/>
          </a:prstGeom>
        </p:spPr>
      </p:pic>
    </p:spTree>
    <p:extLst>
      <p:ext uri="{BB962C8B-B14F-4D97-AF65-F5344CB8AC3E}">
        <p14:creationId xmlns:p14="http://schemas.microsoft.com/office/powerpoint/2010/main" val="1275028482"/>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Header Blue 02">
    <p:bg>
      <p:bgPr>
        <a:solidFill>
          <a:srgbClr val="27427C"/>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40"/>
            <a:ext cx="10515600" cy="2852737"/>
          </a:xfrm>
        </p:spPr>
        <p:txBody>
          <a:bodyPr anchor="b">
            <a:normAutofit/>
          </a:bodyPr>
          <a:lstStyle>
            <a:lvl1pPr algn="r">
              <a:defRPr sz="4400" b="1" i="0">
                <a:solidFill>
                  <a:schemeClr val="bg1"/>
                </a:solidFill>
                <a:latin typeface="Corbel" charset="0"/>
                <a:ea typeface="Corbel" charset="0"/>
                <a:cs typeface="Corbel" charset="0"/>
              </a:defRPr>
            </a:lvl1pPr>
          </a:lstStyle>
          <a:p>
            <a:r>
              <a:rPr lang="en-US" dirty="0"/>
              <a:t>Click to edit Master title style</a:t>
            </a:r>
            <a:endParaRPr lang="fi-FI" dirty="0"/>
          </a:p>
        </p:txBody>
      </p:sp>
      <p:sp>
        <p:nvSpPr>
          <p:cNvPr id="3" name="Text Placeholder 2"/>
          <p:cNvSpPr>
            <a:spLocks noGrp="1"/>
          </p:cNvSpPr>
          <p:nvPr>
            <p:ph type="body" idx="1"/>
          </p:nvPr>
        </p:nvSpPr>
        <p:spPr>
          <a:xfrm>
            <a:off x="831850" y="4589465"/>
            <a:ext cx="10515600" cy="1500187"/>
          </a:xfrm>
        </p:spPr>
        <p:txBody>
          <a:bodyPr anchor="t"/>
          <a:lstStyle>
            <a:lvl1pPr marL="0" indent="0" algn="r">
              <a:buNone/>
              <a:defRPr sz="2400">
                <a:solidFill>
                  <a:schemeClr val="bg1"/>
                </a:solidFill>
                <a:latin typeface="Corbel" charset="0"/>
                <a:ea typeface="Corbel" charset="0"/>
                <a:cs typeface="Corbel"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81414" y="387484"/>
            <a:ext cx="1079068" cy="412634"/>
          </a:xfrm>
          <a:prstGeom prst="rect">
            <a:avLst/>
          </a:prstGeom>
        </p:spPr>
      </p:pic>
      <p:pic>
        <p:nvPicPr>
          <p:cNvPr id="5" name="Picture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flipH="1">
            <a:off x="2" y="1969057"/>
            <a:ext cx="4907578" cy="4888945"/>
          </a:xfrm>
          <a:prstGeom prst="rect">
            <a:avLst/>
          </a:prstGeom>
        </p:spPr>
      </p:pic>
    </p:spTree>
    <p:extLst>
      <p:ext uri="{BB962C8B-B14F-4D97-AF65-F5344CB8AC3E}">
        <p14:creationId xmlns:p14="http://schemas.microsoft.com/office/powerpoint/2010/main" val="34434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Header Pink 01">
    <p:bg>
      <p:bgPr>
        <a:solidFill>
          <a:srgbClr val="B34D74"/>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1" y="2682957"/>
            <a:ext cx="9144000" cy="1068388"/>
          </a:xfrm>
        </p:spPr>
        <p:txBody>
          <a:bodyPr anchor="b" anchorCtr="0">
            <a:normAutofit/>
          </a:bodyPr>
          <a:lstStyle>
            <a:lvl1pPr algn="ctr">
              <a:defRPr sz="4400" b="1" i="0">
                <a:solidFill>
                  <a:schemeClr val="bg1"/>
                </a:solidFill>
                <a:latin typeface="Corbel" charset="0"/>
                <a:ea typeface="Corbel" charset="0"/>
                <a:cs typeface="Corbel" charset="0"/>
              </a:defRPr>
            </a:lvl1pPr>
          </a:lstStyle>
          <a:p>
            <a:r>
              <a:rPr lang="en-US" dirty="0"/>
              <a:t>Click to edit Master title</a:t>
            </a:r>
            <a:endParaRPr lang="fi-FI" dirty="0"/>
          </a:p>
        </p:txBody>
      </p:sp>
      <p:sp>
        <p:nvSpPr>
          <p:cNvPr id="3" name="Subtitle 2"/>
          <p:cNvSpPr>
            <a:spLocks noGrp="1"/>
          </p:cNvSpPr>
          <p:nvPr>
            <p:ph type="subTitle" idx="1"/>
          </p:nvPr>
        </p:nvSpPr>
        <p:spPr>
          <a:xfrm>
            <a:off x="1524001" y="3762457"/>
            <a:ext cx="9144000" cy="1655762"/>
          </a:xfrm>
        </p:spPr>
        <p:txBody>
          <a:bodyPr anchor="t"/>
          <a:lstStyle>
            <a:lvl1pPr marL="0" indent="0" algn="ctr">
              <a:buNone/>
              <a:defRPr sz="2400" b="0" i="0">
                <a:solidFill>
                  <a:schemeClr val="bg1"/>
                </a:solidFill>
                <a:latin typeface="Corbel" charset="0"/>
                <a:ea typeface="Corbel" charset="0"/>
                <a:cs typeface="Corbel"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fi-FI"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284915" y="1953013"/>
            <a:ext cx="4907087" cy="4888800"/>
          </a:xfrm>
          <a:prstGeom prst="rect">
            <a:avLst/>
          </a:prstGeom>
        </p:spPr>
      </p:pic>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781414" y="387484"/>
            <a:ext cx="1079068" cy="412634"/>
          </a:xfrm>
          <a:prstGeom prst="rect">
            <a:avLst/>
          </a:prstGeom>
        </p:spPr>
      </p:pic>
    </p:spTree>
    <p:extLst>
      <p:ext uri="{BB962C8B-B14F-4D97-AF65-F5344CB8AC3E}">
        <p14:creationId xmlns:p14="http://schemas.microsoft.com/office/powerpoint/2010/main" val="29528054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Header Pink 02">
    <p:bg>
      <p:bgPr>
        <a:solidFill>
          <a:srgbClr val="B34D74"/>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40"/>
            <a:ext cx="10515600" cy="2852737"/>
          </a:xfrm>
        </p:spPr>
        <p:txBody>
          <a:bodyPr anchor="b">
            <a:normAutofit/>
          </a:bodyPr>
          <a:lstStyle>
            <a:lvl1pPr algn="r">
              <a:defRPr sz="4400" b="1" i="0">
                <a:solidFill>
                  <a:schemeClr val="bg1"/>
                </a:solidFill>
                <a:latin typeface="Corbel" charset="0"/>
                <a:ea typeface="Corbel" charset="0"/>
                <a:cs typeface="Corbel" charset="0"/>
              </a:defRPr>
            </a:lvl1pPr>
          </a:lstStyle>
          <a:p>
            <a:r>
              <a:rPr lang="en-US" dirty="0"/>
              <a:t>Click to edit Master title style</a:t>
            </a:r>
            <a:endParaRPr lang="fi-FI" dirty="0"/>
          </a:p>
        </p:txBody>
      </p:sp>
      <p:sp>
        <p:nvSpPr>
          <p:cNvPr id="3" name="Text Placeholder 2"/>
          <p:cNvSpPr>
            <a:spLocks noGrp="1"/>
          </p:cNvSpPr>
          <p:nvPr>
            <p:ph type="body" idx="1"/>
          </p:nvPr>
        </p:nvSpPr>
        <p:spPr>
          <a:xfrm>
            <a:off x="831850" y="4589465"/>
            <a:ext cx="10515600" cy="1500187"/>
          </a:xfrm>
        </p:spPr>
        <p:txBody>
          <a:bodyPr anchor="t"/>
          <a:lstStyle>
            <a:lvl1pPr marL="0" indent="0" algn="r">
              <a:buNone/>
              <a:defRPr sz="2400">
                <a:solidFill>
                  <a:schemeClr val="bg1"/>
                </a:solidFill>
                <a:latin typeface="Corbel" charset="0"/>
                <a:ea typeface="Corbel" charset="0"/>
                <a:cs typeface="Corbel"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81414" y="387484"/>
            <a:ext cx="1079068" cy="412634"/>
          </a:xfrm>
          <a:prstGeom prst="rect">
            <a:avLst/>
          </a:prstGeom>
        </p:spPr>
      </p:pic>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flipH="1">
            <a:off x="0" y="1969200"/>
            <a:ext cx="4907087" cy="4888800"/>
          </a:xfrm>
          <a:prstGeom prst="rect">
            <a:avLst/>
          </a:prstGeom>
        </p:spPr>
      </p:pic>
    </p:spTree>
    <p:extLst>
      <p:ext uri="{BB962C8B-B14F-4D97-AF65-F5344CB8AC3E}">
        <p14:creationId xmlns:p14="http://schemas.microsoft.com/office/powerpoint/2010/main" val="341190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Header Yellow 01">
    <p:bg>
      <p:bgPr>
        <a:solidFill>
          <a:srgbClr val="FEAE38"/>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1" y="2682957"/>
            <a:ext cx="9144000" cy="1068388"/>
          </a:xfrm>
        </p:spPr>
        <p:txBody>
          <a:bodyPr anchor="b" anchorCtr="0">
            <a:normAutofit/>
          </a:bodyPr>
          <a:lstStyle>
            <a:lvl1pPr algn="ctr">
              <a:defRPr sz="4400" b="1" i="0">
                <a:solidFill>
                  <a:schemeClr val="bg1"/>
                </a:solidFill>
                <a:latin typeface="Corbel" charset="0"/>
                <a:ea typeface="Corbel" charset="0"/>
                <a:cs typeface="Corbel" charset="0"/>
              </a:defRPr>
            </a:lvl1pPr>
          </a:lstStyle>
          <a:p>
            <a:r>
              <a:rPr lang="en-US" dirty="0"/>
              <a:t>Click to edit Master title</a:t>
            </a:r>
            <a:endParaRPr lang="fi-FI" dirty="0"/>
          </a:p>
        </p:txBody>
      </p:sp>
      <p:sp>
        <p:nvSpPr>
          <p:cNvPr id="3" name="Subtitle 2"/>
          <p:cNvSpPr>
            <a:spLocks noGrp="1"/>
          </p:cNvSpPr>
          <p:nvPr>
            <p:ph type="subTitle" idx="1"/>
          </p:nvPr>
        </p:nvSpPr>
        <p:spPr>
          <a:xfrm>
            <a:off x="1524001" y="3762457"/>
            <a:ext cx="9144000" cy="1655762"/>
          </a:xfrm>
        </p:spPr>
        <p:txBody>
          <a:bodyPr anchor="t"/>
          <a:lstStyle>
            <a:lvl1pPr marL="0" indent="0" algn="ctr">
              <a:buNone/>
              <a:defRPr sz="2400" b="0" i="0">
                <a:solidFill>
                  <a:schemeClr val="bg1"/>
                </a:solidFill>
                <a:latin typeface="Corbel" charset="0"/>
                <a:ea typeface="Corbel" charset="0"/>
                <a:cs typeface="Corbel"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fi-FI" dirty="0"/>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284423" y="1953015"/>
            <a:ext cx="4907578" cy="4888945"/>
          </a:xfrm>
          <a:prstGeom prst="rect">
            <a:avLst/>
          </a:prstGeom>
        </p:spPr>
      </p:pic>
      <p:pic>
        <p:nvPicPr>
          <p:cNvPr id="6" name="Picture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781414" y="387484"/>
            <a:ext cx="1079068" cy="412634"/>
          </a:xfrm>
          <a:prstGeom prst="rect">
            <a:avLst/>
          </a:prstGeom>
        </p:spPr>
      </p:pic>
    </p:spTree>
    <p:extLst>
      <p:ext uri="{BB962C8B-B14F-4D97-AF65-F5344CB8AC3E}">
        <p14:creationId xmlns:p14="http://schemas.microsoft.com/office/powerpoint/2010/main" val="24409254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Header Yellow 02">
    <p:bg>
      <p:bgPr>
        <a:solidFill>
          <a:srgbClr val="FEAE3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40"/>
            <a:ext cx="10515600" cy="2852737"/>
          </a:xfrm>
        </p:spPr>
        <p:txBody>
          <a:bodyPr anchor="b">
            <a:normAutofit/>
          </a:bodyPr>
          <a:lstStyle>
            <a:lvl1pPr algn="r">
              <a:defRPr sz="4400" b="1" i="0">
                <a:solidFill>
                  <a:schemeClr val="bg1"/>
                </a:solidFill>
                <a:latin typeface="Corbel" charset="0"/>
                <a:ea typeface="Corbel" charset="0"/>
                <a:cs typeface="Corbel" charset="0"/>
              </a:defRPr>
            </a:lvl1pPr>
          </a:lstStyle>
          <a:p>
            <a:r>
              <a:rPr lang="en-US" dirty="0"/>
              <a:t>Click to edit Master title style</a:t>
            </a:r>
            <a:endParaRPr lang="fi-FI" dirty="0"/>
          </a:p>
        </p:txBody>
      </p:sp>
      <p:sp>
        <p:nvSpPr>
          <p:cNvPr id="3" name="Text Placeholder 2"/>
          <p:cNvSpPr>
            <a:spLocks noGrp="1"/>
          </p:cNvSpPr>
          <p:nvPr>
            <p:ph type="body" idx="1"/>
          </p:nvPr>
        </p:nvSpPr>
        <p:spPr>
          <a:xfrm>
            <a:off x="831850" y="4589465"/>
            <a:ext cx="10515600" cy="1500187"/>
          </a:xfrm>
        </p:spPr>
        <p:txBody>
          <a:bodyPr anchor="t"/>
          <a:lstStyle>
            <a:lvl1pPr marL="0" indent="0" algn="r">
              <a:buNone/>
              <a:defRPr sz="2400">
                <a:solidFill>
                  <a:schemeClr val="bg1"/>
                </a:solidFill>
                <a:latin typeface="Corbel" charset="0"/>
                <a:ea typeface="Corbel" charset="0"/>
                <a:cs typeface="Corbel"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81414" y="387484"/>
            <a:ext cx="1079068" cy="412634"/>
          </a:xfrm>
          <a:prstGeom prst="rect">
            <a:avLst/>
          </a:prstGeom>
        </p:spPr>
      </p:pic>
      <p:pic>
        <p:nvPicPr>
          <p:cNvPr id="5" name="Picture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flipH="1">
            <a:off x="2" y="1969057"/>
            <a:ext cx="4907578" cy="4888945"/>
          </a:xfrm>
          <a:prstGeom prst="rect">
            <a:avLst/>
          </a:prstGeom>
        </p:spPr>
      </p:pic>
    </p:spTree>
    <p:extLst>
      <p:ext uri="{BB962C8B-B14F-4D97-AF65-F5344CB8AC3E}">
        <p14:creationId xmlns:p14="http://schemas.microsoft.com/office/powerpoint/2010/main" val="35287946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1" y="365127"/>
            <a:ext cx="10515600" cy="1325563"/>
          </a:xfrm>
          <a:prstGeom prst="rect">
            <a:avLst/>
          </a:prstGeom>
        </p:spPr>
        <p:txBody>
          <a:bodyPr vert="horz" lIns="91440" tIns="45720" rIns="91440" bIns="45720" rtlCol="0" anchor="t">
            <a:normAutofit/>
          </a:bodyPr>
          <a:lstStyle/>
          <a:p>
            <a:endParaRPr lang="fi-FI" dirty="0"/>
          </a:p>
        </p:txBody>
      </p:sp>
      <p:sp>
        <p:nvSpPr>
          <p:cNvPr id="3" name="Text Placeholder 2"/>
          <p:cNvSpPr>
            <a:spLocks noGrp="1"/>
          </p:cNvSpPr>
          <p:nvPr>
            <p:ph type="body" idx="1"/>
          </p:nvPr>
        </p:nvSpPr>
        <p:spPr>
          <a:xfrm>
            <a:off x="838201"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fi-FI" dirty="0"/>
          </a:p>
        </p:txBody>
      </p:sp>
    </p:spTree>
    <p:extLst>
      <p:ext uri="{BB962C8B-B14F-4D97-AF65-F5344CB8AC3E}">
        <p14:creationId xmlns:p14="http://schemas.microsoft.com/office/powerpoint/2010/main" val="3949415378"/>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8" r:id="rId3"/>
    <p:sldLayoutId id="2147483662" r:id="rId4"/>
    <p:sldLayoutId id="2147483713" r:id="rId5"/>
    <p:sldLayoutId id="2147483702" r:id="rId6"/>
    <p:sldLayoutId id="2147483706" r:id="rId7"/>
    <p:sldLayoutId id="2147483703" r:id="rId8"/>
    <p:sldLayoutId id="2147483714" r:id="rId9"/>
    <p:sldLayoutId id="2147483716" r:id="rId10"/>
    <p:sldLayoutId id="2147483717" r:id="rId11"/>
    <p:sldLayoutId id="2147483700" r:id="rId12"/>
    <p:sldLayoutId id="2147483666" r:id="rId13"/>
    <p:sldLayoutId id="2147483719" r:id="rId14"/>
    <p:sldLayoutId id="2147483720" r:id="rId15"/>
    <p:sldLayoutId id="2147483736" r:id="rId16"/>
    <p:sldLayoutId id="2147483740" r:id="rId17"/>
    <p:sldLayoutId id="2147483741" r:id="rId18"/>
    <p:sldLayoutId id="2147483737" r:id="rId19"/>
    <p:sldLayoutId id="2147483721" r:id="rId20"/>
    <p:sldLayoutId id="2147483722" r:id="rId21"/>
    <p:sldLayoutId id="2147483734" r:id="rId22"/>
    <p:sldLayoutId id="2147483735" r:id="rId23"/>
    <p:sldLayoutId id="2147483723" r:id="rId24"/>
    <p:sldLayoutId id="2147483724" r:id="rId25"/>
    <p:sldLayoutId id="2147483727" r:id="rId26"/>
    <p:sldLayoutId id="2147483731" r:id="rId27"/>
    <p:sldLayoutId id="2147483725" r:id="rId28"/>
    <p:sldLayoutId id="2147483726" r:id="rId29"/>
    <p:sldLayoutId id="2147483732" r:id="rId30"/>
    <p:sldLayoutId id="2147483733" r:id="rId31"/>
    <p:sldLayoutId id="2147483710" r:id="rId32"/>
    <p:sldLayoutId id="2147483711" r:id="rId33"/>
    <p:sldLayoutId id="2147483698" r:id="rId34"/>
    <p:sldLayoutId id="2147483704" r:id="rId35"/>
    <p:sldLayoutId id="2147483692" r:id="rId36"/>
    <p:sldLayoutId id="2147483715" r:id="rId37"/>
    <p:sldLayoutId id="2147483693" r:id="rId38"/>
    <p:sldLayoutId id="2147483738" r:id="rId39"/>
    <p:sldLayoutId id="2147483739" r:id="rId40"/>
    <p:sldLayoutId id="2147483742" r:id="rId41"/>
  </p:sldLayoutIdLst>
  <p:txStyles>
    <p:titleStyle>
      <a:lvl1pPr algn="l" defTabSz="914400" rtl="0" eaLnBrk="1" latinLnBrk="0" hangingPunct="1">
        <a:lnSpc>
          <a:spcPct val="90000"/>
        </a:lnSpc>
        <a:spcBef>
          <a:spcPct val="0"/>
        </a:spcBef>
        <a:buNone/>
        <a:defRPr sz="4400" b="1" i="0" kern="1200">
          <a:solidFill>
            <a:schemeClr val="tx2"/>
          </a:solidFill>
          <a:latin typeface="Corbel" charset="0"/>
          <a:ea typeface="Corbel" charset="0"/>
          <a:cs typeface="Corbel"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orbel" charset="0"/>
          <a:ea typeface="Corbel" charset="0"/>
          <a:cs typeface="Corbel"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orbel" charset="0"/>
          <a:ea typeface="Corbel" charset="0"/>
          <a:cs typeface="Corbel"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orbel" charset="0"/>
          <a:ea typeface="Corbel" charset="0"/>
          <a:cs typeface="Corbel"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orbel" charset="0"/>
          <a:ea typeface="Corbel" charset="0"/>
          <a:cs typeface="Corbel"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orbel" charset="0"/>
          <a:ea typeface="Corbel" charset="0"/>
          <a:cs typeface="Corbel"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i-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1.xml"/></Relationships>
</file>

<file path=ppt/slides/_rels/slide1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8" Type="http://schemas.openxmlformats.org/officeDocument/2006/relationships/image" Target="../media/image31.png"/><Relationship Id="rId13" Type="http://schemas.openxmlformats.org/officeDocument/2006/relationships/image" Target="../media/image36.svg"/><Relationship Id="rId3" Type="http://schemas.openxmlformats.org/officeDocument/2006/relationships/image" Target="../media/image26.svg"/><Relationship Id="rId7" Type="http://schemas.openxmlformats.org/officeDocument/2006/relationships/image" Target="../media/image30.svg"/><Relationship Id="rId12" Type="http://schemas.openxmlformats.org/officeDocument/2006/relationships/image" Target="../media/image35.png"/><Relationship Id="rId2" Type="http://schemas.openxmlformats.org/officeDocument/2006/relationships/image" Target="../media/image25.png"/><Relationship Id="rId1" Type="http://schemas.openxmlformats.org/officeDocument/2006/relationships/slideLayout" Target="../slideLayouts/slideLayout20.xml"/><Relationship Id="rId6" Type="http://schemas.openxmlformats.org/officeDocument/2006/relationships/image" Target="../media/image29.png"/><Relationship Id="rId11" Type="http://schemas.openxmlformats.org/officeDocument/2006/relationships/image" Target="../media/image34.svg"/><Relationship Id="rId5" Type="http://schemas.openxmlformats.org/officeDocument/2006/relationships/image" Target="../media/image28.svg"/><Relationship Id="rId15" Type="http://schemas.openxmlformats.org/officeDocument/2006/relationships/image" Target="../media/image38.svg"/><Relationship Id="rId10" Type="http://schemas.openxmlformats.org/officeDocument/2006/relationships/image" Target="../media/image33.png"/><Relationship Id="rId4" Type="http://schemas.openxmlformats.org/officeDocument/2006/relationships/image" Target="../media/image27.png"/><Relationship Id="rId9" Type="http://schemas.openxmlformats.org/officeDocument/2006/relationships/image" Target="../media/image32.svg"/><Relationship Id="rId14" Type="http://schemas.openxmlformats.org/officeDocument/2006/relationships/image" Target="../media/image37.png"/></Relationships>
</file>

<file path=ppt/slides/_rels/slide2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xml"/><Relationship Id="rId1" Type="http://schemas.openxmlformats.org/officeDocument/2006/relationships/slideLayout" Target="../slideLayouts/slideLayout21.xml"/></Relationships>
</file>

<file path=ppt/slides/_rels/slide2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4.xml"/><Relationship Id="rId1" Type="http://schemas.openxmlformats.org/officeDocument/2006/relationships/slideLayout" Target="../slideLayouts/slideLayout20.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1.xml"/></Relationships>
</file>

<file path=ppt/slides/_rels/slide2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6.xml"/><Relationship Id="rId1" Type="http://schemas.openxmlformats.org/officeDocument/2006/relationships/slideLayout" Target="../slideLayouts/slideLayout2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5.jpg"/><Relationship Id="rId1" Type="http://schemas.openxmlformats.org/officeDocument/2006/relationships/slideLayout" Target="../slideLayouts/slideLayout32.xml"/><Relationship Id="rId4" Type="http://schemas.openxmlformats.org/officeDocument/2006/relationships/image" Target="../media/image16.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4.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9.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2.xml"/><Relationship Id="rId5" Type="http://schemas.openxmlformats.org/officeDocument/2006/relationships/image" Target="../media/image20.png"/><Relationship Id="rId4" Type="http://schemas.openxmlformats.org/officeDocument/2006/relationships/image" Target="../media/image19.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2.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5.jpg"/><Relationship Id="rId1" Type="http://schemas.openxmlformats.org/officeDocument/2006/relationships/slideLayout" Target="../slideLayouts/slideLayout32.xml"/><Relationship Id="rId4" Type="http://schemas.openxmlformats.org/officeDocument/2006/relationships/image" Target="../media/image16.png"/></Relationships>
</file>

<file path=ppt/slides/_rels/slide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2.xml"/><Relationship Id="rId6" Type="http://schemas.openxmlformats.org/officeDocument/2006/relationships/image" Target="../media/image21.jpeg"/><Relationship Id="rId5" Type="http://schemas.openxmlformats.org/officeDocument/2006/relationships/image" Target="../media/image20.png"/><Relationship Id="rId4" Type="http://schemas.openxmlformats.org/officeDocument/2006/relationships/image" Target="../media/image19.png"/></Relationships>
</file>

<file path=ppt/slides/_rels/slide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062232459"/>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E1A24-8D47-45C4-B56C-454E61B168A3}"/>
              </a:ext>
            </a:extLst>
          </p:cNvPr>
          <p:cNvSpPr>
            <a:spLocks noGrp="1"/>
          </p:cNvSpPr>
          <p:nvPr>
            <p:ph type="title"/>
          </p:nvPr>
        </p:nvSpPr>
        <p:spPr/>
        <p:txBody>
          <a:bodyPr/>
          <a:lstStyle/>
          <a:p>
            <a:r>
              <a:rPr lang="en-CA" dirty="0"/>
              <a:t>OData URI at a glance</a:t>
            </a:r>
          </a:p>
        </p:txBody>
      </p:sp>
      <p:sp>
        <p:nvSpPr>
          <p:cNvPr id="5" name="Content Placeholder 4">
            <a:extLst>
              <a:ext uri="{FF2B5EF4-FFF2-40B4-BE49-F238E27FC236}">
                <a16:creationId xmlns:a16="http://schemas.microsoft.com/office/drawing/2014/main" id="{53710878-467D-4785-9430-AEEA78B890FB}"/>
              </a:ext>
            </a:extLst>
          </p:cNvPr>
          <p:cNvSpPr>
            <a:spLocks noGrp="1"/>
          </p:cNvSpPr>
          <p:nvPr>
            <p:ph idx="1"/>
          </p:nvPr>
        </p:nvSpPr>
        <p:spPr/>
        <p:txBody>
          <a:bodyPr/>
          <a:lstStyle/>
          <a:p>
            <a:endParaRPr lang="en-CA" dirty="0"/>
          </a:p>
        </p:txBody>
      </p:sp>
      <p:pic>
        <p:nvPicPr>
          <p:cNvPr id="1026" name="Picture 2" descr="SharePoint REST service query option syntax">
            <a:extLst>
              <a:ext uri="{FF2B5EF4-FFF2-40B4-BE49-F238E27FC236}">
                <a16:creationId xmlns:a16="http://schemas.microsoft.com/office/drawing/2014/main" id="{26CEF342-7ACD-4B95-9BD5-332FD7344AD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67026"/>
          <a:stretch/>
        </p:blipFill>
        <p:spPr bwMode="auto">
          <a:xfrm>
            <a:off x="1430634" y="1825625"/>
            <a:ext cx="9330731" cy="38492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886018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E1A24-8D47-45C4-B56C-454E61B168A3}"/>
              </a:ext>
            </a:extLst>
          </p:cNvPr>
          <p:cNvSpPr>
            <a:spLocks noGrp="1"/>
          </p:cNvSpPr>
          <p:nvPr>
            <p:ph type="title"/>
          </p:nvPr>
        </p:nvSpPr>
        <p:spPr/>
        <p:txBody>
          <a:bodyPr/>
          <a:lstStyle/>
          <a:p>
            <a:r>
              <a:rPr lang="en-CA" dirty="0"/>
              <a:t>OData URI at a glance</a:t>
            </a:r>
          </a:p>
        </p:txBody>
      </p:sp>
      <p:sp>
        <p:nvSpPr>
          <p:cNvPr id="5" name="Content Placeholder 4">
            <a:extLst>
              <a:ext uri="{FF2B5EF4-FFF2-40B4-BE49-F238E27FC236}">
                <a16:creationId xmlns:a16="http://schemas.microsoft.com/office/drawing/2014/main" id="{53710878-467D-4785-9430-AEEA78B890FB}"/>
              </a:ext>
            </a:extLst>
          </p:cNvPr>
          <p:cNvSpPr>
            <a:spLocks noGrp="1"/>
          </p:cNvSpPr>
          <p:nvPr>
            <p:ph idx="1"/>
          </p:nvPr>
        </p:nvSpPr>
        <p:spPr/>
        <p:txBody>
          <a:bodyPr/>
          <a:lstStyle/>
          <a:p>
            <a:endParaRPr lang="en-CA"/>
          </a:p>
        </p:txBody>
      </p:sp>
      <p:pic>
        <p:nvPicPr>
          <p:cNvPr id="1026" name="Picture 2" descr="SharePoint REST service query option syntax">
            <a:extLst>
              <a:ext uri="{FF2B5EF4-FFF2-40B4-BE49-F238E27FC236}">
                <a16:creationId xmlns:a16="http://schemas.microsoft.com/office/drawing/2014/main" id="{26CEF342-7ACD-4B95-9BD5-332FD7344AD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3134"/>
          <a:stretch/>
        </p:blipFill>
        <p:spPr bwMode="auto">
          <a:xfrm>
            <a:off x="2869929" y="1257838"/>
            <a:ext cx="6452141" cy="53975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126114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FB43C86-521C-4A54-A11C-0151BB54C36F}"/>
              </a:ext>
            </a:extLst>
          </p:cNvPr>
          <p:cNvSpPr>
            <a:spLocks noGrp="1"/>
          </p:cNvSpPr>
          <p:nvPr>
            <p:ph idx="1"/>
          </p:nvPr>
        </p:nvSpPr>
        <p:spPr/>
        <p:txBody>
          <a:bodyPr/>
          <a:lstStyle/>
          <a:p>
            <a:r>
              <a:rPr lang="en-CA" dirty="0">
                <a:solidFill>
                  <a:srgbClr val="608B4E"/>
                </a:solidFill>
              </a:rPr>
              <a:t># Creating a new </a:t>
            </a:r>
            <a:r>
              <a:rPr lang="en-CA" dirty="0" err="1">
                <a:solidFill>
                  <a:srgbClr val="608B4E"/>
                </a:solidFill>
              </a:rPr>
              <a:t>SPFx</a:t>
            </a:r>
            <a:r>
              <a:rPr lang="en-CA" dirty="0">
                <a:solidFill>
                  <a:srgbClr val="608B4E"/>
                </a:solidFill>
              </a:rPr>
              <a:t> Project</a:t>
            </a:r>
            <a:endParaRPr lang="en-CA" dirty="0">
              <a:solidFill>
                <a:srgbClr val="D4D4D4"/>
              </a:solidFill>
            </a:endParaRPr>
          </a:p>
          <a:p>
            <a:r>
              <a:rPr lang="en-CA" dirty="0" err="1">
                <a:solidFill>
                  <a:srgbClr val="D4D4D4"/>
                </a:solidFill>
              </a:rPr>
              <a:t>yo</a:t>
            </a:r>
            <a:r>
              <a:rPr lang="en-CA" dirty="0">
                <a:solidFill>
                  <a:srgbClr val="D4D4D4"/>
                </a:solidFill>
              </a:rPr>
              <a:t> @Microsoft/</a:t>
            </a:r>
            <a:r>
              <a:rPr lang="en-CA" dirty="0" err="1">
                <a:solidFill>
                  <a:srgbClr val="D4D4D4"/>
                </a:solidFill>
              </a:rPr>
              <a:t>sharepoint</a:t>
            </a:r>
            <a:r>
              <a:rPr lang="en-CA" dirty="0">
                <a:solidFill>
                  <a:srgbClr val="D4D4D4"/>
                </a:solidFill>
              </a:rPr>
              <a:t> --</a:t>
            </a:r>
            <a:r>
              <a:rPr lang="en-CA" dirty="0">
                <a:solidFill>
                  <a:srgbClr val="DCDCAA"/>
                </a:solidFill>
              </a:rPr>
              <a:t>skip-install</a:t>
            </a:r>
            <a:endParaRPr lang="en-CA" dirty="0">
              <a:solidFill>
                <a:srgbClr val="D4D4D4"/>
              </a:solidFill>
            </a:endParaRPr>
          </a:p>
          <a:p>
            <a:br>
              <a:rPr lang="en-CA" dirty="0">
                <a:solidFill>
                  <a:srgbClr val="D4D4D4"/>
                </a:solidFill>
              </a:rPr>
            </a:br>
            <a:r>
              <a:rPr lang="en-CA" dirty="0">
                <a:solidFill>
                  <a:srgbClr val="608B4E"/>
                </a:solidFill>
              </a:rPr>
              <a:t># Installing all dependencies</a:t>
            </a:r>
            <a:endParaRPr lang="en-CA" dirty="0">
              <a:solidFill>
                <a:srgbClr val="D4D4D4"/>
              </a:solidFill>
            </a:endParaRPr>
          </a:p>
          <a:p>
            <a:r>
              <a:rPr lang="en-CA" dirty="0" err="1">
                <a:solidFill>
                  <a:srgbClr val="D4D4D4"/>
                </a:solidFill>
              </a:rPr>
              <a:t>npm</a:t>
            </a:r>
            <a:r>
              <a:rPr lang="en-CA" dirty="0">
                <a:solidFill>
                  <a:srgbClr val="D4D4D4"/>
                </a:solidFill>
              </a:rPr>
              <a:t> install</a:t>
            </a:r>
          </a:p>
          <a:p>
            <a:br>
              <a:rPr lang="en-CA" dirty="0">
                <a:solidFill>
                  <a:srgbClr val="D4D4D4"/>
                </a:solidFill>
              </a:rPr>
            </a:br>
            <a:r>
              <a:rPr lang="en-CA" dirty="0">
                <a:solidFill>
                  <a:srgbClr val="608B4E"/>
                </a:solidFill>
              </a:rPr>
              <a:t># Opening the newly created project</a:t>
            </a:r>
            <a:endParaRPr lang="en-CA" dirty="0">
              <a:solidFill>
                <a:srgbClr val="D4D4D4"/>
              </a:solidFill>
            </a:endParaRPr>
          </a:p>
          <a:p>
            <a:r>
              <a:rPr lang="en-CA" dirty="0">
                <a:solidFill>
                  <a:srgbClr val="D4D4D4"/>
                </a:solidFill>
              </a:rPr>
              <a:t>code .</a:t>
            </a:r>
          </a:p>
        </p:txBody>
      </p:sp>
      <p:sp>
        <p:nvSpPr>
          <p:cNvPr id="3" name="Title 2">
            <a:extLst>
              <a:ext uri="{FF2B5EF4-FFF2-40B4-BE49-F238E27FC236}">
                <a16:creationId xmlns:a16="http://schemas.microsoft.com/office/drawing/2014/main" id="{5177DB9C-96A3-4142-8E22-5B598262F798}"/>
              </a:ext>
            </a:extLst>
          </p:cNvPr>
          <p:cNvSpPr>
            <a:spLocks noGrp="1"/>
          </p:cNvSpPr>
          <p:nvPr>
            <p:ph type="title"/>
          </p:nvPr>
        </p:nvSpPr>
        <p:spPr/>
        <p:txBody>
          <a:bodyPr/>
          <a:lstStyle/>
          <a:p>
            <a:r>
              <a:rPr lang="en-CA" dirty="0"/>
              <a:t>Creating a new </a:t>
            </a:r>
            <a:r>
              <a:rPr lang="en-CA" dirty="0" err="1"/>
              <a:t>SPFx</a:t>
            </a:r>
            <a:r>
              <a:rPr lang="en-CA" dirty="0"/>
              <a:t> Project</a:t>
            </a:r>
          </a:p>
        </p:txBody>
      </p:sp>
    </p:spTree>
    <p:extLst>
      <p:ext uri="{BB962C8B-B14F-4D97-AF65-F5344CB8AC3E}">
        <p14:creationId xmlns:p14="http://schemas.microsoft.com/office/powerpoint/2010/main" val="356037742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FB43C86-521C-4A54-A11C-0151BB54C36F}"/>
              </a:ext>
            </a:extLst>
          </p:cNvPr>
          <p:cNvSpPr>
            <a:spLocks noGrp="1"/>
          </p:cNvSpPr>
          <p:nvPr>
            <p:ph idx="1"/>
          </p:nvPr>
        </p:nvSpPr>
        <p:spPr/>
        <p:txBody>
          <a:bodyPr/>
          <a:lstStyle/>
          <a:p>
            <a:r>
              <a:rPr lang="en-CA" dirty="0">
                <a:solidFill>
                  <a:srgbClr val="608B4E"/>
                </a:solidFill>
              </a:rPr>
              <a:t>// Getting all the sessions of the specified list using SharePoint REST APIs</a:t>
            </a:r>
            <a:endParaRPr lang="en-CA" dirty="0">
              <a:solidFill>
                <a:srgbClr val="D4D4D4"/>
              </a:solidFill>
            </a:endParaRPr>
          </a:p>
          <a:p>
            <a:r>
              <a:rPr lang="en-CA" dirty="0">
                <a:solidFill>
                  <a:srgbClr val="569CD6"/>
                </a:solidFill>
              </a:rPr>
              <a:t>public</a:t>
            </a:r>
            <a:r>
              <a:rPr lang="en-CA" dirty="0">
                <a:solidFill>
                  <a:srgbClr val="D4D4D4"/>
                </a:solidFill>
              </a:rPr>
              <a:t> </a:t>
            </a:r>
            <a:r>
              <a:rPr lang="en-CA" dirty="0" err="1">
                <a:solidFill>
                  <a:srgbClr val="DCDCAA"/>
                </a:solidFill>
              </a:rPr>
              <a:t>getItems</a:t>
            </a:r>
            <a:r>
              <a:rPr lang="en-CA" dirty="0">
                <a:solidFill>
                  <a:srgbClr val="D4D4D4"/>
                </a:solidFill>
              </a:rPr>
              <a:t>(</a:t>
            </a:r>
            <a:r>
              <a:rPr lang="en-CA" dirty="0">
                <a:solidFill>
                  <a:srgbClr val="9CDCFE"/>
                </a:solidFill>
              </a:rPr>
              <a:t>context</a:t>
            </a:r>
            <a:r>
              <a:rPr lang="en-CA" dirty="0">
                <a:solidFill>
                  <a:srgbClr val="D4D4D4"/>
                </a:solidFill>
              </a:rPr>
              <a:t>: </a:t>
            </a:r>
            <a:r>
              <a:rPr lang="en-CA" dirty="0" err="1">
                <a:solidFill>
                  <a:srgbClr val="4EC9B0"/>
                </a:solidFill>
              </a:rPr>
              <a:t>WebPartContext</a:t>
            </a:r>
            <a:r>
              <a:rPr lang="en-CA" dirty="0">
                <a:solidFill>
                  <a:srgbClr val="D4D4D4"/>
                </a:solidFill>
              </a:rPr>
              <a:t>): </a:t>
            </a:r>
            <a:r>
              <a:rPr lang="en-CA" dirty="0">
                <a:solidFill>
                  <a:srgbClr val="4EC9B0"/>
                </a:solidFill>
              </a:rPr>
              <a:t>Promise</a:t>
            </a:r>
            <a:r>
              <a:rPr lang="en-CA" dirty="0">
                <a:solidFill>
                  <a:srgbClr val="D4D4D4"/>
                </a:solidFill>
              </a:rPr>
              <a:t>&lt;</a:t>
            </a:r>
            <a:r>
              <a:rPr lang="en-CA" dirty="0" err="1">
                <a:solidFill>
                  <a:srgbClr val="4EC9B0"/>
                </a:solidFill>
              </a:rPr>
              <a:t>IHelpDeskItem</a:t>
            </a:r>
            <a:r>
              <a:rPr lang="en-CA" dirty="0">
                <a:solidFill>
                  <a:srgbClr val="D4D4D4"/>
                </a:solidFill>
              </a:rPr>
              <a:t>[]&gt; {</a:t>
            </a:r>
          </a:p>
          <a:p>
            <a:r>
              <a:rPr lang="en-CA" dirty="0">
                <a:solidFill>
                  <a:srgbClr val="C586C0"/>
                </a:solidFill>
              </a:rPr>
              <a:t>  return</a:t>
            </a:r>
            <a:r>
              <a:rPr lang="en-CA" dirty="0">
                <a:solidFill>
                  <a:srgbClr val="D4D4D4"/>
                </a:solidFill>
              </a:rPr>
              <a:t> </a:t>
            </a:r>
            <a:r>
              <a:rPr lang="en-CA" dirty="0">
                <a:solidFill>
                  <a:srgbClr val="569CD6"/>
                </a:solidFill>
              </a:rPr>
              <a:t>new</a:t>
            </a:r>
            <a:r>
              <a:rPr lang="en-CA" dirty="0">
                <a:solidFill>
                  <a:srgbClr val="D4D4D4"/>
                </a:solidFill>
              </a:rPr>
              <a:t> </a:t>
            </a:r>
            <a:r>
              <a:rPr lang="en-CA" dirty="0">
                <a:solidFill>
                  <a:srgbClr val="4EC9B0"/>
                </a:solidFill>
              </a:rPr>
              <a:t>Promise</a:t>
            </a:r>
            <a:r>
              <a:rPr lang="en-CA" dirty="0">
                <a:solidFill>
                  <a:srgbClr val="D4D4D4"/>
                </a:solidFill>
              </a:rPr>
              <a:t>&lt;</a:t>
            </a:r>
            <a:r>
              <a:rPr lang="en-CA" dirty="0" err="1">
                <a:solidFill>
                  <a:srgbClr val="4EC9B0"/>
                </a:solidFill>
              </a:rPr>
              <a:t>IHelpDeskItem</a:t>
            </a:r>
            <a:r>
              <a:rPr lang="en-CA" dirty="0">
                <a:solidFill>
                  <a:srgbClr val="D4D4D4"/>
                </a:solidFill>
              </a:rPr>
              <a:t>[]&gt;((</a:t>
            </a:r>
            <a:r>
              <a:rPr lang="en-CA" dirty="0">
                <a:solidFill>
                  <a:srgbClr val="9CDCFE"/>
                </a:solidFill>
              </a:rPr>
              <a:t>resolve</a:t>
            </a:r>
            <a:r>
              <a:rPr lang="en-CA" dirty="0">
                <a:solidFill>
                  <a:srgbClr val="D4D4D4"/>
                </a:solidFill>
              </a:rPr>
              <a:t>, </a:t>
            </a:r>
            <a:r>
              <a:rPr lang="en-CA" dirty="0">
                <a:solidFill>
                  <a:srgbClr val="9CDCFE"/>
                </a:solidFill>
              </a:rPr>
              <a:t>reject</a:t>
            </a:r>
            <a:r>
              <a:rPr lang="en-CA" dirty="0">
                <a:solidFill>
                  <a:srgbClr val="D4D4D4"/>
                </a:solidFill>
              </a:rPr>
              <a:t>) </a:t>
            </a:r>
            <a:r>
              <a:rPr lang="en-CA" dirty="0">
                <a:solidFill>
                  <a:srgbClr val="569CD6"/>
                </a:solidFill>
              </a:rPr>
              <a:t>=&gt;</a:t>
            </a:r>
            <a:r>
              <a:rPr lang="en-CA" dirty="0">
                <a:solidFill>
                  <a:srgbClr val="D4D4D4"/>
                </a:solidFill>
              </a:rPr>
              <a:t> {</a:t>
            </a:r>
          </a:p>
          <a:p>
            <a:r>
              <a:rPr lang="en-CA" dirty="0">
                <a:solidFill>
                  <a:srgbClr val="9CDCFE"/>
                </a:solidFill>
              </a:rPr>
              <a:t>    </a:t>
            </a:r>
            <a:r>
              <a:rPr lang="en-CA" dirty="0" err="1">
                <a:solidFill>
                  <a:srgbClr val="9CDCFE"/>
                </a:solidFill>
              </a:rPr>
              <a:t>context</a:t>
            </a:r>
            <a:r>
              <a:rPr lang="en-CA" dirty="0" err="1">
                <a:solidFill>
                  <a:srgbClr val="D4D4D4"/>
                </a:solidFill>
              </a:rPr>
              <a:t>.</a:t>
            </a:r>
            <a:r>
              <a:rPr lang="en-CA" dirty="0" err="1">
                <a:solidFill>
                  <a:srgbClr val="9CDCFE"/>
                </a:solidFill>
              </a:rPr>
              <a:t>spHttpClient</a:t>
            </a:r>
            <a:r>
              <a:rPr lang="en-CA" dirty="0" err="1">
                <a:solidFill>
                  <a:srgbClr val="D4D4D4"/>
                </a:solidFill>
              </a:rPr>
              <a:t>.</a:t>
            </a:r>
            <a:r>
              <a:rPr lang="en-CA" dirty="0" err="1">
                <a:solidFill>
                  <a:srgbClr val="DCDCAA"/>
                </a:solidFill>
              </a:rPr>
              <a:t>get</a:t>
            </a:r>
            <a:r>
              <a:rPr lang="en-CA" dirty="0">
                <a:solidFill>
                  <a:srgbClr val="D4D4D4"/>
                </a:solidFill>
              </a:rPr>
              <a:t>(  </a:t>
            </a:r>
          </a:p>
          <a:p>
            <a:r>
              <a:rPr lang="en-CA" dirty="0">
                <a:solidFill>
                  <a:srgbClr val="D4D4D4"/>
                </a:solidFill>
              </a:rPr>
              <a:t>      </a:t>
            </a:r>
            <a:r>
              <a:rPr lang="en-CA" dirty="0">
                <a:solidFill>
                  <a:srgbClr val="CE9178"/>
                </a:solidFill>
              </a:rPr>
              <a:t>`</a:t>
            </a:r>
            <a:r>
              <a:rPr lang="en-CA" dirty="0">
                <a:solidFill>
                  <a:srgbClr val="569CD6"/>
                </a:solidFill>
              </a:rPr>
              <a:t>${</a:t>
            </a:r>
            <a:r>
              <a:rPr lang="en-CA" dirty="0" err="1">
                <a:solidFill>
                  <a:srgbClr val="9CDCFE"/>
                </a:solidFill>
              </a:rPr>
              <a:t>absoluteUrl</a:t>
            </a:r>
            <a:r>
              <a:rPr lang="en-CA" dirty="0">
                <a:solidFill>
                  <a:srgbClr val="569CD6"/>
                </a:solidFill>
              </a:rPr>
              <a:t>}</a:t>
            </a:r>
            <a:r>
              <a:rPr lang="en-CA" dirty="0">
                <a:solidFill>
                  <a:srgbClr val="CE9178"/>
                </a:solidFill>
              </a:rPr>
              <a:t>/_</a:t>
            </a:r>
            <a:r>
              <a:rPr lang="en-CA" dirty="0" err="1">
                <a:solidFill>
                  <a:srgbClr val="CE9178"/>
                </a:solidFill>
              </a:rPr>
              <a:t>api</a:t>
            </a:r>
            <a:r>
              <a:rPr lang="en-CA" dirty="0">
                <a:solidFill>
                  <a:srgbClr val="CE9178"/>
                </a:solidFill>
              </a:rPr>
              <a:t>/web/lists/</a:t>
            </a:r>
            <a:r>
              <a:rPr lang="en-CA" dirty="0" err="1">
                <a:solidFill>
                  <a:srgbClr val="CE9178"/>
                </a:solidFill>
              </a:rPr>
              <a:t>GetById</a:t>
            </a:r>
            <a:r>
              <a:rPr lang="en-CA" dirty="0">
                <a:solidFill>
                  <a:srgbClr val="CE9178"/>
                </a:solidFill>
              </a:rPr>
              <a:t>('</a:t>
            </a:r>
            <a:r>
              <a:rPr lang="en-CA" dirty="0">
                <a:solidFill>
                  <a:srgbClr val="569CD6"/>
                </a:solidFill>
              </a:rPr>
              <a:t>${this</a:t>
            </a:r>
            <a:r>
              <a:rPr lang="en-CA" dirty="0">
                <a:solidFill>
                  <a:srgbClr val="D4D4D4"/>
                </a:solidFill>
              </a:rPr>
              <a:t>.</a:t>
            </a:r>
            <a:r>
              <a:rPr lang="en-CA" dirty="0">
                <a:solidFill>
                  <a:srgbClr val="9CDCFE"/>
                </a:solidFill>
              </a:rPr>
              <a:t>_</a:t>
            </a:r>
            <a:r>
              <a:rPr lang="en-CA" dirty="0" err="1">
                <a:solidFill>
                  <a:srgbClr val="9CDCFE"/>
                </a:solidFill>
              </a:rPr>
              <a:t>listId</a:t>
            </a:r>
            <a:r>
              <a:rPr lang="en-CA" dirty="0">
                <a:solidFill>
                  <a:srgbClr val="569CD6"/>
                </a:solidFill>
              </a:rPr>
              <a:t>}</a:t>
            </a:r>
            <a:r>
              <a:rPr lang="en-CA" dirty="0">
                <a:solidFill>
                  <a:srgbClr val="CE9178"/>
                </a:solidFill>
              </a:rPr>
              <a:t>')/items`</a:t>
            </a:r>
            <a:r>
              <a:rPr lang="en-CA" dirty="0">
                <a:solidFill>
                  <a:srgbClr val="D4D4D4"/>
                </a:solidFill>
              </a:rPr>
              <a:t> +</a:t>
            </a:r>
          </a:p>
          <a:p>
            <a:r>
              <a:rPr lang="en-CA" dirty="0">
                <a:solidFill>
                  <a:srgbClr val="CE9178"/>
                </a:solidFill>
              </a:rPr>
              <a:t>      `?$select=*,</a:t>
            </a:r>
            <a:r>
              <a:rPr lang="en-CA" dirty="0" err="1">
                <a:solidFill>
                  <a:srgbClr val="CE9178"/>
                </a:solidFill>
              </a:rPr>
              <a:t>HelpDeskAssignedTo</a:t>
            </a:r>
            <a:r>
              <a:rPr lang="en-CA" dirty="0">
                <a:solidFill>
                  <a:srgbClr val="CE9178"/>
                </a:solidFill>
              </a:rPr>
              <a:t>/Title&amp;$expand=</a:t>
            </a:r>
            <a:r>
              <a:rPr lang="en-CA" dirty="0" err="1">
                <a:solidFill>
                  <a:srgbClr val="CE9178"/>
                </a:solidFill>
              </a:rPr>
              <a:t>HelpDeskAssignedTo</a:t>
            </a:r>
            <a:r>
              <a:rPr lang="en-CA" dirty="0">
                <a:solidFill>
                  <a:srgbClr val="CE9178"/>
                </a:solidFill>
              </a:rPr>
              <a:t>`</a:t>
            </a:r>
            <a:r>
              <a:rPr lang="en-CA" dirty="0">
                <a:solidFill>
                  <a:srgbClr val="D4D4D4"/>
                </a:solidFill>
              </a:rPr>
              <a:t>,    </a:t>
            </a:r>
          </a:p>
          <a:p>
            <a:r>
              <a:rPr lang="en-CA" dirty="0">
                <a:solidFill>
                  <a:srgbClr val="D4D4D4"/>
                </a:solidFill>
              </a:rPr>
              <a:t>      </a:t>
            </a:r>
            <a:r>
              <a:rPr lang="en-CA" dirty="0">
                <a:solidFill>
                  <a:srgbClr val="9CDCFE"/>
                </a:solidFill>
              </a:rPr>
              <a:t>SPHttpClient</a:t>
            </a:r>
            <a:r>
              <a:rPr lang="en-CA" dirty="0">
                <a:solidFill>
                  <a:srgbClr val="D4D4D4"/>
                </a:solidFill>
              </a:rPr>
              <a:t>.</a:t>
            </a:r>
            <a:r>
              <a:rPr lang="en-CA" dirty="0">
                <a:solidFill>
                  <a:srgbClr val="9CDCFE"/>
                </a:solidFill>
              </a:rPr>
              <a:t>configurations</a:t>
            </a:r>
            <a:r>
              <a:rPr lang="en-CA" dirty="0">
                <a:solidFill>
                  <a:srgbClr val="D4D4D4"/>
                </a:solidFill>
              </a:rPr>
              <a:t>.</a:t>
            </a:r>
            <a:r>
              <a:rPr lang="en-CA" dirty="0">
                <a:solidFill>
                  <a:srgbClr val="9CDCFE"/>
                </a:solidFill>
              </a:rPr>
              <a:t>v1</a:t>
            </a:r>
            <a:r>
              <a:rPr lang="en-CA" dirty="0">
                <a:solidFill>
                  <a:srgbClr val="D4D4D4"/>
                </a:solidFill>
              </a:rPr>
              <a:t>)</a:t>
            </a:r>
          </a:p>
          <a:p>
            <a:r>
              <a:rPr lang="en-CA" dirty="0">
                <a:solidFill>
                  <a:srgbClr val="D4D4D4"/>
                </a:solidFill>
              </a:rPr>
              <a:t>    .</a:t>
            </a:r>
            <a:r>
              <a:rPr lang="en-CA" dirty="0">
                <a:solidFill>
                  <a:srgbClr val="DCDCAA"/>
                </a:solidFill>
              </a:rPr>
              <a:t>then</a:t>
            </a:r>
            <a:r>
              <a:rPr lang="en-CA" dirty="0">
                <a:solidFill>
                  <a:srgbClr val="D4D4D4"/>
                </a:solidFill>
              </a:rPr>
              <a:t>(</a:t>
            </a:r>
            <a:r>
              <a:rPr lang="en-CA" dirty="0">
                <a:solidFill>
                  <a:srgbClr val="9CDCFE"/>
                </a:solidFill>
              </a:rPr>
              <a:t>res</a:t>
            </a:r>
            <a:r>
              <a:rPr lang="en-CA" dirty="0">
                <a:solidFill>
                  <a:srgbClr val="D4D4D4"/>
                </a:solidFill>
              </a:rPr>
              <a:t> </a:t>
            </a:r>
            <a:r>
              <a:rPr lang="en-CA" dirty="0">
                <a:solidFill>
                  <a:srgbClr val="569CD6"/>
                </a:solidFill>
              </a:rPr>
              <a:t>=&gt;</a:t>
            </a:r>
            <a:r>
              <a:rPr lang="en-CA" dirty="0">
                <a:solidFill>
                  <a:srgbClr val="D4D4D4"/>
                </a:solidFill>
              </a:rPr>
              <a:t> </a:t>
            </a:r>
            <a:r>
              <a:rPr lang="en-CA" dirty="0" err="1">
                <a:solidFill>
                  <a:srgbClr val="9CDCFE"/>
                </a:solidFill>
              </a:rPr>
              <a:t>res</a:t>
            </a:r>
            <a:r>
              <a:rPr lang="en-CA" dirty="0" err="1">
                <a:solidFill>
                  <a:srgbClr val="D4D4D4"/>
                </a:solidFill>
              </a:rPr>
              <a:t>.</a:t>
            </a:r>
            <a:r>
              <a:rPr lang="en-CA" dirty="0" err="1">
                <a:solidFill>
                  <a:srgbClr val="DCDCAA"/>
                </a:solidFill>
              </a:rPr>
              <a:t>json</a:t>
            </a:r>
            <a:r>
              <a:rPr lang="en-CA" dirty="0">
                <a:solidFill>
                  <a:srgbClr val="D4D4D4"/>
                </a:solidFill>
              </a:rPr>
              <a:t>())</a:t>
            </a:r>
          </a:p>
          <a:p>
            <a:r>
              <a:rPr lang="en-CA" dirty="0">
                <a:solidFill>
                  <a:srgbClr val="D4D4D4"/>
                </a:solidFill>
              </a:rPr>
              <a:t>    .</a:t>
            </a:r>
            <a:r>
              <a:rPr lang="en-CA" dirty="0">
                <a:solidFill>
                  <a:srgbClr val="DCDCAA"/>
                </a:solidFill>
              </a:rPr>
              <a:t>then</a:t>
            </a:r>
            <a:r>
              <a:rPr lang="en-CA" dirty="0">
                <a:solidFill>
                  <a:srgbClr val="D4D4D4"/>
                </a:solidFill>
              </a:rPr>
              <a:t>(</a:t>
            </a:r>
            <a:r>
              <a:rPr lang="en-CA" dirty="0">
                <a:solidFill>
                  <a:srgbClr val="9CDCFE"/>
                </a:solidFill>
              </a:rPr>
              <a:t>res</a:t>
            </a:r>
            <a:r>
              <a:rPr lang="en-CA" dirty="0">
                <a:solidFill>
                  <a:srgbClr val="D4D4D4"/>
                </a:solidFill>
              </a:rPr>
              <a:t> </a:t>
            </a:r>
            <a:r>
              <a:rPr lang="en-CA" dirty="0">
                <a:solidFill>
                  <a:srgbClr val="569CD6"/>
                </a:solidFill>
              </a:rPr>
              <a:t>=&gt;</a:t>
            </a:r>
            <a:r>
              <a:rPr lang="en-CA" dirty="0">
                <a:solidFill>
                  <a:srgbClr val="D4D4D4"/>
                </a:solidFill>
              </a:rPr>
              <a:t> {</a:t>
            </a:r>
          </a:p>
          <a:p>
            <a:r>
              <a:rPr lang="en-CA" dirty="0">
                <a:solidFill>
                  <a:srgbClr val="569CD6"/>
                </a:solidFill>
              </a:rPr>
              <a:t>      let</a:t>
            </a:r>
            <a:r>
              <a:rPr lang="en-CA" dirty="0">
                <a:solidFill>
                  <a:srgbClr val="D4D4D4"/>
                </a:solidFill>
              </a:rPr>
              <a:t> </a:t>
            </a:r>
            <a:r>
              <a:rPr lang="en-CA" dirty="0" err="1">
                <a:solidFill>
                  <a:srgbClr val="9CDCFE"/>
                </a:solidFill>
              </a:rPr>
              <a:t>helpDeskItems</a:t>
            </a:r>
            <a:r>
              <a:rPr lang="en-CA" dirty="0" err="1">
                <a:solidFill>
                  <a:srgbClr val="D4D4D4"/>
                </a:solidFill>
              </a:rPr>
              <a:t>:</a:t>
            </a:r>
            <a:r>
              <a:rPr lang="en-CA" dirty="0" err="1">
                <a:solidFill>
                  <a:srgbClr val="4EC9B0"/>
                </a:solidFill>
              </a:rPr>
              <a:t>IHelpDeskItem</a:t>
            </a:r>
            <a:r>
              <a:rPr lang="en-CA" dirty="0">
                <a:solidFill>
                  <a:srgbClr val="D4D4D4"/>
                </a:solidFill>
              </a:rPr>
              <a:t>[] = [];</a:t>
            </a:r>
            <a:br>
              <a:rPr lang="en-CA" dirty="0">
                <a:solidFill>
                  <a:srgbClr val="D4D4D4"/>
                </a:solidFill>
              </a:rPr>
            </a:br>
            <a:endParaRPr lang="en-CA" dirty="0">
              <a:solidFill>
                <a:srgbClr val="D4D4D4"/>
              </a:solidFill>
            </a:endParaRPr>
          </a:p>
          <a:p>
            <a:r>
              <a:rPr lang="en-CA" dirty="0">
                <a:solidFill>
                  <a:srgbClr val="D4D4D4"/>
                </a:solidFill>
              </a:rPr>
              <a:t>        </a:t>
            </a:r>
            <a:r>
              <a:rPr lang="en-CA" dirty="0">
                <a:solidFill>
                  <a:srgbClr val="C586C0"/>
                </a:solidFill>
              </a:rPr>
              <a:t>for</a:t>
            </a:r>
            <a:r>
              <a:rPr lang="en-CA" dirty="0">
                <a:solidFill>
                  <a:srgbClr val="D4D4D4"/>
                </a:solidFill>
              </a:rPr>
              <a:t>(</a:t>
            </a:r>
            <a:r>
              <a:rPr lang="en-CA" dirty="0">
                <a:solidFill>
                  <a:srgbClr val="569CD6"/>
                </a:solidFill>
              </a:rPr>
              <a:t>let</a:t>
            </a:r>
            <a:r>
              <a:rPr lang="en-CA" dirty="0">
                <a:solidFill>
                  <a:srgbClr val="D4D4D4"/>
                </a:solidFill>
              </a:rPr>
              <a:t> </a:t>
            </a:r>
            <a:r>
              <a:rPr lang="en-CA" dirty="0" err="1">
                <a:solidFill>
                  <a:srgbClr val="9CDCFE"/>
                </a:solidFill>
              </a:rPr>
              <a:t>helpDeskListItem</a:t>
            </a:r>
            <a:r>
              <a:rPr lang="en-CA" dirty="0">
                <a:solidFill>
                  <a:srgbClr val="D4D4D4"/>
                </a:solidFill>
              </a:rPr>
              <a:t> </a:t>
            </a:r>
            <a:r>
              <a:rPr lang="en-CA" dirty="0">
                <a:solidFill>
                  <a:srgbClr val="569CD6"/>
                </a:solidFill>
              </a:rPr>
              <a:t>of</a:t>
            </a:r>
            <a:r>
              <a:rPr lang="en-CA" dirty="0">
                <a:solidFill>
                  <a:srgbClr val="D4D4D4"/>
                </a:solidFill>
              </a:rPr>
              <a:t> </a:t>
            </a:r>
            <a:r>
              <a:rPr lang="en-CA" dirty="0" err="1">
                <a:solidFill>
                  <a:srgbClr val="9CDCFE"/>
                </a:solidFill>
              </a:rPr>
              <a:t>res</a:t>
            </a:r>
            <a:r>
              <a:rPr lang="en-CA" dirty="0" err="1">
                <a:solidFill>
                  <a:srgbClr val="D4D4D4"/>
                </a:solidFill>
              </a:rPr>
              <a:t>.</a:t>
            </a:r>
            <a:r>
              <a:rPr lang="en-CA" dirty="0" err="1">
                <a:solidFill>
                  <a:srgbClr val="9CDCFE"/>
                </a:solidFill>
              </a:rPr>
              <a:t>value</a:t>
            </a:r>
            <a:r>
              <a:rPr lang="en-CA" dirty="0">
                <a:solidFill>
                  <a:srgbClr val="D4D4D4"/>
                </a:solidFill>
              </a:rPr>
              <a:t>) {</a:t>
            </a:r>
          </a:p>
          <a:p>
            <a:r>
              <a:rPr lang="en-CA" dirty="0">
                <a:solidFill>
                  <a:srgbClr val="9CDCFE"/>
                </a:solidFill>
              </a:rPr>
              <a:t>          </a:t>
            </a:r>
            <a:r>
              <a:rPr lang="en-CA" dirty="0" err="1">
                <a:solidFill>
                  <a:srgbClr val="9CDCFE"/>
                </a:solidFill>
              </a:rPr>
              <a:t>helpDeskItems</a:t>
            </a:r>
            <a:r>
              <a:rPr lang="en-CA" dirty="0" err="1">
                <a:solidFill>
                  <a:srgbClr val="D4D4D4"/>
                </a:solidFill>
              </a:rPr>
              <a:t>.</a:t>
            </a:r>
            <a:r>
              <a:rPr lang="en-CA" dirty="0" err="1">
                <a:solidFill>
                  <a:srgbClr val="DCDCAA"/>
                </a:solidFill>
              </a:rPr>
              <a:t>push</a:t>
            </a:r>
            <a:r>
              <a:rPr lang="en-CA" dirty="0">
                <a:solidFill>
                  <a:srgbClr val="D4D4D4"/>
                </a:solidFill>
              </a:rPr>
              <a:t>(</a:t>
            </a:r>
            <a:r>
              <a:rPr lang="en-CA" dirty="0" err="1">
                <a:solidFill>
                  <a:srgbClr val="569CD6"/>
                </a:solidFill>
              </a:rPr>
              <a:t>this</a:t>
            </a:r>
            <a:r>
              <a:rPr lang="en-CA" dirty="0" err="1">
                <a:solidFill>
                  <a:srgbClr val="D4D4D4"/>
                </a:solidFill>
              </a:rPr>
              <a:t>.</a:t>
            </a:r>
            <a:r>
              <a:rPr lang="en-CA" dirty="0" err="1">
                <a:solidFill>
                  <a:srgbClr val="DCDCAA"/>
                </a:solidFill>
              </a:rPr>
              <a:t>buildHelpDeskItem</a:t>
            </a:r>
            <a:r>
              <a:rPr lang="en-CA" dirty="0">
                <a:solidFill>
                  <a:srgbClr val="D4D4D4"/>
                </a:solidFill>
              </a:rPr>
              <a:t>(</a:t>
            </a:r>
            <a:r>
              <a:rPr lang="en-CA" dirty="0" err="1">
                <a:solidFill>
                  <a:srgbClr val="9CDCFE"/>
                </a:solidFill>
              </a:rPr>
              <a:t>helpDeskListItem</a:t>
            </a:r>
            <a:r>
              <a:rPr lang="en-CA" dirty="0">
                <a:solidFill>
                  <a:srgbClr val="D4D4D4"/>
                </a:solidFill>
              </a:rPr>
              <a:t>));</a:t>
            </a:r>
          </a:p>
          <a:p>
            <a:r>
              <a:rPr lang="en-CA" dirty="0">
                <a:solidFill>
                  <a:srgbClr val="D4D4D4"/>
                </a:solidFill>
              </a:rPr>
              <a:t>        }</a:t>
            </a:r>
          </a:p>
          <a:p>
            <a:br>
              <a:rPr lang="en-CA" dirty="0">
                <a:solidFill>
                  <a:srgbClr val="D4D4D4"/>
                </a:solidFill>
              </a:rPr>
            </a:br>
            <a:r>
              <a:rPr lang="en-CA" dirty="0">
                <a:solidFill>
                  <a:srgbClr val="D4D4D4"/>
                </a:solidFill>
              </a:rPr>
              <a:t>        </a:t>
            </a:r>
            <a:r>
              <a:rPr lang="en-CA" dirty="0">
                <a:solidFill>
                  <a:srgbClr val="DCDCAA"/>
                </a:solidFill>
              </a:rPr>
              <a:t>resolve</a:t>
            </a:r>
            <a:r>
              <a:rPr lang="en-CA" dirty="0">
                <a:solidFill>
                  <a:srgbClr val="D4D4D4"/>
                </a:solidFill>
              </a:rPr>
              <a:t>(</a:t>
            </a:r>
            <a:r>
              <a:rPr lang="en-CA" dirty="0" err="1">
                <a:solidFill>
                  <a:srgbClr val="9CDCFE"/>
                </a:solidFill>
              </a:rPr>
              <a:t>helpDeskItems</a:t>
            </a:r>
            <a:r>
              <a:rPr lang="en-CA" dirty="0">
                <a:solidFill>
                  <a:srgbClr val="D4D4D4"/>
                </a:solidFill>
              </a:rPr>
              <a:t>);</a:t>
            </a:r>
          </a:p>
          <a:p>
            <a:r>
              <a:rPr lang="en-CA" dirty="0">
                <a:solidFill>
                  <a:srgbClr val="D4D4D4"/>
                </a:solidFill>
              </a:rPr>
              <a:t>     }).</a:t>
            </a:r>
            <a:r>
              <a:rPr lang="en-CA" dirty="0">
                <a:solidFill>
                  <a:srgbClr val="DCDCAA"/>
                </a:solidFill>
              </a:rPr>
              <a:t>catch</a:t>
            </a:r>
            <a:r>
              <a:rPr lang="en-CA" dirty="0">
                <a:solidFill>
                  <a:srgbClr val="D4D4D4"/>
                </a:solidFill>
              </a:rPr>
              <a:t>(</a:t>
            </a:r>
            <a:r>
              <a:rPr lang="en-CA" dirty="0">
                <a:solidFill>
                  <a:srgbClr val="9CDCFE"/>
                </a:solidFill>
              </a:rPr>
              <a:t>err</a:t>
            </a:r>
            <a:r>
              <a:rPr lang="en-CA" dirty="0">
                <a:solidFill>
                  <a:srgbClr val="D4D4D4"/>
                </a:solidFill>
              </a:rPr>
              <a:t> </a:t>
            </a:r>
            <a:r>
              <a:rPr lang="en-CA" dirty="0">
                <a:solidFill>
                  <a:srgbClr val="569CD6"/>
                </a:solidFill>
              </a:rPr>
              <a:t>=&gt;</a:t>
            </a:r>
            <a:r>
              <a:rPr lang="en-CA" dirty="0">
                <a:solidFill>
                  <a:srgbClr val="D4D4D4"/>
                </a:solidFill>
              </a:rPr>
              <a:t> </a:t>
            </a:r>
            <a:r>
              <a:rPr lang="en-CA" dirty="0">
                <a:solidFill>
                  <a:srgbClr val="4EC9B0"/>
                </a:solidFill>
              </a:rPr>
              <a:t>console</a:t>
            </a:r>
            <a:r>
              <a:rPr lang="en-CA" dirty="0">
                <a:solidFill>
                  <a:srgbClr val="D4D4D4"/>
                </a:solidFill>
              </a:rPr>
              <a:t>.</a:t>
            </a:r>
            <a:r>
              <a:rPr lang="en-CA" dirty="0">
                <a:solidFill>
                  <a:srgbClr val="DCDCAA"/>
                </a:solidFill>
              </a:rPr>
              <a:t>log</a:t>
            </a:r>
            <a:r>
              <a:rPr lang="en-CA" dirty="0">
                <a:solidFill>
                  <a:srgbClr val="D4D4D4"/>
                </a:solidFill>
              </a:rPr>
              <a:t>(</a:t>
            </a:r>
            <a:r>
              <a:rPr lang="en-CA" dirty="0">
                <a:solidFill>
                  <a:srgbClr val="9CDCFE"/>
                </a:solidFill>
              </a:rPr>
              <a:t>err</a:t>
            </a:r>
            <a:r>
              <a:rPr lang="en-CA" dirty="0">
                <a:solidFill>
                  <a:srgbClr val="D4D4D4"/>
                </a:solidFill>
              </a:rPr>
              <a:t>));</a:t>
            </a:r>
          </a:p>
          <a:p>
            <a:r>
              <a:rPr lang="en-CA" dirty="0">
                <a:solidFill>
                  <a:srgbClr val="D4D4D4"/>
                </a:solidFill>
              </a:rPr>
              <a:t>  });</a:t>
            </a:r>
          </a:p>
          <a:p>
            <a:r>
              <a:rPr lang="en-CA" dirty="0">
                <a:solidFill>
                  <a:srgbClr val="D4D4D4"/>
                </a:solidFill>
              </a:rPr>
              <a:t>}</a:t>
            </a:r>
          </a:p>
        </p:txBody>
      </p:sp>
      <p:sp>
        <p:nvSpPr>
          <p:cNvPr id="3" name="Title 2">
            <a:extLst>
              <a:ext uri="{FF2B5EF4-FFF2-40B4-BE49-F238E27FC236}">
                <a16:creationId xmlns:a16="http://schemas.microsoft.com/office/drawing/2014/main" id="{5177DB9C-96A3-4142-8E22-5B598262F798}"/>
              </a:ext>
            </a:extLst>
          </p:cNvPr>
          <p:cNvSpPr>
            <a:spLocks noGrp="1"/>
          </p:cNvSpPr>
          <p:nvPr>
            <p:ph type="title"/>
          </p:nvPr>
        </p:nvSpPr>
        <p:spPr/>
        <p:txBody>
          <a:bodyPr/>
          <a:lstStyle/>
          <a:p>
            <a:r>
              <a:rPr lang="en-CA" dirty="0"/>
              <a:t>Retrieving Data</a:t>
            </a:r>
          </a:p>
        </p:txBody>
      </p:sp>
    </p:spTree>
    <p:extLst>
      <p:ext uri="{BB962C8B-B14F-4D97-AF65-F5344CB8AC3E}">
        <p14:creationId xmlns:p14="http://schemas.microsoft.com/office/powerpoint/2010/main" val="357797474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FB43C86-521C-4A54-A11C-0151BB54C36F}"/>
              </a:ext>
            </a:extLst>
          </p:cNvPr>
          <p:cNvSpPr>
            <a:spLocks noGrp="1"/>
          </p:cNvSpPr>
          <p:nvPr>
            <p:ph idx="1"/>
          </p:nvPr>
        </p:nvSpPr>
        <p:spPr>
          <a:xfrm>
            <a:off x="1342292" y="930940"/>
            <a:ext cx="10750366" cy="5416446"/>
          </a:xfrm>
        </p:spPr>
        <p:txBody>
          <a:bodyPr/>
          <a:lstStyle/>
          <a:p>
            <a:r>
              <a:rPr lang="en-CA" dirty="0">
                <a:solidFill>
                  <a:srgbClr val="608B4E"/>
                </a:solidFill>
              </a:rPr>
              <a:t>// Creating a new session in the specified list</a:t>
            </a:r>
            <a:endParaRPr lang="en-CA" dirty="0">
              <a:solidFill>
                <a:srgbClr val="D4D4D4"/>
              </a:solidFill>
            </a:endParaRPr>
          </a:p>
          <a:p>
            <a:r>
              <a:rPr lang="en-CA" dirty="0">
                <a:solidFill>
                  <a:srgbClr val="569CD6"/>
                </a:solidFill>
              </a:rPr>
              <a:t>public</a:t>
            </a:r>
            <a:r>
              <a:rPr lang="en-CA" dirty="0">
                <a:solidFill>
                  <a:srgbClr val="D4D4D4"/>
                </a:solidFill>
              </a:rPr>
              <a:t> </a:t>
            </a:r>
            <a:r>
              <a:rPr lang="en-CA" dirty="0" err="1">
                <a:solidFill>
                  <a:srgbClr val="DCDCAA"/>
                </a:solidFill>
              </a:rPr>
              <a:t>addItem</a:t>
            </a:r>
            <a:r>
              <a:rPr lang="en-CA" dirty="0">
                <a:solidFill>
                  <a:srgbClr val="D4D4D4"/>
                </a:solidFill>
              </a:rPr>
              <a:t>(</a:t>
            </a:r>
            <a:r>
              <a:rPr lang="en-CA" dirty="0">
                <a:solidFill>
                  <a:srgbClr val="9CDCFE"/>
                </a:solidFill>
              </a:rPr>
              <a:t>item</a:t>
            </a:r>
            <a:r>
              <a:rPr lang="en-CA" dirty="0">
                <a:solidFill>
                  <a:srgbClr val="D4D4D4"/>
                </a:solidFill>
              </a:rPr>
              <a:t>: </a:t>
            </a:r>
            <a:r>
              <a:rPr lang="en-CA" dirty="0" err="1">
                <a:solidFill>
                  <a:srgbClr val="4EC9B0"/>
                </a:solidFill>
              </a:rPr>
              <a:t>IHelpDeskItem</a:t>
            </a:r>
            <a:r>
              <a:rPr lang="en-CA" dirty="0">
                <a:solidFill>
                  <a:srgbClr val="D4D4D4"/>
                </a:solidFill>
              </a:rPr>
              <a:t>): </a:t>
            </a:r>
            <a:r>
              <a:rPr lang="en-CA" dirty="0">
                <a:solidFill>
                  <a:srgbClr val="4EC9B0"/>
                </a:solidFill>
              </a:rPr>
              <a:t>Promise</a:t>
            </a:r>
            <a:r>
              <a:rPr lang="en-CA" dirty="0">
                <a:solidFill>
                  <a:srgbClr val="D4D4D4"/>
                </a:solidFill>
              </a:rPr>
              <a:t>&lt;</a:t>
            </a:r>
            <a:r>
              <a:rPr lang="en-CA" dirty="0">
                <a:solidFill>
                  <a:srgbClr val="4EC9B0"/>
                </a:solidFill>
              </a:rPr>
              <a:t>void</a:t>
            </a:r>
            <a:r>
              <a:rPr lang="en-CA" dirty="0">
                <a:solidFill>
                  <a:srgbClr val="D4D4D4"/>
                </a:solidFill>
              </a:rPr>
              <a:t>&gt; {</a:t>
            </a:r>
          </a:p>
          <a:p>
            <a:r>
              <a:rPr lang="en-CA" dirty="0">
                <a:solidFill>
                  <a:srgbClr val="C586C0"/>
                </a:solidFill>
              </a:rPr>
              <a:t>  return</a:t>
            </a:r>
            <a:r>
              <a:rPr lang="en-CA" dirty="0">
                <a:solidFill>
                  <a:srgbClr val="D4D4D4"/>
                </a:solidFill>
              </a:rPr>
              <a:t> </a:t>
            </a:r>
            <a:r>
              <a:rPr lang="en-CA" dirty="0">
                <a:solidFill>
                  <a:srgbClr val="569CD6"/>
                </a:solidFill>
              </a:rPr>
              <a:t>new</a:t>
            </a:r>
            <a:r>
              <a:rPr lang="en-CA" dirty="0">
                <a:solidFill>
                  <a:srgbClr val="D4D4D4"/>
                </a:solidFill>
              </a:rPr>
              <a:t> </a:t>
            </a:r>
            <a:r>
              <a:rPr lang="en-CA" dirty="0">
                <a:solidFill>
                  <a:srgbClr val="4EC9B0"/>
                </a:solidFill>
              </a:rPr>
              <a:t>Promise</a:t>
            </a:r>
            <a:r>
              <a:rPr lang="en-CA" dirty="0">
                <a:solidFill>
                  <a:srgbClr val="D4D4D4"/>
                </a:solidFill>
              </a:rPr>
              <a:t>&lt;</a:t>
            </a:r>
            <a:r>
              <a:rPr lang="en-CA" dirty="0">
                <a:solidFill>
                  <a:srgbClr val="4EC9B0"/>
                </a:solidFill>
              </a:rPr>
              <a:t>void</a:t>
            </a:r>
            <a:r>
              <a:rPr lang="en-CA" dirty="0">
                <a:solidFill>
                  <a:srgbClr val="D4D4D4"/>
                </a:solidFill>
              </a:rPr>
              <a:t>&gt;((</a:t>
            </a:r>
            <a:r>
              <a:rPr lang="en-CA" dirty="0">
                <a:solidFill>
                  <a:srgbClr val="9CDCFE"/>
                </a:solidFill>
              </a:rPr>
              <a:t>resolve</a:t>
            </a:r>
            <a:r>
              <a:rPr lang="en-CA" dirty="0">
                <a:solidFill>
                  <a:srgbClr val="D4D4D4"/>
                </a:solidFill>
              </a:rPr>
              <a:t>, </a:t>
            </a:r>
            <a:r>
              <a:rPr lang="en-CA" dirty="0">
                <a:solidFill>
                  <a:srgbClr val="9CDCFE"/>
                </a:solidFill>
              </a:rPr>
              <a:t>reject</a:t>
            </a:r>
            <a:r>
              <a:rPr lang="en-CA" dirty="0">
                <a:solidFill>
                  <a:srgbClr val="D4D4D4"/>
                </a:solidFill>
              </a:rPr>
              <a:t>) </a:t>
            </a:r>
            <a:r>
              <a:rPr lang="en-CA" dirty="0">
                <a:solidFill>
                  <a:srgbClr val="569CD6"/>
                </a:solidFill>
              </a:rPr>
              <a:t>=&gt;</a:t>
            </a:r>
            <a:r>
              <a:rPr lang="en-CA" dirty="0">
                <a:solidFill>
                  <a:srgbClr val="D4D4D4"/>
                </a:solidFill>
              </a:rPr>
              <a:t> {</a:t>
            </a:r>
          </a:p>
          <a:p>
            <a:r>
              <a:rPr lang="en-CA" dirty="0">
                <a:solidFill>
                  <a:srgbClr val="D4D4D4"/>
                </a:solidFill>
              </a:rPr>
              <a:t> </a:t>
            </a:r>
            <a:r>
              <a:rPr lang="en-CA" dirty="0">
                <a:solidFill>
                  <a:srgbClr val="608B4E"/>
                </a:solidFill>
              </a:rPr>
              <a:t>//…</a:t>
            </a:r>
            <a:r>
              <a:rPr lang="en-CA" dirty="0">
                <a:solidFill>
                  <a:srgbClr val="D4D4D4"/>
                </a:solidFill>
              </a:rPr>
              <a:t>  </a:t>
            </a:r>
            <a:br>
              <a:rPr lang="en-CA" dirty="0">
                <a:solidFill>
                  <a:srgbClr val="D4D4D4"/>
                </a:solidFill>
              </a:rPr>
            </a:br>
            <a:r>
              <a:rPr lang="en-CA" dirty="0">
                <a:solidFill>
                  <a:srgbClr val="D4D4D4"/>
                </a:solidFill>
              </a:rPr>
              <a:t>    </a:t>
            </a:r>
            <a:r>
              <a:rPr lang="en-CA" dirty="0">
                <a:solidFill>
                  <a:srgbClr val="C586C0"/>
                </a:solidFill>
              </a:rPr>
              <a:t>return</a:t>
            </a:r>
            <a:r>
              <a:rPr lang="en-CA" dirty="0">
                <a:solidFill>
                  <a:srgbClr val="D4D4D4"/>
                </a:solidFill>
              </a:rPr>
              <a:t> </a:t>
            </a:r>
            <a:r>
              <a:rPr lang="en-CA" dirty="0">
                <a:solidFill>
                  <a:srgbClr val="569CD6"/>
                </a:solidFill>
              </a:rPr>
              <a:t>this</a:t>
            </a:r>
            <a:r>
              <a:rPr lang="en-CA" dirty="0">
                <a:solidFill>
                  <a:srgbClr val="D4D4D4"/>
                </a:solidFill>
              </a:rPr>
              <a:t>.</a:t>
            </a:r>
            <a:r>
              <a:rPr lang="en-CA" dirty="0">
                <a:solidFill>
                  <a:srgbClr val="9CDCFE"/>
                </a:solidFill>
              </a:rPr>
              <a:t>_</a:t>
            </a:r>
            <a:r>
              <a:rPr lang="en-CA" dirty="0" err="1">
                <a:solidFill>
                  <a:srgbClr val="9CDCFE"/>
                </a:solidFill>
              </a:rPr>
              <a:t>webPartContext</a:t>
            </a:r>
            <a:r>
              <a:rPr lang="en-CA" dirty="0" err="1">
                <a:solidFill>
                  <a:srgbClr val="D4D4D4"/>
                </a:solidFill>
              </a:rPr>
              <a:t>.</a:t>
            </a:r>
            <a:r>
              <a:rPr lang="en-CA" dirty="0" err="1">
                <a:solidFill>
                  <a:srgbClr val="9CDCFE"/>
                </a:solidFill>
              </a:rPr>
              <a:t>spHttpClient</a:t>
            </a:r>
            <a:r>
              <a:rPr lang="en-CA" dirty="0" err="1">
                <a:solidFill>
                  <a:srgbClr val="D4D4D4"/>
                </a:solidFill>
              </a:rPr>
              <a:t>.</a:t>
            </a:r>
            <a:r>
              <a:rPr lang="en-CA" dirty="0" err="1">
                <a:solidFill>
                  <a:srgbClr val="DCDCAA"/>
                </a:solidFill>
              </a:rPr>
              <a:t>post</a:t>
            </a:r>
            <a:r>
              <a:rPr lang="en-CA" dirty="0">
                <a:solidFill>
                  <a:srgbClr val="D4D4D4"/>
                </a:solidFill>
              </a:rPr>
              <a:t>(</a:t>
            </a:r>
          </a:p>
          <a:p>
            <a:r>
              <a:rPr lang="en-CA" dirty="0">
                <a:solidFill>
                  <a:srgbClr val="D4D4D4"/>
                </a:solidFill>
              </a:rPr>
              <a:t>      </a:t>
            </a:r>
            <a:r>
              <a:rPr lang="en-CA" dirty="0">
                <a:solidFill>
                  <a:srgbClr val="CE9178"/>
                </a:solidFill>
              </a:rPr>
              <a:t>`</a:t>
            </a:r>
            <a:r>
              <a:rPr lang="en-CA" dirty="0">
                <a:solidFill>
                  <a:srgbClr val="569CD6"/>
                </a:solidFill>
              </a:rPr>
              <a:t>${</a:t>
            </a:r>
            <a:r>
              <a:rPr lang="en-CA" dirty="0" err="1">
                <a:solidFill>
                  <a:srgbClr val="9CDCFE"/>
                </a:solidFill>
              </a:rPr>
              <a:t>currentWebUrl</a:t>
            </a:r>
            <a:r>
              <a:rPr lang="en-CA" dirty="0">
                <a:solidFill>
                  <a:srgbClr val="569CD6"/>
                </a:solidFill>
              </a:rPr>
              <a:t>}</a:t>
            </a:r>
            <a:r>
              <a:rPr lang="en-CA" dirty="0">
                <a:solidFill>
                  <a:srgbClr val="CE9178"/>
                </a:solidFill>
              </a:rPr>
              <a:t>/_</a:t>
            </a:r>
            <a:r>
              <a:rPr lang="en-CA" dirty="0" err="1">
                <a:solidFill>
                  <a:srgbClr val="CE9178"/>
                </a:solidFill>
              </a:rPr>
              <a:t>api</a:t>
            </a:r>
            <a:r>
              <a:rPr lang="en-CA" dirty="0">
                <a:solidFill>
                  <a:srgbClr val="CE9178"/>
                </a:solidFill>
              </a:rPr>
              <a:t>/web/lists/</a:t>
            </a:r>
            <a:r>
              <a:rPr lang="en-CA" dirty="0" err="1">
                <a:solidFill>
                  <a:srgbClr val="CE9178"/>
                </a:solidFill>
              </a:rPr>
              <a:t>GetById</a:t>
            </a:r>
            <a:r>
              <a:rPr lang="en-CA" dirty="0">
                <a:solidFill>
                  <a:srgbClr val="CE9178"/>
                </a:solidFill>
              </a:rPr>
              <a:t>('</a:t>
            </a:r>
            <a:r>
              <a:rPr lang="en-CA" dirty="0">
                <a:solidFill>
                  <a:srgbClr val="569CD6"/>
                </a:solidFill>
              </a:rPr>
              <a:t>${this</a:t>
            </a:r>
            <a:r>
              <a:rPr lang="en-CA" dirty="0">
                <a:solidFill>
                  <a:srgbClr val="D4D4D4"/>
                </a:solidFill>
              </a:rPr>
              <a:t>.</a:t>
            </a:r>
            <a:r>
              <a:rPr lang="en-CA" dirty="0">
                <a:solidFill>
                  <a:srgbClr val="9CDCFE"/>
                </a:solidFill>
              </a:rPr>
              <a:t>_</a:t>
            </a:r>
            <a:r>
              <a:rPr lang="en-CA" dirty="0" err="1">
                <a:solidFill>
                  <a:srgbClr val="9CDCFE"/>
                </a:solidFill>
              </a:rPr>
              <a:t>listId</a:t>
            </a:r>
            <a:r>
              <a:rPr lang="en-CA" dirty="0">
                <a:solidFill>
                  <a:srgbClr val="569CD6"/>
                </a:solidFill>
              </a:rPr>
              <a:t>}</a:t>
            </a:r>
            <a:r>
              <a:rPr lang="en-CA" dirty="0">
                <a:solidFill>
                  <a:srgbClr val="CE9178"/>
                </a:solidFill>
              </a:rPr>
              <a:t>')/items`</a:t>
            </a:r>
            <a:r>
              <a:rPr lang="en-CA" dirty="0">
                <a:solidFill>
                  <a:srgbClr val="D4D4D4"/>
                </a:solidFill>
              </a:rPr>
              <a:t>,</a:t>
            </a:r>
          </a:p>
          <a:p>
            <a:r>
              <a:rPr lang="en-CA" dirty="0">
                <a:solidFill>
                  <a:srgbClr val="9CDCFE"/>
                </a:solidFill>
              </a:rPr>
              <a:t>      SPHttpClient</a:t>
            </a:r>
            <a:r>
              <a:rPr lang="en-CA" dirty="0">
                <a:solidFill>
                  <a:srgbClr val="D4D4D4"/>
                </a:solidFill>
              </a:rPr>
              <a:t>.</a:t>
            </a:r>
            <a:r>
              <a:rPr lang="en-CA" dirty="0">
                <a:solidFill>
                  <a:srgbClr val="9CDCFE"/>
                </a:solidFill>
              </a:rPr>
              <a:t>configurations</a:t>
            </a:r>
            <a:r>
              <a:rPr lang="en-CA" dirty="0">
                <a:solidFill>
                  <a:srgbClr val="D4D4D4"/>
                </a:solidFill>
              </a:rPr>
              <a:t>.</a:t>
            </a:r>
            <a:r>
              <a:rPr lang="en-CA" dirty="0">
                <a:solidFill>
                  <a:srgbClr val="9CDCFE"/>
                </a:solidFill>
              </a:rPr>
              <a:t>v1</a:t>
            </a:r>
            <a:r>
              <a:rPr lang="en-CA" dirty="0">
                <a:solidFill>
                  <a:srgbClr val="D4D4D4"/>
                </a:solidFill>
              </a:rPr>
              <a:t>, {</a:t>
            </a:r>
          </a:p>
          <a:p>
            <a:r>
              <a:rPr lang="en-CA" dirty="0">
                <a:solidFill>
                  <a:srgbClr val="9CDCFE"/>
                </a:solidFill>
              </a:rPr>
              <a:t>        headers:</a:t>
            </a:r>
            <a:r>
              <a:rPr lang="en-CA" dirty="0">
                <a:solidFill>
                  <a:srgbClr val="D4D4D4"/>
                </a:solidFill>
              </a:rPr>
              <a:t> { </a:t>
            </a:r>
            <a:r>
              <a:rPr lang="en-CA" dirty="0">
                <a:solidFill>
                  <a:srgbClr val="CE9178"/>
                </a:solidFill>
              </a:rPr>
              <a:t>"Accept"</a:t>
            </a:r>
            <a:r>
              <a:rPr lang="en-CA" dirty="0">
                <a:solidFill>
                  <a:srgbClr val="9CDCFE"/>
                </a:solidFill>
              </a:rPr>
              <a:t>:</a:t>
            </a:r>
            <a:r>
              <a:rPr lang="en-CA" dirty="0">
                <a:solidFill>
                  <a:srgbClr val="D4D4D4"/>
                </a:solidFill>
              </a:rPr>
              <a:t> </a:t>
            </a:r>
            <a:r>
              <a:rPr lang="en-CA" dirty="0">
                <a:solidFill>
                  <a:srgbClr val="CE9178"/>
                </a:solidFill>
              </a:rPr>
              <a:t>"application/</a:t>
            </a:r>
            <a:r>
              <a:rPr lang="en-CA" dirty="0" err="1">
                <a:solidFill>
                  <a:srgbClr val="CE9178"/>
                </a:solidFill>
              </a:rPr>
              <a:t>json;odata</a:t>
            </a:r>
            <a:r>
              <a:rPr lang="en-CA" dirty="0">
                <a:solidFill>
                  <a:srgbClr val="CE9178"/>
                </a:solidFill>
              </a:rPr>
              <a:t>=</a:t>
            </a:r>
            <a:r>
              <a:rPr lang="en-CA" dirty="0" err="1">
                <a:solidFill>
                  <a:srgbClr val="CE9178"/>
                </a:solidFill>
              </a:rPr>
              <a:t>nometadata</a:t>
            </a:r>
            <a:r>
              <a:rPr lang="en-CA" dirty="0">
                <a:solidFill>
                  <a:srgbClr val="CE9178"/>
                </a:solidFill>
              </a:rPr>
              <a:t>"</a:t>
            </a:r>
            <a:r>
              <a:rPr lang="en-CA" dirty="0">
                <a:solidFill>
                  <a:srgbClr val="D4D4D4"/>
                </a:solidFill>
              </a:rPr>
              <a:t>,</a:t>
            </a:r>
          </a:p>
          <a:p>
            <a:r>
              <a:rPr lang="en-CA" dirty="0">
                <a:solidFill>
                  <a:srgbClr val="CE9178"/>
                </a:solidFill>
              </a:rPr>
              <a:t>                   "Content-type"</a:t>
            </a:r>
            <a:r>
              <a:rPr lang="en-CA" dirty="0">
                <a:solidFill>
                  <a:srgbClr val="9CDCFE"/>
                </a:solidFill>
              </a:rPr>
              <a:t>:</a:t>
            </a:r>
            <a:r>
              <a:rPr lang="en-CA" dirty="0">
                <a:solidFill>
                  <a:srgbClr val="D4D4D4"/>
                </a:solidFill>
              </a:rPr>
              <a:t> </a:t>
            </a:r>
            <a:r>
              <a:rPr lang="en-CA" dirty="0">
                <a:solidFill>
                  <a:srgbClr val="CE9178"/>
                </a:solidFill>
              </a:rPr>
              <a:t>"application/</a:t>
            </a:r>
            <a:r>
              <a:rPr lang="en-CA" dirty="0" err="1">
                <a:solidFill>
                  <a:srgbClr val="CE9178"/>
                </a:solidFill>
              </a:rPr>
              <a:t>json;odata</a:t>
            </a:r>
            <a:r>
              <a:rPr lang="en-CA" dirty="0">
                <a:solidFill>
                  <a:srgbClr val="CE9178"/>
                </a:solidFill>
              </a:rPr>
              <a:t>=verbose"</a:t>
            </a:r>
            <a:r>
              <a:rPr lang="en-CA" dirty="0">
                <a:solidFill>
                  <a:srgbClr val="D4D4D4"/>
                </a:solidFill>
              </a:rPr>
              <a:t>,</a:t>
            </a:r>
          </a:p>
          <a:p>
            <a:r>
              <a:rPr lang="en-CA" dirty="0">
                <a:solidFill>
                  <a:srgbClr val="CE9178"/>
                </a:solidFill>
              </a:rPr>
              <a:t>                   "</a:t>
            </a:r>
            <a:r>
              <a:rPr lang="en-CA" dirty="0" err="1">
                <a:solidFill>
                  <a:srgbClr val="CE9178"/>
                </a:solidFill>
              </a:rPr>
              <a:t>odata</a:t>
            </a:r>
            <a:r>
              <a:rPr lang="en-CA" dirty="0">
                <a:solidFill>
                  <a:srgbClr val="CE9178"/>
                </a:solidFill>
              </a:rPr>
              <a:t>-version"</a:t>
            </a:r>
            <a:r>
              <a:rPr lang="en-CA" dirty="0">
                <a:solidFill>
                  <a:srgbClr val="9CDCFE"/>
                </a:solidFill>
              </a:rPr>
              <a:t>:</a:t>
            </a:r>
            <a:r>
              <a:rPr lang="en-CA" dirty="0">
                <a:solidFill>
                  <a:srgbClr val="D4D4D4"/>
                </a:solidFill>
              </a:rPr>
              <a:t> </a:t>
            </a:r>
            <a:r>
              <a:rPr lang="en-CA" dirty="0">
                <a:solidFill>
                  <a:srgbClr val="CE9178"/>
                </a:solidFill>
              </a:rPr>
              <a:t>""</a:t>
            </a:r>
            <a:r>
              <a:rPr lang="en-CA" dirty="0">
                <a:solidFill>
                  <a:srgbClr val="D4D4D4"/>
                </a:solidFill>
              </a:rPr>
              <a:t> },</a:t>
            </a:r>
          </a:p>
          <a:p>
            <a:r>
              <a:rPr lang="en-CA" dirty="0">
                <a:solidFill>
                  <a:srgbClr val="9CDCFE"/>
                </a:solidFill>
              </a:rPr>
              <a:t>        body:</a:t>
            </a:r>
            <a:r>
              <a:rPr lang="en-CA" dirty="0">
                <a:solidFill>
                  <a:srgbClr val="D4D4D4"/>
                </a:solidFill>
              </a:rPr>
              <a:t> </a:t>
            </a:r>
            <a:r>
              <a:rPr lang="en-CA" dirty="0">
                <a:solidFill>
                  <a:srgbClr val="9CDCFE"/>
                </a:solidFill>
              </a:rPr>
              <a:t>body</a:t>
            </a:r>
            <a:endParaRPr lang="en-CA" dirty="0">
              <a:solidFill>
                <a:srgbClr val="D4D4D4"/>
              </a:solidFill>
            </a:endParaRPr>
          </a:p>
          <a:p>
            <a:r>
              <a:rPr lang="en-CA" dirty="0">
                <a:solidFill>
                  <a:srgbClr val="D4D4D4"/>
                </a:solidFill>
              </a:rPr>
              <a:t>      });</a:t>
            </a:r>
          </a:p>
          <a:p>
            <a:r>
              <a:rPr lang="en-CA" dirty="0">
                <a:solidFill>
                  <a:srgbClr val="D4D4D4"/>
                </a:solidFill>
              </a:rPr>
              <a:t>    }).</a:t>
            </a:r>
            <a:r>
              <a:rPr lang="en-CA" dirty="0">
                <a:solidFill>
                  <a:srgbClr val="DCDCAA"/>
                </a:solidFill>
              </a:rPr>
              <a:t>then</a:t>
            </a:r>
            <a:r>
              <a:rPr lang="en-CA" dirty="0">
                <a:solidFill>
                  <a:srgbClr val="D4D4D4"/>
                </a:solidFill>
              </a:rPr>
              <a:t>((</a:t>
            </a:r>
            <a:r>
              <a:rPr lang="en-CA" dirty="0">
                <a:solidFill>
                  <a:srgbClr val="9CDCFE"/>
                </a:solidFill>
              </a:rPr>
              <a:t>response</a:t>
            </a:r>
            <a:r>
              <a:rPr lang="en-CA" dirty="0">
                <a:solidFill>
                  <a:srgbClr val="D4D4D4"/>
                </a:solidFill>
              </a:rPr>
              <a:t>: </a:t>
            </a:r>
            <a:r>
              <a:rPr lang="en-CA" dirty="0" err="1">
                <a:solidFill>
                  <a:srgbClr val="4EC9B0"/>
                </a:solidFill>
              </a:rPr>
              <a:t>SPHttpClientResponse</a:t>
            </a:r>
            <a:r>
              <a:rPr lang="en-CA" dirty="0">
                <a:solidFill>
                  <a:srgbClr val="D4D4D4"/>
                </a:solidFill>
              </a:rPr>
              <a:t>): </a:t>
            </a:r>
            <a:r>
              <a:rPr lang="en-CA" dirty="0">
                <a:solidFill>
                  <a:srgbClr val="4EC9B0"/>
                </a:solidFill>
              </a:rPr>
              <a:t>Promise</a:t>
            </a:r>
            <a:r>
              <a:rPr lang="en-CA" dirty="0">
                <a:solidFill>
                  <a:srgbClr val="D4D4D4"/>
                </a:solidFill>
              </a:rPr>
              <a:t>&lt;</a:t>
            </a:r>
            <a:r>
              <a:rPr lang="en-CA" dirty="0">
                <a:solidFill>
                  <a:srgbClr val="4EC9B0"/>
                </a:solidFill>
              </a:rPr>
              <a:t>any</a:t>
            </a:r>
            <a:r>
              <a:rPr lang="en-CA" dirty="0">
                <a:solidFill>
                  <a:srgbClr val="D4D4D4"/>
                </a:solidFill>
              </a:rPr>
              <a:t>&gt; </a:t>
            </a:r>
            <a:r>
              <a:rPr lang="en-CA" dirty="0">
                <a:solidFill>
                  <a:srgbClr val="569CD6"/>
                </a:solidFill>
              </a:rPr>
              <a:t>=&gt;</a:t>
            </a:r>
            <a:r>
              <a:rPr lang="en-CA" dirty="0">
                <a:solidFill>
                  <a:srgbClr val="D4D4D4"/>
                </a:solidFill>
              </a:rPr>
              <a:t> {</a:t>
            </a:r>
          </a:p>
          <a:p>
            <a:r>
              <a:rPr lang="en-CA" dirty="0">
                <a:solidFill>
                  <a:srgbClr val="C586C0"/>
                </a:solidFill>
              </a:rPr>
              <a:t>      return</a:t>
            </a:r>
            <a:r>
              <a:rPr lang="en-CA" dirty="0">
                <a:solidFill>
                  <a:srgbClr val="D4D4D4"/>
                </a:solidFill>
              </a:rPr>
              <a:t> </a:t>
            </a:r>
            <a:r>
              <a:rPr lang="en-CA" dirty="0" err="1">
                <a:solidFill>
                  <a:srgbClr val="9CDCFE"/>
                </a:solidFill>
              </a:rPr>
              <a:t>response</a:t>
            </a:r>
            <a:r>
              <a:rPr lang="en-CA" dirty="0" err="1">
                <a:solidFill>
                  <a:srgbClr val="D4D4D4"/>
                </a:solidFill>
              </a:rPr>
              <a:t>.</a:t>
            </a:r>
            <a:r>
              <a:rPr lang="en-CA" dirty="0" err="1">
                <a:solidFill>
                  <a:srgbClr val="DCDCAA"/>
                </a:solidFill>
              </a:rPr>
              <a:t>json</a:t>
            </a:r>
            <a:r>
              <a:rPr lang="en-CA" dirty="0">
                <a:solidFill>
                  <a:srgbClr val="D4D4D4"/>
                </a:solidFill>
              </a:rPr>
              <a:t>();</a:t>
            </a:r>
          </a:p>
          <a:p>
            <a:r>
              <a:rPr lang="en-CA" dirty="0">
                <a:solidFill>
                  <a:srgbClr val="D4D4D4"/>
                </a:solidFill>
              </a:rPr>
              <a:t>    }).</a:t>
            </a:r>
            <a:r>
              <a:rPr lang="en-CA" dirty="0">
                <a:solidFill>
                  <a:srgbClr val="DCDCAA"/>
                </a:solidFill>
              </a:rPr>
              <a:t>then</a:t>
            </a:r>
            <a:r>
              <a:rPr lang="en-CA" dirty="0">
                <a:solidFill>
                  <a:srgbClr val="D4D4D4"/>
                </a:solidFill>
              </a:rPr>
              <a:t>((</a:t>
            </a:r>
            <a:r>
              <a:rPr lang="en-CA" dirty="0">
                <a:solidFill>
                  <a:srgbClr val="9CDCFE"/>
                </a:solidFill>
              </a:rPr>
              <a:t>item</a:t>
            </a:r>
            <a:r>
              <a:rPr lang="en-CA" dirty="0">
                <a:solidFill>
                  <a:srgbClr val="D4D4D4"/>
                </a:solidFill>
              </a:rPr>
              <a:t>: </a:t>
            </a:r>
            <a:r>
              <a:rPr lang="en-CA" dirty="0">
                <a:solidFill>
                  <a:srgbClr val="4EC9B0"/>
                </a:solidFill>
              </a:rPr>
              <a:t>any</a:t>
            </a:r>
            <a:r>
              <a:rPr lang="en-CA" dirty="0">
                <a:solidFill>
                  <a:srgbClr val="D4D4D4"/>
                </a:solidFill>
              </a:rPr>
              <a:t>): </a:t>
            </a:r>
            <a:r>
              <a:rPr lang="en-CA" dirty="0">
                <a:solidFill>
                  <a:srgbClr val="4EC9B0"/>
                </a:solidFill>
              </a:rPr>
              <a:t>void</a:t>
            </a:r>
            <a:r>
              <a:rPr lang="en-CA" dirty="0">
                <a:solidFill>
                  <a:srgbClr val="D4D4D4"/>
                </a:solidFill>
              </a:rPr>
              <a:t> </a:t>
            </a:r>
            <a:r>
              <a:rPr lang="en-CA" dirty="0">
                <a:solidFill>
                  <a:srgbClr val="569CD6"/>
                </a:solidFill>
              </a:rPr>
              <a:t>=&gt;</a:t>
            </a:r>
            <a:r>
              <a:rPr lang="en-CA" dirty="0">
                <a:solidFill>
                  <a:srgbClr val="D4D4D4"/>
                </a:solidFill>
              </a:rPr>
              <a:t> {</a:t>
            </a:r>
          </a:p>
          <a:p>
            <a:r>
              <a:rPr lang="en-CA" dirty="0">
                <a:solidFill>
                  <a:srgbClr val="DCDCAA"/>
                </a:solidFill>
              </a:rPr>
              <a:t>      resolve</a:t>
            </a:r>
            <a:r>
              <a:rPr lang="en-CA" dirty="0">
                <a:solidFill>
                  <a:srgbClr val="D4D4D4"/>
                </a:solidFill>
              </a:rPr>
              <a:t>();</a:t>
            </a:r>
          </a:p>
          <a:p>
            <a:r>
              <a:rPr lang="en-CA" dirty="0">
                <a:solidFill>
                  <a:srgbClr val="D4D4D4"/>
                </a:solidFill>
              </a:rPr>
              <a:t>    });</a:t>
            </a:r>
          </a:p>
          <a:p>
            <a:r>
              <a:rPr lang="en-CA" dirty="0">
                <a:solidFill>
                  <a:srgbClr val="D4D4D4"/>
                </a:solidFill>
              </a:rPr>
              <a:t>  });</a:t>
            </a:r>
          </a:p>
          <a:p>
            <a:r>
              <a:rPr lang="en-CA" dirty="0">
                <a:solidFill>
                  <a:srgbClr val="D4D4D4"/>
                </a:solidFill>
              </a:rPr>
              <a:t>}</a:t>
            </a:r>
          </a:p>
        </p:txBody>
      </p:sp>
      <p:sp>
        <p:nvSpPr>
          <p:cNvPr id="3" name="Title 2">
            <a:extLst>
              <a:ext uri="{FF2B5EF4-FFF2-40B4-BE49-F238E27FC236}">
                <a16:creationId xmlns:a16="http://schemas.microsoft.com/office/drawing/2014/main" id="{5177DB9C-96A3-4142-8E22-5B598262F798}"/>
              </a:ext>
            </a:extLst>
          </p:cNvPr>
          <p:cNvSpPr>
            <a:spLocks noGrp="1"/>
          </p:cNvSpPr>
          <p:nvPr>
            <p:ph type="title"/>
          </p:nvPr>
        </p:nvSpPr>
        <p:spPr/>
        <p:txBody>
          <a:bodyPr/>
          <a:lstStyle/>
          <a:p>
            <a:r>
              <a:rPr lang="en-CA" dirty="0"/>
              <a:t>Creating Data</a:t>
            </a:r>
          </a:p>
        </p:txBody>
      </p:sp>
    </p:spTree>
    <p:extLst>
      <p:ext uri="{BB962C8B-B14F-4D97-AF65-F5344CB8AC3E}">
        <p14:creationId xmlns:p14="http://schemas.microsoft.com/office/powerpoint/2010/main" val="225901713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FB43C86-521C-4A54-A11C-0151BB54C36F}"/>
              </a:ext>
            </a:extLst>
          </p:cNvPr>
          <p:cNvSpPr>
            <a:spLocks noGrp="1"/>
          </p:cNvSpPr>
          <p:nvPr>
            <p:ph idx="1"/>
          </p:nvPr>
        </p:nvSpPr>
        <p:spPr/>
        <p:txBody>
          <a:bodyPr/>
          <a:lstStyle/>
          <a:p>
            <a:r>
              <a:rPr lang="en-CA" dirty="0">
                <a:solidFill>
                  <a:srgbClr val="608B4E"/>
                </a:solidFill>
              </a:rPr>
              <a:t>// Deleting a specific item from the specified list</a:t>
            </a:r>
            <a:endParaRPr lang="en-CA" dirty="0">
              <a:solidFill>
                <a:srgbClr val="D4D4D4"/>
              </a:solidFill>
            </a:endParaRPr>
          </a:p>
          <a:p>
            <a:r>
              <a:rPr lang="en-CA" dirty="0">
                <a:solidFill>
                  <a:srgbClr val="569CD6"/>
                </a:solidFill>
              </a:rPr>
              <a:t>public</a:t>
            </a:r>
            <a:r>
              <a:rPr lang="en-CA" dirty="0">
                <a:solidFill>
                  <a:srgbClr val="D4D4D4"/>
                </a:solidFill>
              </a:rPr>
              <a:t> </a:t>
            </a:r>
            <a:r>
              <a:rPr lang="en-CA" dirty="0" err="1">
                <a:solidFill>
                  <a:srgbClr val="DCDCAA"/>
                </a:solidFill>
              </a:rPr>
              <a:t>deleteItem</a:t>
            </a:r>
            <a:r>
              <a:rPr lang="en-CA" dirty="0">
                <a:solidFill>
                  <a:srgbClr val="D4D4D4"/>
                </a:solidFill>
              </a:rPr>
              <a:t>(</a:t>
            </a:r>
            <a:r>
              <a:rPr lang="en-CA" dirty="0">
                <a:solidFill>
                  <a:srgbClr val="9CDCFE"/>
                </a:solidFill>
              </a:rPr>
              <a:t>id</a:t>
            </a:r>
            <a:r>
              <a:rPr lang="en-CA" dirty="0">
                <a:solidFill>
                  <a:srgbClr val="D4D4D4"/>
                </a:solidFill>
              </a:rPr>
              <a:t>: </a:t>
            </a:r>
            <a:r>
              <a:rPr lang="en-CA" dirty="0">
                <a:solidFill>
                  <a:srgbClr val="4EC9B0"/>
                </a:solidFill>
              </a:rPr>
              <a:t>number</a:t>
            </a:r>
            <a:r>
              <a:rPr lang="en-CA" dirty="0">
                <a:solidFill>
                  <a:srgbClr val="D4D4D4"/>
                </a:solidFill>
              </a:rPr>
              <a:t>): </a:t>
            </a:r>
            <a:r>
              <a:rPr lang="en-CA" dirty="0">
                <a:solidFill>
                  <a:srgbClr val="4EC9B0"/>
                </a:solidFill>
              </a:rPr>
              <a:t>Promise</a:t>
            </a:r>
            <a:r>
              <a:rPr lang="en-CA" dirty="0">
                <a:solidFill>
                  <a:srgbClr val="D4D4D4"/>
                </a:solidFill>
              </a:rPr>
              <a:t>&lt;</a:t>
            </a:r>
            <a:r>
              <a:rPr lang="en-CA" dirty="0">
                <a:solidFill>
                  <a:srgbClr val="4EC9B0"/>
                </a:solidFill>
              </a:rPr>
              <a:t>void</a:t>
            </a:r>
            <a:r>
              <a:rPr lang="en-CA" dirty="0">
                <a:solidFill>
                  <a:srgbClr val="D4D4D4"/>
                </a:solidFill>
              </a:rPr>
              <a:t>&gt; {</a:t>
            </a:r>
          </a:p>
          <a:p>
            <a:r>
              <a:rPr lang="en-CA" dirty="0">
                <a:solidFill>
                  <a:srgbClr val="C586C0"/>
                </a:solidFill>
              </a:rPr>
              <a:t>  return</a:t>
            </a:r>
            <a:r>
              <a:rPr lang="en-CA" dirty="0">
                <a:solidFill>
                  <a:srgbClr val="D4D4D4"/>
                </a:solidFill>
              </a:rPr>
              <a:t> </a:t>
            </a:r>
            <a:r>
              <a:rPr lang="en-CA" dirty="0">
                <a:solidFill>
                  <a:srgbClr val="569CD6"/>
                </a:solidFill>
              </a:rPr>
              <a:t>new</a:t>
            </a:r>
            <a:r>
              <a:rPr lang="en-CA" dirty="0">
                <a:solidFill>
                  <a:srgbClr val="D4D4D4"/>
                </a:solidFill>
              </a:rPr>
              <a:t> </a:t>
            </a:r>
            <a:r>
              <a:rPr lang="en-CA" dirty="0">
                <a:solidFill>
                  <a:srgbClr val="4EC9B0"/>
                </a:solidFill>
              </a:rPr>
              <a:t>Promise</a:t>
            </a:r>
            <a:r>
              <a:rPr lang="en-CA" dirty="0">
                <a:solidFill>
                  <a:srgbClr val="D4D4D4"/>
                </a:solidFill>
              </a:rPr>
              <a:t>&lt;</a:t>
            </a:r>
            <a:r>
              <a:rPr lang="en-CA" dirty="0">
                <a:solidFill>
                  <a:srgbClr val="4EC9B0"/>
                </a:solidFill>
              </a:rPr>
              <a:t>void</a:t>
            </a:r>
            <a:r>
              <a:rPr lang="en-CA" dirty="0">
                <a:solidFill>
                  <a:srgbClr val="D4D4D4"/>
                </a:solidFill>
              </a:rPr>
              <a:t>&gt;((</a:t>
            </a:r>
            <a:r>
              <a:rPr lang="en-CA" dirty="0">
                <a:solidFill>
                  <a:srgbClr val="9CDCFE"/>
                </a:solidFill>
              </a:rPr>
              <a:t>resolve</a:t>
            </a:r>
            <a:r>
              <a:rPr lang="en-CA" dirty="0">
                <a:solidFill>
                  <a:srgbClr val="D4D4D4"/>
                </a:solidFill>
              </a:rPr>
              <a:t>, </a:t>
            </a:r>
            <a:r>
              <a:rPr lang="en-CA" dirty="0">
                <a:solidFill>
                  <a:srgbClr val="9CDCFE"/>
                </a:solidFill>
              </a:rPr>
              <a:t>reject</a:t>
            </a:r>
            <a:r>
              <a:rPr lang="en-CA" dirty="0">
                <a:solidFill>
                  <a:srgbClr val="D4D4D4"/>
                </a:solidFill>
              </a:rPr>
              <a:t>) </a:t>
            </a:r>
            <a:r>
              <a:rPr lang="en-CA" dirty="0">
                <a:solidFill>
                  <a:srgbClr val="569CD6"/>
                </a:solidFill>
              </a:rPr>
              <a:t>=&gt;</a:t>
            </a:r>
            <a:r>
              <a:rPr lang="en-CA" dirty="0">
                <a:solidFill>
                  <a:srgbClr val="D4D4D4"/>
                </a:solidFill>
              </a:rPr>
              <a:t> {</a:t>
            </a:r>
          </a:p>
          <a:p>
            <a:r>
              <a:rPr lang="en-CA" dirty="0">
                <a:solidFill>
                  <a:srgbClr val="C586C0"/>
                </a:solidFill>
              </a:rPr>
              <a:t>    if</a:t>
            </a:r>
            <a:r>
              <a:rPr lang="en-CA" dirty="0">
                <a:solidFill>
                  <a:srgbClr val="D4D4D4"/>
                </a:solidFill>
              </a:rPr>
              <a:t> (!</a:t>
            </a:r>
            <a:r>
              <a:rPr lang="en-CA" dirty="0" err="1">
                <a:solidFill>
                  <a:srgbClr val="9CDCFE"/>
                </a:solidFill>
              </a:rPr>
              <a:t>window</a:t>
            </a:r>
            <a:r>
              <a:rPr lang="en-CA" dirty="0" err="1">
                <a:solidFill>
                  <a:srgbClr val="D4D4D4"/>
                </a:solidFill>
              </a:rPr>
              <a:t>.</a:t>
            </a:r>
            <a:r>
              <a:rPr lang="en-CA" dirty="0" err="1">
                <a:solidFill>
                  <a:srgbClr val="DCDCAA"/>
                </a:solidFill>
              </a:rPr>
              <a:t>confirm</a:t>
            </a:r>
            <a:r>
              <a:rPr lang="en-CA" dirty="0">
                <a:solidFill>
                  <a:srgbClr val="D4D4D4"/>
                </a:solidFill>
              </a:rPr>
              <a:t>(</a:t>
            </a:r>
            <a:r>
              <a:rPr lang="en-CA" dirty="0">
                <a:solidFill>
                  <a:srgbClr val="CE9178"/>
                </a:solidFill>
              </a:rPr>
              <a:t>`Are you sure?`</a:t>
            </a:r>
            <a:r>
              <a:rPr lang="en-CA" dirty="0">
                <a:solidFill>
                  <a:srgbClr val="D4D4D4"/>
                </a:solidFill>
              </a:rPr>
              <a:t>)) { </a:t>
            </a:r>
            <a:r>
              <a:rPr lang="en-CA" dirty="0">
                <a:solidFill>
                  <a:srgbClr val="C586C0"/>
                </a:solidFill>
              </a:rPr>
              <a:t>return</a:t>
            </a:r>
            <a:r>
              <a:rPr lang="en-CA" dirty="0">
                <a:solidFill>
                  <a:srgbClr val="D4D4D4"/>
                </a:solidFill>
              </a:rPr>
              <a:t>; }</a:t>
            </a:r>
          </a:p>
          <a:p>
            <a:br>
              <a:rPr lang="en-CA" dirty="0">
                <a:solidFill>
                  <a:srgbClr val="D4D4D4"/>
                </a:solidFill>
              </a:rPr>
            </a:br>
            <a:r>
              <a:rPr lang="en-CA" dirty="0">
                <a:solidFill>
                  <a:srgbClr val="D4D4D4"/>
                </a:solidFill>
              </a:rPr>
              <a:t>    </a:t>
            </a:r>
            <a:r>
              <a:rPr lang="en-CA" dirty="0">
                <a:solidFill>
                  <a:srgbClr val="C586C0"/>
                </a:solidFill>
              </a:rPr>
              <a:t>return</a:t>
            </a:r>
            <a:r>
              <a:rPr lang="en-CA" dirty="0">
                <a:solidFill>
                  <a:srgbClr val="D4D4D4"/>
                </a:solidFill>
              </a:rPr>
              <a:t> </a:t>
            </a:r>
            <a:r>
              <a:rPr lang="en-CA" dirty="0">
                <a:solidFill>
                  <a:srgbClr val="569CD6"/>
                </a:solidFill>
              </a:rPr>
              <a:t>this</a:t>
            </a:r>
            <a:r>
              <a:rPr lang="en-CA" dirty="0">
                <a:solidFill>
                  <a:srgbClr val="D4D4D4"/>
                </a:solidFill>
              </a:rPr>
              <a:t>.</a:t>
            </a:r>
            <a:r>
              <a:rPr lang="en-CA" dirty="0">
                <a:solidFill>
                  <a:srgbClr val="9CDCFE"/>
                </a:solidFill>
              </a:rPr>
              <a:t>_</a:t>
            </a:r>
            <a:r>
              <a:rPr lang="en-CA" dirty="0" err="1">
                <a:solidFill>
                  <a:srgbClr val="9CDCFE"/>
                </a:solidFill>
              </a:rPr>
              <a:t>webPartContext</a:t>
            </a:r>
            <a:r>
              <a:rPr lang="en-CA" dirty="0" err="1">
                <a:solidFill>
                  <a:srgbClr val="D4D4D4"/>
                </a:solidFill>
              </a:rPr>
              <a:t>.</a:t>
            </a:r>
            <a:r>
              <a:rPr lang="en-CA" dirty="0" err="1">
                <a:solidFill>
                  <a:srgbClr val="9CDCFE"/>
                </a:solidFill>
              </a:rPr>
              <a:t>spHttpClient</a:t>
            </a:r>
            <a:r>
              <a:rPr lang="en-CA" dirty="0" err="1">
                <a:solidFill>
                  <a:srgbClr val="D4D4D4"/>
                </a:solidFill>
              </a:rPr>
              <a:t>.</a:t>
            </a:r>
            <a:r>
              <a:rPr lang="en-CA" dirty="0" err="1">
                <a:solidFill>
                  <a:srgbClr val="DCDCAA"/>
                </a:solidFill>
              </a:rPr>
              <a:t>post</a:t>
            </a:r>
            <a:r>
              <a:rPr lang="en-CA" dirty="0">
                <a:solidFill>
                  <a:srgbClr val="D4D4D4"/>
                </a:solidFill>
              </a:rPr>
              <a:t>(</a:t>
            </a:r>
          </a:p>
          <a:p>
            <a:r>
              <a:rPr lang="en-CA" dirty="0">
                <a:solidFill>
                  <a:srgbClr val="CE9178"/>
                </a:solidFill>
              </a:rPr>
              <a:t>      `</a:t>
            </a:r>
            <a:r>
              <a:rPr lang="en-CA" dirty="0">
                <a:solidFill>
                  <a:srgbClr val="569CD6"/>
                </a:solidFill>
              </a:rPr>
              <a:t>${</a:t>
            </a:r>
            <a:r>
              <a:rPr lang="en-CA" dirty="0" err="1">
                <a:solidFill>
                  <a:srgbClr val="9CDCFE"/>
                </a:solidFill>
              </a:rPr>
              <a:t>currentWebUrl</a:t>
            </a:r>
            <a:r>
              <a:rPr lang="en-CA" dirty="0">
                <a:solidFill>
                  <a:srgbClr val="569CD6"/>
                </a:solidFill>
              </a:rPr>
              <a:t>}</a:t>
            </a:r>
            <a:r>
              <a:rPr lang="en-CA" dirty="0">
                <a:solidFill>
                  <a:srgbClr val="CE9178"/>
                </a:solidFill>
              </a:rPr>
              <a:t>/_</a:t>
            </a:r>
            <a:r>
              <a:rPr lang="en-CA" dirty="0" err="1">
                <a:solidFill>
                  <a:srgbClr val="CE9178"/>
                </a:solidFill>
              </a:rPr>
              <a:t>api</a:t>
            </a:r>
            <a:r>
              <a:rPr lang="en-CA" dirty="0">
                <a:solidFill>
                  <a:srgbClr val="CE9178"/>
                </a:solidFill>
              </a:rPr>
              <a:t>/web/lists/</a:t>
            </a:r>
            <a:r>
              <a:rPr lang="en-CA" dirty="0" err="1">
                <a:solidFill>
                  <a:srgbClr val="CE9178"/>
                </a:solidFill>
              </a:rPr>
              <a:t>GetById</a:t>
            </a:r>
            <a:r>
              <a:rPr lang="en-CA" dirty="0">
                <a:solidFill>
                  <a:srgbClr val="CE9178"/>
                </a:solidFill>
              </a:rPr>
              <a:t>('</a:t>
            </a:r>
            <a:r>
              <a:rPr lang="en-CA" dirty="0">
                <a:solidFill>
                  <a:srgbClr val="569CD6"/>
                </a:solidFill>
              </a:rPr>
              <a:t>${this</a:t>
            </a:r>
            <a:r>
              <a:rPr lang="en-CA" dirty="0">
                <a:solidFill>
                  <a:srgbClr val="D4D4D4"/>
                </a:solidFill>
              </a:rPr>
              <a:t>.</a:t>
            </a:r>
            <a:r>
              <a:rPr lang="en-CA" dirty="0">
                <a:solidFill>
                  <a:srgbClr val="9CDCFE"/>
                </a:solidFill>
              </a:rPr>
              <a:t>_</a:t>
            </a:r>
            <a:r>
              <a:rPr lang="en-CA" dirty="0" err="1">
                <a:solidFill>
                  <a:srgbClr val="9CDCFE"/>
                </a:solidFill>
              </a:rPr>
              <a:t>listId</a:t>
            </a:r>
            <a:r>
              <a:rPr lang="en-CA" dirty="0">
                <a:solidFill>
                  <a:srgbClr val="569CD6"/>
                </a:solidFill>
              </a:rPr>
              <a:t>}</a:t>
            </a:r>
            <a:r>
              <a:rPr lang="en-CA" dirty="0">
                <a:solidFill>
                  <a:srgbClr val="CE9178"/>
                </a:solidFill>
              </a:rPr>
              <a:t>')/items(</a:t>
            </a:r>
            <a:r>
              <a:rPr lang="en-CA" dirty="0">
                <a:solidFill>
                  <a:srgbClr val="569CD6"/>
                </a:solidFill>
              </a:rPr>
              <a:t>${</a:t>
            </a:r>
            <a:r>
              <a:rPr lang="en-CA" dirty="0">
                <a:solidFill>
                  <a:srgbClr val="9CDCFE"/>
                </a:solidFill>
              </a:rPr>
              <a:t>id</a:t>
            </a:r>
            <a:r>
              <a:rPr lang="en-CA" dirty="0">
                <a:solidFill>
                  <a:srgbClr val="569CD6"/>
                </a:solidFill>
              </a:rPr>
              <a:t>}</a:t>
            </a:r>
            <a:r>
              <a:rPr lang="en-CA" dirty="0">
                <a:solidFill>
                  <a:srgbClr val="CE9178"/>
                </a:solidFill>
              </a:rPr>
              <a:t>)`</a:t>
            </a:r>
            <a:r>
              <a:rPr lang="en-CA" dirty="0">
                <a:solidFill>
                  <a:srgbClr val="D4D4D4"/>
                </a:solidFill>
              </a:rPr>
              <a:t>,</a:t>
            </a:r>
          </a:p>
          <a:p>
            <a:r>
              <a:rPr lang="en-CA" dirty="0">
                <a:solidFill>
                  <a:srgbClr val="9CDCFE"/>
                </a:solidFill>
              </a:rPr>
              <a:t>      SPHttpClient</a:t>
            </a:r>
            <a:r>
              <a:rPr lang="en-CA" dirty="0">
                <a:solidFill>
                  <a:srgbClr val="D4D4D4"/>
                </a:solidFill>
              </a:rPr>
              <a:t>.</a:t>
            </a:r>
            <a:r>
              <a:rPr lang="en-CA" dirty="0">
                <a:solidFill>
                  <a:srgbClr val="9CDCFE"/>
                </a:solidFill>
              </a:rPr>
              <a:t>configurations</a:t>
            </a:r>
            <a:r>
              <a:rPr lang="en-CA" dirty="0">
                <a:solidFill>
                  <a:srgbClr val="D4D4D4"/>
                </a:solidFill>
              </a:rPr>
              <a:t>.</a:t>
            </a:r>
            <a:r>
              <a:rPr lang="en-CA" dirty="0">
                <a:solidFill>
                  <a:srgbClr val="9CDCFE"/>
                </a:solidFill>
              </a:rPr>
              <a:t>v1</a:t>
            </a:r>
            <a:r>
              <a:rPr lang="en-CA" dirty="0">
                <a:solidFill>
                  <a:srgbClr val="D4D4D4"/>
                </a:solidFill>
              </a:rPr>
              <a:t>, {</a:t>
            </a:r>
          </a:p>
          <a:p>
            <a:r>
              <a:rPr lang="en-CA" dirty="0">
                <a:solidFill>
                  <a:srgbClr val="9CDCFE"/>
                </a:solidFill>
              </a:rPr>
              <a:t>        headers:</a:t>
            </a:r>
            <a:r>
              <a:rPr lang="en-CA" dirty="0">
                <a:solidFill>
                  <a:srgbClr val="D4D4D4"/>
                </a:solidFill>
              </a:rPr>
              <a:t> { </a:t>
            </a:r>
            <a:r>
              <a:rPr lang="en-CA" dirty="0">
                <a:solidFill>
                  <a:srgbClr val="CE9178"/>
                </a:solidFill>
              </a:rPr>
              <a:t>"Accept"</a:t>
            </a:r>
            <a:r>
              <a:rPr lang="en-CA" dirty="0">
                <a:solidFill>
                  <a:srgbClr val="9CDCFE"/>
                </a:solidFill>
              </a:rPr>
              <a:t>:</a:t>
            </a:r>
            <a:r>
              <a:rPr lang="en-CA" dirty="0">
                <a:solidFill>
                  <a:srgbClr val="D4D4D4"/>
                </a:solidFill>
              </a:rPr>
              <a:t> </a:t>
            </a:r>
            <a:r>
              <a:rPr lang="en-CA" dirty="0">
                <a:solidFill>
                  <a:srgbClr val="CE9178"/>
                </a:solidFill>
              </a:rPr>
              <a:t>"application/</a:t>
            </a:r>
            <a:r>
              <a:rPr lang="en-CA" dirty="0" err="1">
                <a:solidFill>
                  <a:srgbClr val="CE9178"/>
                </a:solidFill>
              </a:rPr>
              <a:t>json;odata</a:t>
            </a:r>
            <a:r>
              <a:rPr lang="en-CA" dirty="0">
                <a:solidFill>
                  <a:srgbClr val="CE9178"/>
                </a:solidFill>
              </a:rPr>
              <a:t>=</a:t>
            </a:r>
            <a:r>
              <a:rPr lang="en-CA" dirty="0" err="1">
                <a:solidFill>
                  <a:srgbClr val="CE9178"/>
                </a:solidFill>
              </a:rPr>
              <a:t>nometadata</a:t>
            </a:r>
            <a:r>
              <a:rPr lang="en-CA" dirty="0">
                <a:solidFill>
                  <a:srgbClr val="CE9178"/>
                </a:solidFill>
              </a:rPr>
              <a:t>"</a:t>
            </a:r>
            <a:r>
              <a:rPr lang="en-CA" dirty="0">
                <a:solidFill>
                  <a:srgbClr val="D4D4D4"/>
                </a:solidFill>
              </a:rPr>
              <a:t>,</a:t>
            </a:r>
          </a:p>
          <a:p>
            <a:r>
              <a:rPr lang="en-CA" dirty="0">
                <a:solidFill>
                  <a:srgbClr val="CE9178"/>
                </a:solidFill>
              </a:rPr>
              <a:t>                   "Content-type"</a:t>
            </a:r>
            <a:r>
              <a:rPr lang="en-CA" dirty="0">
                <a:solidFill>
                  <a:srgbClr val="9CDCFE"/>
                </a:solidFill>
              </a:rPr>
              <a:t>:</a:t>
            </a:r>
            <a:r>
              <a:rPr lang="en-CA" dirty="0">
                <a:solidFill>
                  <a:srgbClr val="D4D4D4"/>
                </a:solidFill>
              </a:rPr>
              <a:t> </a:t>
            </a:r>
            <a:r>
              <a:rPr lang="en-CA" dirty="0">
                <a:solidFill>
                  <a:srgbClr val="CE9178"/>
                </a:solidFill>
              </a:rPr>
              <a:t>"application/</a:t>
            </a:r>
            <a:r>
              <a:rPr lang="en-CA" dirty="0" err="1">
                <a:solidFill>
                  <a:srgbClr val="CE9178"/>
                </a:solidFill>
              </a:rPr>
              <a:t>json;odata</a:t>
            </a:r>
            <a:r>
              <a:rPr lang="en-CA" dirty="0">
                <a:solidFill>
                  <a:srgbClr val="CE9178"/>
                </a:solidFill>
              </a:rPr>
              <a:t>=verbose"</a:t>
            </a:r>
            <a:r>
              <a:rPr lang="en-CA" dirty="0">
                <a:solidFill>
                  <a:srgbClr val="D4D4D4"/>
                </a:solidFill>
              </a:rPr>
              <a:t>,</a:t>
            </a:r>
          </a:p>
          <a:p>
            <a:r>
              <a:rPr lang="en-CA" dirty="0">
                <a:solidFill>
                  <a:srgbClr val="CE9178"/>
                </a:solidFill>
              </a:rPr>
              <a:t>                   "</a:t>
            </a:r>
            <a:r>
              <a:rPr lang="en-CA" dirty="0" err="1">
                <a:solidFill>
                  <a:srgbClr val="CE9178"/>
                </a:solidFill>
              </a:rPr>
              <a:t>odata</a:t>
            </a:r>
            <a:r>
              <a:rPr lang="en-CA" dirty="0">
                <a:solidFill>
                  <a:srgbClr val="CE9178"/>
                </a:solidFill>
              </a:rPr>
              <a:t>-version"</a:t>
            </a:r>
            <a:r>
              <a:rPr lang="en-CA" dirty="0">
                <a:solidFill>
                  <a:srgbClr val="9CDCFE"/>
                </a:solidFill>
              </a:rPr>
              <a:t>:</a:t>
            </a:r>
            <a:r>
              <a:rPr lang="en-CA" dirty="0">
                <a:solidFill>
                  <a:srgbClr val="D4D4D4"/>
                </a:solidFill>
              </a:rPr>
              <a:t> </a:t>
            </a:r>
            <a:r>
              <a:rPr lang="en-CA" dirty="0">
                <a:solidFill>
                  <a:srgbClr val="CE9178"/>
                </a:solidFill>
              </a:rPr>
              <a:t>""</a:t>
            </a:r>
            <a:r>
              <a:rPr lang="en-CA" dirty="0">
                <a:solidFill>
                  <a:srgbClr val="D4D4D4"/>
                </a:solidFill>
              </a:rPr>
              <a:t>,</a:t>
            </a:r>
          </a:p>
          <a:p>
            <a:r>
              <a:rPr lang="en-CA" dirty="0">
                <a:solidFill>
                  <a:srgbClr val="CE9178"/>
                </a:solidFill>
              </a:rPr>
              <a:t>                   "IF-MATCH"</a:t>
            </a:r>
            <a:r>
              <a:rPr lang="en-CA" dirty="0">
                <a:solidFill>
                  <a:srgbClr val="9CDCFE"/>
                </a:solidFill>
              </a:rPr>
              <a:t>:</a:t>
            </a:r>
            <a:r>
              <a:rPr lang="en-CA" dirty="0">
                <a:solidFill>
                  <a:srgbClr val="D4D4D4"/>
                </a:solidFill>
              </a:rPr>
              <a:t> </a:t>
            </a:r>
            <a:r>
              <a:rPr lang="en-CA" dirty="0">
                <a:solidFill>
                  <a:srgbClr val="CE9178"/>
                </a:solidFill>
              </a:rPr>
              <a:t>"*"</a:t>
            </a:r>
            <a:r>
              <a:rPr lang="en-CA" dirty="0">
                <a:solidFill>
                  <a:srgbClr val="D4D4D4"/>
                </a:solidFill>
              </a:rPr>
              <a:t>,</a:t>
            </a:r>
          </a:p>
          <a:p>
            <a:r>
              <a:rPr lang="en-CA" dirty="0">
                <a:solidFill>
                  <a:srgbClr val="CE9178"/>
                </a:solidFill>
              </a:rPr>
              <a:t>                   "X-HTTP-Method"</a:t>
            </a:r>
            <a:r>
              <a:rPr lang="en-CA" dirty="0">
                <a:solidFill>
                  <a:srgbClr val="9CDCFE"/>
                </a:solidFill>
              </a:rPr>
              <a:t>:</a:t>
            </a:r>
            <a:r>
              <a:rPr lang="en-CA" dirty="0">
                <a:solidFill>
                  <a:srgbClr val="D4D4D4"/>
                </a:solidFill>
              </a:rPr>
              <a:t> </a:t>
            </a:r>
            <a:r>
              <a:rPr lang="en-CA" dirty="0">
                <a:solidFill>
                  <a:srgbClr val="CE9178"/>
                </a:solidFill>
              </a:rPr>
              <a:t>"DELETE"</a:t>
            </a:r>
            <a:r>
              <a:rPr lang="en-CA" dirty="0">
                <a:solidFill>
                  <a:srgbClr val="D4D4D4"/>
                </a:solidFill>
              </a:rPr>
              <a:t> }</a:t>
            </a:r>
          </a:p>
          <a:p>
            <a:r>
              <a:rPr lang="en-CA" dirty="0">
                <a:solidFill>
                  <a:srgbClr val="D4D4D4"/>
                </a:solidFill>
              </a:rPr>
              <a:t>    }).</a:t>
            </a:r>
            <a:r>
              <a:rPr lang="en-CA" dirty="0">
                <a:solidFill>
                  <a:srgbClr val="DCDCAA"/>
                </a:solidFill>
              </a:rPr>
              <a:t>then</a:t>
            </a:r>
            <a:r>
              <a:rPr lang="en-CA" dirty="0">
                <a:solidFill>
                  <a:srgbClr val="D4D4D4"/>
                </a:solidFill>
              </a:rPr>
              <a:t>((</a:t>
            </a:r>
            <a:r>
              <a:rPr lang="en-CA" dirty="0">
                <a:solidFill>
                  <a:srgbClr val="9CDCFE"/>
                </a:solidFill>
              </a:rPr>
              <a:t>response</a:t>
            </a:r>
            <a:r>
              <a:rPr lang="en-CA" dirty="0">
                <a:solidFill>
                  <a:srgbClr val="D4D4D4"/>
                </a:solidFill>
              </a:rPr>
              <a:t>: </a:t>
            </a:r>
            <a:r>
              <a:rPr lang="en-CA" dirty="0" err="1">
                <a:solidFill>
                  <a:srgbClr val="4EC9B0"/>
                </a:solidFill>
              </a:rPr>
              <a:t>SPHttpClientResponse</a:t>
            </a:r>
            <a:r>
              <a:rPr lang="en-CA" dirty="0">
                <a:solidFill>
                  <a:srgbClr val="D4D4D4"/>
                </a:solidFill>
              </a:rPr>
              <a:t>): </a:t>
            </a:r>
            <a:r>
              <a:rPr lang="en-CA" dirty="0">
                <a:solidFill>
                  <a:srgbClr val="4EC9B0"/>
                </a:solidFill>
              </a:rPr>
              <a:t>void</a:t>
            </a:r>
            <a:r>
              <a:rPr lang="en-CA" dirty="0">
                <a:solidFill>
                  <a:srgbClr val="D4D4D4"/>
                </a:solidFill>
              </a:rPr>
              <a:t> </a:t>
            </a:r>
            <a:r>
              <a:rPr lang="en-CA" dirty="0">
                <a:solidFill>
                  <a:srgbClr val="569CD6"/>
                </a:solidFill>
              </a:rPr>
              <a:t>=&gt;</a:t>
            </a:r>
            <a:r>
              <a:rPr lang="en-CA" dirty="0">
                <a:solidFill>
                  <a:srgbClr val="D4D4D4"/>
                </a:solidFill>
              </a:rPr>
              <a:t> {</a:t>
            </a:r>
          </a:p>
          <a:p>
            <a:r>
              <a:rPr lang="en-CA" dirty="0">
                <a:solidFill>
                  <a:srgbClr val="DCDCAA"/>
                </a:solidFill>
              </a:rPr>
              <a:t>      resolve</a:t>
            </a:r>
            <a:r>
              <a:rPr lang="en-CA" dirty="0">
                <a:solidFill>
                  <a:srgbClr val="D4D4D4"/>
                </a:solidFill>
              </a:rPr>
              <a:t>();</a:t>
            </a:r>
          </a:p>
          <a:p>
            <a:r>
              <a:rPr lang="en-CA" dirty="0">
                <a:solidFill>
                  <a:srgbClr val="D4D4D4"/>
                </a:solidFill>
              </a:rPr>
              <a:t>    });</a:t>
            </a:r>
          </a:p>
          <a:p>
            <a:r>
              <a:rPr lang="en-CA" dirty="0">
                <a:solidFill>
                  <a:srgbClr val="D4D4D4"/>
                </a:solidFill>
              </a:rPr>
              <a:t>  });</a:t>
            </a:r>
          </a:p>
          <a:p>
            <a:r>
              <a:rPr lang="en-CA" dirty="0">
                <a:solidFill>
                  <a:srgbClr val="D4D4D4"/>
                </a:solidFill>
              </a:rPr>
              <a:t>}</a:t>
            </a:r>
          </a:p>
          <a:p>
            <a:endParaRPr lang="en-CA" dirty="0">
              <a:solidFill>
                <a:srgbClr val="D4D4D4"/>
              </a:solidFill>
            </a:endParaRPr>
          </a:p>
        </p:txBody>
      </p:sp>
      <p:sp>
        <p:nvSpPr>
          <p:cNvPr id="3" name="Title 2">
            <a:extLst>
              <a:ext uri="{FF2B5EF4-FFF2-40B4-BE49-F238E27FC236}">
                <a16:creationId xmlns:a16="http://schemas.microsoft.com/office/drawing/2014/main" id="{5177DB9C-96A3-4142-8E22-5B598262F798}"/>
              </a:ext>
            </a:extLst>
          </p:cNvPr>
          <p:cNvSpPr>
            <a:spLocks noGrp="1"/>
          </p:cNvSpPr>
          <p:nvPr>
            <p:ph type="title"/>
          </p:nvPr>
        </p:nvSpPr>
        <p:spPr/>
        <p:txBody>
          <a:bodyPr/>
          <a:lstStyle/>
          <a:p>
            <a:r>
              <a:rPr lang="en-CA" dirty="0"/>
              <a:t>Deleting Data</a:t>
            </a:r>
          </a:p>
        </p:txBody>
      </p:sp>
    </p:spTree>
    <p:extLst>
      <p:ext uri="{BB962C8B-B14F-4D97-AF65-F5344CB8AC3E}">
        <p14:creationId xmlns:p14="http://schemas.microsoft.com/office/powerpoint/2010/main" val="227277570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E25042-403D-44ED-A0D0-9E8BC1F2BABC}"/>
              </a:ext>
            </a:extLst>
          </p:cNvPr>
          <p:cNvSpPr>
            <a:spLocks noGrp="1"/>
          </p:cNvSpPr>
          <p:nvPr>
            <p:ph type="title"/>
          </p:nvPr>
        </p:nvSpPr>
        <p:spPr/>
        <p:txBody>
          <a:bodyPr/>
          <a:lstStyle/>
          <a:p>
            <a:r>
              <a:rPr lang="en-CA" dirty="0"/>
              <a:t>Using SharePoint Search</a:t>
            </a:r>
          </a:p>
        </p:txBody>
      </p:sp>
      <p:sp>
        <p:nvSpPr>
          <p:cNvPr id="3" name="Content Placeholder 2">
            <a:extLst>
              <a:ext uri="{FF2B5EF4-FFF2-40B4-BE49-F238E27FC236}">
                <a16:creationId xmlns:a16="http://schemas.microsoft.com/office/drawing/2014/main" id="{AF6A05A5-F49D-434B-9736-03AF39A2A82C}"/>
              </a:ext>
            </a:extLst>
          </p:cNvPr>
          <p:cNvSpPr>
            <a:spLocks noGrp="1"/>
          </p:cNvSpPr>
          <p:nvPr>
            <p:ph idx="1"/>
          </p:nvPr>
        </p:nvSpPr>
        <p:spPr/>
        <p:txBody>
          <a:bodyPr>
            <a:normAutofit lnSpcReduction="10000"/>
          </a:bodyPr>
          <a:lstStyle/>
          <a:p>
            <a:r>
              <a:rPr lang="en-CA" dirty="0"/>
              <a:t>Using search allows you to query content in multiple lists or multiple sites or site collections</a:t>
            </a:r>
          </a:p>
          <a:p>
            <a:endParaRPr lang="en-CA" dirty="0"/>
          </a:p>
          <a:p>
            <a:r>
              <a:rPr lang="en-CA" dirty="0"/>
              <a:t>Uses a totally other query language (KQL or Keyword Query Language)</a:t>
            </a:r>
          </a:p>
          <a:p>
            <a:endParaRPr lang="en-CA" dirty="0"/>
          </a:p>
          <a:p>
            <a:r>
              <a:rPr lang="en-CA" dirty="0"/>
              <a:t>Very performant and optimized for fetching a lot of data, but has a 15 minutes-</a:t>
            </a:r>
            <a:r>
              <a:rPr lang="en-CA" dirty="0" err="1"/>
              <a:t>ish</a:t>
            </a:r>
            <a:r>
              <a:rPr lang="en-CA" dirty="0"/>
              <a:t> delay in terms of data freshness</a:t>
            </a:r>
          </a:p>
          <a:p>
            <a:endParaRPr lang="en-CA" dirty="0"/>
          </a:p>
          <a:p>
            <a:r>
              <a:rPr lang="en-CA" dirty="0"/>
              <a:t>Does not support any data modification</a:t>
            </a:r>
          </a:p>
        </p:txBody>
      </p:sp>
    </p:spTree>
    <p:extLst>
      <p:ext uri="{BB962C8B-B14F-4D97-AF65-F5344CB8AC3E}">
        <p14:creationId xmlns:p14="http://schemas.microsoft.com/office/powerpoint/2010/main" val="191100832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E25042-403D-44ED-A0D0-9E8BC1F2BABC}"/>
              </a:ext>
            </a:extLst>
          </p:cNvPr>
          <p:cNvSpPr>
            <a:spLocks noGrp="1"/>
          </p:cNvSpPr>
          <p:nvPr>
            <p:ph type="title"/>
          </p:nvPr>
        </p:nvSpPr>
        <p:spPr/>
        <p:txBody>
          <a:bodyPr/>
          <a:lstStyle/>
          <a:p>
            <a:r>
              <a:rPr lang="en-CA" dirty="0"/>
              <a:t>KQL Crash Course</a:t>
            </a:r>
          </a:p>
        </p:txBody>
      </p:sp>
      <p:sp>
        <p:nvSpPr>
          <p:cNvPr id="3" name="Content Placeholder 2">
            <a:extLst>
              <a:ext uri="{FF2B5EF4-FFF2-40B4-BE49-F238E27FC236}">
                <a16:creationId xmlns:a16="http://schemas.microsoft.com/office/drawing/2014/main" id="{AF6A05A5-F49D-434B-9736-03AF39A2A82C}"/>
              </a:ext>
            </a:extLst>
          </p:cNvPr>
          <p:cNvSpPr>
            <a:spLocks noGrp="1"/>
          </p:cNvSpPr>
          <p:nvPr>
            <p:ph idx="1"/>
          </p:nvPr>
        </p:nvSpPr>
        <p:spPr/>
        <p:txBody>
          <a:bodyPr>
            <a:normAutofit/>
          </a:bodyPr>
          <a:lstStyle/>
          <a:p>
            <a:r>
              <a:rPr lang="en-CA" dirty="0"/>
              <a:t>See Mickael Svenson blog series “SharePoint Search Queries Explained”</a:t>
            </a:r>
          </a:p>
          <a:p>
            <a:endParaRPr lang="en-CA" dirty="0"/>
          </a:p>
          <a:p>
            <a:r>
              <a:rPr lang="en-CA" dirty="0"/>
              <a:t>https://www.techmikael.com/2014/03/sharepoint-search-queries-explained.html</a:t>
            </a:r>
          </a:p>
        </p:txBody>
      </p:sp>
    </p:spTree>
    <p:extLst>
      <p:ext uri="{BB962C8B-B14F-4D97-AF65-F5344CB8AC3E}">
        <p14:creationId xmlns:p14="http://schemas.microsoft.com/office/powerpoint/2010/main" val="289806515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FB43C86-521C-4A54-A11C-0151BB54C36F}"/>
              </a:ext>
            </a:extLst>
          </p:cNvPr>
          <p:cNvSpPr>
            <a:spLocks noGrp="1"/>
          </p:cNvSpPr>
          <p:nvPr>
            <p:ph idx="1"/>
          </p:nvPr>
        </p:nvSpPr>
        <p:spPr/>
        <p:txBody>
          <a:bodyPr/>
          <a:lstStyle/>
          <a:p>
            <a:r>
              <a:rPr lang="en-CA" dirty="0">
                <a:solidFill>
                  <a:srgbClr val="608B4E"/>
                </a:solidFill>
              </a:rPr>
              <a:t>// Getting all the sessions of the specified list using SharePoint Search</a:t>
            </a:r>
            <a:endParaRPr lang="en-CA" dirty="0">
              <a:solidFill>
                <a:srgbClr val="D4D4D4"/>
              </a:solidFill>
            </a:endParaRPr>
          </a:p>
          <a:p>
            <a:r>
              <a:rPr lang="en-CA" dirty="0">
                <a:solidFill>
                  <a:srgbClr val="569CD6"/>
                </a:solidFill>
              </a:rPr>
              <a:t>public</a:t>
            </a:r>
            <a:r>
              <a:rPr lang="en-CA" dirty="0">
                <a:solidFill>
                  <a:srgbClr val="D4D4D4"/>
                </a:solidFill>
              </a:rPr>
              <a:t> </a:t>
            </a:r>
            <a:r>
              <a:rPr lang="en-CA" dirty="0" err="1">
                <a:solidFill>
                  <a:srgbClr val="DCDCAA"/>
                </a:solidFill>
              </a:rPr>
              <a:t>getItems</a:t>
            </a:r>
            <a:r>
              <a:rPr lang="en-CA" dirty="0">
                <a:solidFill>
                  <a:srgbClr val="D4D4D4"/>
                </a:solidFill>
              </a:rPr>
              <a:t>(</a:t>
            </a:r>
            <a:r>
              <a:rPr lang="en-CA" dirty="0">
                <a:solidFill>
                  <a:srgbClr val="9CDCFE"/>
                </a:solidFill>
              </a:rPr>
              <a:t>context</a:t>
            </a:r>
            <a:r>
              <a:rPr lang="en-CA" dirty="0">
                <a:solidFill>
                  <a:srgbClr val="D4D4D4"/>
                </a:solidFill>
              </a:rPr>
              <a:t>: </a:t>
            </a:r>
            <a:r>
              <a:rPr lang="en-CA" dirty="0" err="1">
                <a:solidFill>
                  <a:srgbClr val="4EC9B0"/>
                </a:solidFill>
              </a:rPr>
              <a:t>IWebPartContext</a:t>
            </a:r>
            <a:r>
              <a:rPr lang="en-CA" dirty="0">
                <a:solidFill>
                  <a:srgbClr val="D4D4D4"/>
                </a:solidFill>
              </a:rPr>
              <a:t>): </a:t>
            </a:r>
            <a:r>
              <a:rPr lang="en-CA" dirty="0">
                <a:solidFill>
                  <a:srgbClr val="4EC9B0"/>
                </a:solidFill>
              </a:rPr>
              <a:t>Promise</a:t>
            </a:r>
            <a:r>
              <a:rPr lang="en-CA" dirty="0">
                <a:solidFill>
                  <a:srgbClr val="D4D4D4"/>
                </a:solidFill>
              </a:rPr>
              <a:t>&lt;</a:t>
            </a:r>
            <a:r>
              <a:rPr lang="en-CA" dirty="0" err="1">
                <a:solidFill>
                  <a:srgbClr val="4EC9B0"/>
                </a:solidFill>
              </a:rPr>
              <a:t>IHelpDeskItem</a:t>
            </a:r>
            <a:r>
              <a:rPr lang="en-CA" dirty="0">
                <a:solidFill>
                  <a:srgbClr val="D4D4D4"/>
                </a:solidFill>
              </a:rPr>
              <a:t>[]&gt; {</a:t>
            </a:r>
          </a:p>
          <a:p>
            <a:r>
              <a:rPr lang="en-CA" dirty="0">
                <a:solidFill>
                  <a:srgbClr val="C586C0"/>
                </a:solidFill>
              </a:rPr>
              <a:t>  return</a:t>
            </a:r>
            <a:r>
              <a:rPr lang="en-CA" dirty="0">
                <a:solidFill>
                  <a:srgbClr val="D4D4D4"/>
                </a:solidFill>
              </a:rPr>
              <a:t> </a:t>
            </a:r>
            <a:r>
              <a:rPr lang="en-CA" dirty="0">
                <a:solidFill>
                  <a:srgbClr val="569CD6"/>
                </a:solidFill>
              </a:rPr>
              <a:t>new</a:t>
            </a:r>
            <a:r>
              <a:rPr lang="en-CA" dirty="0">
                <a:solidFill>
                  <a:srgbClr val="D4D4D4"/>
                </a:solidFill>
              </a:rPr>
              <a:t> </a:t>
            </a:r>
            <a:r>
              <a:rPr lang="en-CA" dirty="0">
                <a:solidFill>
                  <a:srgbClr val="4EC9B0"/>
                </a:solidFill>
              </a:rPr>
              <a:t>Promise</a:t>
            </a:r>
            <a:r>
              <a:rPr lang="en-CA" dirty="0">
                <a:solidFill>
                  <a:srgbClr val="D4D4D4"/>
                </a:solidFill>
              </a:rPr>
              <a:t>&lt;</a:t>
            </a:r>
            <a:r>
              <a:rPr lang="en-CA" dirty="0" err="1">
                <a:solidFill>
                  <a:srgbClr val="4EC9B0"/>
                </a:solidFill>
              </a:rPr>
              <a:t>IHelpDeskItem</a:t>
            </a:r>
            <a:r>
              <a:rPr lang="en-CA" dirty="0">
                <a:solidFill>
                  <a:srgbClr val="D4D4D4"/>
                </a:solidFill>
              </a:rPr>
              <a:t>[]&gt;((</a:t>
            </a:r>
            <a:r>
              <a:rPr lang="en-CA" dirty="0">
                <a:solidFill>
                  <a:srgbClr val="9CDCFE"/>
                </a:solidFill>
              </a:rPr>
              <a:t>resolve</a:t>
            </a:r>
            <a:r>
              <a:rPr lang="en-CA" dirty="0">
                <a:solidFill>
                  <a:srgbClr val="D4D4D4"/>
                </a:solidFill>
              </a:rPr>
              <a:t>, </a:t>
            </a:r>
            <a:r>
              <a:rPr lang="en-CA" dirty="0">
                <a:solidFill>
                  <a:srgbClr val="9CDCFE"/>
                </a:solidFill>
              </a:rPr>
              <a:t>reject</a:t>
            </a:r>
            <a:r>
              <a:rPr lang="en-CA" dirty="0">
                <a:solidFill>
                  <a:srgbClr val="D4D4D4"/>
                </a:solidFill>
              </a:rPr>
              <a:t>) </a:t>
            </a:r>
            <a:r>
              <a:rPr lang="en-CA" dirty="0">
                <a:solidFill>
                  <a:srgbClr val="569CD6"/>
                </a:solidFill>
              </a:rPr>
              <a:t>=&gt;</a:t>
            </a:r>
            <a:r>
              <a:rPr lang="en-CA" dirty="0">
                <a:solidFill>
                  <a:srgbClr val="D4D4D4"/>
                </a:solidFill>
              </a:rPr>
              <a:t> {</a:t>
            </a:r>
          </a:p>
          <a:p>
            <a:r>
              <a:rPr lang="en-CA" dirty="0">
                <a:solidFill>
                  <a:srgbClr val="9CDCFE"/>
                </a:solidFill>
              </a:rPr>
              <a:t>    </a:t>
            </a:r>
            <a:r>
              <a:rPr lang="en-CA" dirty="0" err="1">
                <a:solidFill>
                  <a:srgbClr val="9CDCFE"/>
                </a:solidFill>
              </a:rPr>
              <a:t>context</a:t>
            </a:r>
            <a:r>
              <a:rPr lang="en-CA" dirty="0" err="1">
                <a:solidFill>
                  <a:srgbClr val="D4D4D4"/>
                </a:solidFill>
              </a:rPr>
              <a:t>.</a:t>
            </a:r>
            <a:r>
              <a:rPr lang="en-CA" dirty="0" err="1">
                <a:solidFill>
                  <a:srgbClr val="9CDCFE"/>
                </a:solidFill>
              </a:rPr>
              <a:t>spHttpClient</a:t>
            </a:r>
            <a:r>
              <a:rPr lang="en-CA" dirty="0" err="1">
                <a:solidFill>
                  <a:srgbClr val="D4D4D4"/>
                </a:solidFill>
              </a:rPr>
              <a:t>.</a:t>
            </a:r>
            <a:r>
              <a:rPr lang="en-CA" dirty="0" err="1">
                <a:solidFill>
                  <a:srgbClr val="DCDCAA"/>
                </a:solidFill>
              </a:rPr>
              <a:t>get</a:t>
            </a:r>
            <a:r>
              <a:rPr lang="en-CA" dirty="0">
                <a:solidFill>
                  <a:srgbClr val="D4D4D4"/>
                </a:solidFill>
              </a:rPr>
              <a:t>(</a:t>
            </a:r>
            <a:r>
              <a:rPr lang="en-CA" dirty="0">
                <a:solidFill>
                  <a:srgbClr val="CE9178"/>
                </a:solidFill>
              </a:rPr>
              <a:t>`</a:t>
            </a:r>
            <a:r>
              <a:rPr lang="en-CA" dirty="0">
                <a:solidFill>
                  <a:srgbClr val="569CD6"/>
                </a:solidFill>
              </a:rPr>
              <a:t>${</a:t>
            </a:r>
            <a:r>
              <a:rPr lang="en-CA" dirty="0" err="1">
                <a:solidFill>
                  <a:srgbClr val="9CDCFE"/>
                </a:solidFill>
              </a:rPr>
              <a:t>absoluteUrl</a:t>
            </a:r>
            <a:r>
              <a:rPr lang="en-CA" dirty="0">
                <a:solidFill>
                  <a:srgbClr val="569CD6"/>
                </a:solidFill>
              </a:rPr>
              <a:t>}</a:t>
            </a:r>
            <a:r>
              <a:rPr lang="en-CA" dirty="0">
                <a:solidFill>
                  <a:srgbClr val="CE9178"/>
                </a:solidFill>
              </a:rPr>
              <a:t>/_</a:t>
            </a:r>
            <a:r>
              <a:rPr lang="en-CA" dirty="0" err="1">
                <a:solidFill>
                  <a:srgbClr val="CE9178"/>
                </a:solidFill>
              </a:rPr>
              <a:t>api</a:t>
            </a:r>
            <a:r>
              <a:rPr lang="en-CA" dirty="0">
                <a:solidFill>
                  <a:srgbClr val="CE9178"/>
                </a:solidFill>
              </a:rPr>
              <a:t>/search/query?`</a:t>
            </a:r>
            <a:r>
              <a:rPr lang="en-CA" dirty="0">
                <a:solidFill>
                  <a:srgbClr val="D4D4D4"/>
                </a:solidFill>
              </a:rPr>
              <a:t> +</a:t>
            </a:r>
          </a:p>
          <a:p>
            <a:r>
              <a:rPr lang="en-CA" dirty="0">
                <a:solidFill>
                  <a:srgbClr val="CE9178"/>
                </a:solidFill>
              </a:rPr>
              <a:t>    `</a:t>
            </a:r>
            <a:r>
              <a:rPr lang="en-CA" dirty="0" err="1">
                <a:solidFill>
                  <a:srgbClr val="CE9178"/>
                </a:solidFill>
              </a:rPr>
              <a:t>querytext</a:t>
            </a:r>
            <a:r>
              <a:rPr lang="en-CA" dirty="0">
                <a:solidFill>
                  <a:srgbClr val="CE9178"/>
                </a:solidFill>
              </a:rPr>
              <a:t>='ContentTypeId:0x0100…* AND </a:t>
            </a:r>
            <a:r>
              <a:rPr lang="en-CA" dirty="0" err="1">
                <a:solidFill>
                  <a:srgbClr val="CE9178"/>
                </a:solidFill>
              </a:rPr>
              <a:t>ListID</a:t>
            </a:r>
            <a:r>
              <a:rPr lang="en-CA" dirty="0">
                <a:solidFill>
                  <a:srgbClr val="CE9178"/>
                </a:solidFill>
              </a:rPr>
              <a:t>:</a:t>
            </a:r>
            <a:r>
              <a:rPr lang="en-CA" dirty="0">
                <a:solidFill>
                  <a:srgbClr val="569CD6"/>
                </a:solidFill>
              </a:rPr>
              <a:t>${this</a:t>
            </a:r>
            <a:r>
              <a:rPr lang="en-CA" dirty="0">
                <a:solidFill>
                  <a:srgbClr val="D4D4D4"/>
                </a:solidFill>
              </a:rPr>
              <a:t>.</a:t>
            </a:r>
            <a:r>
              <a:rPr lang="en-CA" dirty="0">
                <a:solidFill>
                  <a:srgbClr val="9CDCFE"/>
                </a:solidFill>
              </a:rPr>
              <a:t>_</a:t>
            </a:r>
            <a:r>
              <a:rPr lang="en-CA" dirty="0" err="1">
                <a:solidFill>
                  <a:srgbClr val="9CDCFE"/>
                </a:solidFill>
              </a:rPr>
              <a:t>listId</a:t>
            </a:r>
            <a:r>
              <a:rPr lang="en-CA" dirty="0">
                <a:solidFill>
                  <a:srgbClr val="569CD6"/>
                </a:solidFill>
              </a:rPr>
              <a:t>}</a:t>
            </a:r>
            <a:r>
              <a:rPr lang="en-CA" dirty="0">
                <a:solidFill>
                  <a:srgbClr val="CE9178"/>
                </a:solidFill>
              </a:rPr>
              <a:t>'`</a:t>
            </a:r>
            <a:r>
              <a:rPr lang="en-CA" dirty="0">
                <a:solidFill>
                  <a:srgbClr val="D4D4D4"/>
                </a:solidFill>
              </a:rPr>
              <a:t> +</a:t>
            </a:r>
          </a:p>
          <a:p>
            <a:r>
              <a:rPr lang="en-CA" dirty="0">
                <a:solidFill>
                  <a:srgbClr val="CE9178"/>
                </a:solidFill>
              </a:rPr>
              <a:t>    `&amp;</a:t>
            </a:r>
            <a:r>
              <a:rPr lang="en-CA" dirty="0" err="1">
                <a:solidFill>
                  <a:srgbClr val="CE9178"/>
                </a:solidFill>
              </a:rPr>
              <a:t>selectproperties</a:t>
            </a:r>
            <a:r>
              <a:rPr lang="en-CA" dirty="0">
                <a:solidFill>
                  <a:srgbClr val="CE9178"/>
                </a:solidFill>
              </a:rPr>
              <a:t>='…'`</a:t>
            </a:r>
            <a:r>
              <a:rPr lang="en-CA" dirty="0">
                <a:solidFill>
                  <a:srgbClr val="D4D4D4"/>
                </a:solidFill>
              </a:rPr>
              <a:t> +</a:t>
            </a:r>
          </a:p>
          <a:p>
            <a:r>
              <a:rPr lang="en-CA" dirty="0">
                <a:solidFill>
                  <a:srgbClr val="CE9178"/>
                </a:solidFill>
              </a:rPr>
              <a:t>    `&amp;</a:t>
            </a:r>
            <a:r>
              <a:rPr lang="en-CA" dirty="0" err="1">
                <a:solidFill>
                  <a:srgbClr val="CE9178"/>
                </a:solidFill>
              </a:rPr>
              <a:t>orderby</a:t>
            </a:r>
            <a:r>
              <a:rPr lang="en-CA" dirty="0">
                <a:solidFill>
                  <a:srgbClr val="CE9178"/>
                </a:solidFill>
              </a:rPr>
              <a:t>='</a:t>
            </a:r>
            <a:r>
              <a:rPr lang="en-CA" dirty="0" err="1">
                <a:solidFill>
                  <a:srgbClr val="CE9178"/>
                </a:solidFill>
              </a:rPr>
              <a:t>ListItemID</a:t>
            </a:r>
            <a:r>
              <a:rPr lang="en-CA" dirty="0">
                <a:solidFill>
                  <a:srgbClr val="CE9178"/>
                </a:solidFill>
              </a:rPr>
              <a:t> </a:t>
            </a:r>
            <a:r>
              <a:rPr lang="en-CA" dirty="0" err="1">
                <a:solidFill>
                  <a:srgbClr val="CE9178"/>
                </a:solidFill>
              </a:rPr>
              <a:t>asc</a:t>
            </a:r>
            <a:r>
              <a:rPr lang="en-CA" dirty="0">
                <a:solidFill>
                  <a:srgbClr val="CE9178"/>
                </a:solidFill>
              </a:rPr>
              <a:t>'`</a:t>
            </a:r>
            <a:r>
              <a:rPr lang="en-CA" dirty="0">
                <a:solidFill>
                  <a:srgbClr val="D4D4D4"/>
                </a:solidFill>
              </a:rPr>
              <a:t>, </a:t>
            </a:r>
            <a:r>
              <a:rPr lang="en-CA" dirty="0">
                <a:solidFill>
                  <a:srgbClr val="9CDCFE"/>
                </a:solidFill>
              </a:rPr>
              <a:t>SPHttpClient</a:t>
            </a:r>
            <a:r>
              <a:rPr lang="en-CA" dirty="0">
                <a:solidFill>
                  <a:srgbClr val="D4D4D4"/>
                </a:solidFill>
              </a:rPr>
              <a:t>.</a:t>
            </a:r>
            <a:r>
              <a:rPr lang="en-CA" dirty="0">
                <a:solidFill>
                  <a:srgbClr val="9CDCFE"/>
                </a:solidFill>
              </a:rPr>
              <a:t>configurations</a:t>
            </a:r>
            <a:r>
              <a:rPr lang="en-CA" dirty="0">
                <a:solidFill>
                  <a:srgbClr val="D4D4D4"/>
                </a:solidFill>
              </a:rPr>
              <a:t>.</a:t>
            </a:r>
            <a:r>
              <a:rPr lang="en-CA" dirty="0">
                <a:solidFill>
                  <a:srgbClr val="9CDCFE"/>
                </a:solidFill>
              </a:rPr>
              <a:t>v1</a:t>
            </a:r>
            <a:r>
              <a:rPr lang="en-CA" dirty="0">
                <a:solidFill>
                  <a:srgbClr val="D4D4D4"/>
                </a:solidFill>
              </a:rPr>
              <a:t>, {</a:t>
            </a:r>
          </a:p>
          <a:p>
            <a:r>
              <a:rPr lang="en-CA" dirty="0">
                <a:solidFill>
                  <a:srgbClr val="9CDCFE"/>
                </a:solidFill>
              </a:rPr>
              <a:t>      headers:</a:t>
            </a:r>
            <a:r>
              <a:rPr lang="en-CA" dirty="0">
                <a:solidFill>
                  <a:srgbClr val="D4D4D4"/>
                </a:solidFill>
              </a:rPr>
              <a:t> { </a:t>
            </a:r>
            <a:r>
              <a:rPr lang="en-CA" dirty="0">
                <a:solidFill>
                  <a:srgbClr val="CE9178"/>
                </a:solidFill>
              </a:rPr>
              <a:t>"</a:t>
            </a:r>
            <a:r>
              <a:rPr lang="en-CA" dirty="0" err="1">
                <a:solidFill>
                  <a:srgbClr val="CE9178"/>
                </a:solidFill>
              </a:rPr>
              <a:t>odata</a:t>
            </a:r>
            <a:r>
              <a:rPr lang="en-CA" dirty="0">
                <a:solidFill>
                  <a:srgbClr val="CE9178"/>
                </a:solidFill>
              </a:rPr>
              <a:t>-version"</a:t>
            </a:r>
            <a:r>
              <a:rPr lang="en-CA" dirty="0">
                <a:solidFill>
                  <a:srgbClr val="9CDCFE"/>
                </a:solidFill>
              </a:rPr>
              <a:t>:</a:t>
            </a:r>
            <a:r>
              <a:rPr lang="en-CA" dirty="0">
                <a:solidFill>
                  <a:srgbClr val="D4D4D4"/>
                </a:solidFill>
              </a:rPr>
              <a:t> </a:t>
            </a:r>
            <a:r>
              <a:rPr lang="en-CA" dirty="0">
                <a:solidFill>
                  <a:srgbClr val="CE9178"/>
                </a:solidFill>
              </a:rPr>
              <a:t>"3.0"</a:t>
            </a:r>
            <a:r>
              <a:rPr lang="en-CA" dirty="0">
                <a:solidFill>
                  <a:srgbClr val="D4D4D4"/>
                </a:solidFill>
              </a:rPr>
              <a:t> }</a:t>
            </a:r>
          </a:p>
          <a:p>
            <a:r>
              <a:rPr lang="en-CA" dirty="0">
                <a:solidFill>
                  <a:srgbClr val="D4D4D4"/>
                </a:solidFill>
              </a:rPr>
              <a:t>    }).</a:t>
            </a:r>
            <a:r>
              <a:rPr lang="en-CA" dirty="0">
                <a:solidFill>
                  <a:srgbClr val="DCDCAA"/>
                </a:solidFill>
              </a:rPr>
              <a:t>then</a:t>
            </a:r>
            <a:r>
              <a:rPr lang="en-CA" dirty="0">
                <a:solidFill>
                  <a:srgbClr val="D4D4D4"/>
                </a:solidFill>
              </a:rPr>
              <a:t>(</a:t>
            </a:r>
            <a:r>
              <a:rPr lang="en-CA" dirty="0">
                <a:solidFill>
                  <a:srgbClr val="9CDCFE"/>
                </a:solidFill>
              </a:rPr>
              <a:t>res</a:t>
            </a:r>
            <a:r>
              <a:rPr lang="en-CA" dirty="0">
                <a:solidFill>
                  <a:srgbClr val="D4D4D4"/>
                </a:solidFill>
              </a:rPr>
              <a:t> </a:t>
            </a:r>
            <a:r>
              <a:rPr lang="en-CA" dirty="0">
                <a:solidFill>
                  <a:srgbClr val="569CD6"/>
                </a:solidFill>
              </a:rPr>
              <a:t>=&gt;</a:t>
            </a:r>
            <a:r>
              <a:rPr lang="en-CA" dirty="0">
                <a:solidFill>
                  <a:srgbClr val="D4D4D4"/>
                </a:solidFill>
              </a:rPr>
              <a:t> </a:t>
            </a:r>
            <a:r>
              <a:rPr lang="en-CA" dirty="0" err="1">
                <a:solidFill>
                  <a:srgbClr val="9CDCFE"/>
                </a:solidFill>
              </a:rPr>
              <a:t>res</a:t>
            </a:r>
            <a:r>
              <a:rPr lang="en-CA" dirty="0" err="1">
                <a:solidFill>
                  <a:srgbClr val="D4D4D4"/>
                </a:solidFill>
              </a:rPr>
              <a:t>.</a:t>
            </a:r>
            <a:r>
              <a:rPr lang="en-CA" dirty="0" err="1">
                <a:solidFill>
                  <a:srgbClr val="DCDCAA"/>
                </a:solidFill>
              </a:rPr>
              <a:t>json</a:t>
            </a:r>
            <a:r>
              <a:rPr lang="en-CA" dirty="0">
                <a:solidFill>
                  <a:srgbClr val="D4D4D4"/>
                </a:solidFill>
              </a:rPr>
              <a:t>()).</a:t>
            </a:r>
            <a:r>
              <a:rPr lang="en-CA" dirty="0">
                <a:solidFill>
                  <a:srgbClr val="DCDCAA"/>
                </a:solidFill>
              </a:rPr>
              <a:t>then</a:t>
            </a:r>
            <a:r>
              <a:rPr lang="en-CA" dirty="0">
                <a:solidFill>
                  <a:srgbClr val="D4D4D4"/>
                </a:solidFill>
              </a:rPr>
              <a:t>(</a:t>
            </a:r>
            <a:r>
              <a:rPr lang="en-CA" dirty="0">
                <a:solidFill>
                  <a:srgbClr val="9CDCFE"/>
                </a:solidFill>
              </a:rPr>
              <a:t>res</a:t>
            </a:r>
            <a:r>
              <a:rPr lang="en-CA" dirty="0">
                <a:solidFill>
                  <a:srgbClr val="D4D4D4"/>
                </a:solidFill>
              </a:rPr>
              <a:t> </a:t>
            </a:r>
            <a:r>
              <a:rPr lang="en-CA" dirty="0">
                <a:solidFill>
                  <a:srgbClr val="569CD6"/>
                </a:solidFill>
              </a:rPr>
              <a:t>=&gt;</a:t>
            </a:r>
            <a:r>
              <a:rPr lang="en-CA" dirty="0">
                <a:solidFill>
                  <a:srgbClr val="D4D4D4"/>
                </a:solidFill>
              </a:rPr>
              <a:t> {</a:t>
            </a:r>
          </a:p>
          <a:p>
            <a:r>
              <a:rPr lang="en-CA" dirty="0">
                <a:solidFill>
                  <a:srgbClr val="569CD6"/>
                </a:solidFill>
              </a:rPr>
              <a:t>      let</a:t>
            </a:r>
            <a:r>
              <a:rPr lang="en-CA" dirty="0">
                <a:solidFill>
                  <a:srgbClr val="D4D4D4"/>
                </a:solidFill>
              </a:rPr>
              <a:t> </a:t>
            </a:r>
            <a:r>
              <a:rPr lang="en-CA" dirty="0" err="1">
                <a:solidFill>
                  <a:srgbClr val="9CDCFE"/>
                </a:solidFill>
              </a:rPr>
              <a:t>helpDeskItems</a:t>
            </a:r>
            <a:r>
              <a:rPr lang="en-CA" dirty="0" err="1">
                <a:solidFill>
                  <a:srgbClr val="D4D4D4"/>
                </a:solidFill>
              </a:rPr>
              <a:t>:</a:t>
            </a:r>
            <a:r>
              <a:rPr lang="en-CA" dirty="0" err="1">
                <a:solidFill>
                  <a:srgbClr val="4EC9B0"/>
                </a:solidFill>
              </a:rPr>
              <a:t>IHelpDeskItem</a:t>
            </a:r>
            <a:r>
              <a:rPr lang="en-CA" dirty="0">
                <a:solidFill>
                  <a:srgbClr val="D4D4D4"/>
                </a:solidFill>
              </a:rPr>
              <a:t>[] = [];</a:t>
            </a:r>
          </a:p>
          <a:p>
            <a:br>
              <a:rPr lang="en-CA" dirty="0">
                <a:solidFill>
                  <a:srgbClr val="D4D4D4"/>
                </a:solidFill>
              </a:rPr>
            </a:br>
            <a:r>
              <a:rPr lang="en-CA" dirty="0">
                <a:solidFill>
                  <a:srgbClr val="D4D4D4"/>
                </a:solidFill>
              </a:rPr>
              <a:t>      </a:t>
            </a:r>
            <a:r>
              <a:rPr lang="en-CA" dirty="0">
                <a:solidFill>
                  <a:srgbClr val="C586C0"/>
                </a:solidFill>
              </a:rPr>
              <a:t>if</a:t>
            </a:r>
            <a:r>
              <a:rPr lang="en-CA" dirty="0">
                <a:solidFill>
                  <a:srgbClr val="D4D4D4"/>
                </a:solidFill>
              </a:rPr>
              <a:t>(</a:t>
            </a:r>
            <a:r>
              <a:rPr lang="en-CA" dirty="0" err="1">
                <a:solidFill>
                  <a:srgbClr val="9CDCFE"/>
                </a:solidFill>
              </a:rPr>
              <a:t>res</a:t>
            </a:r>
            <a:r>
              <a:rPr lang="en-CA" dirty="0" err="1">
                <a:solidFill>
                  <a:srgbClr val="D4D4D4"/>
                </a:solidFill>
              </a:rPr>
              <a:t>.</a:t>
            </a:r>
            <a:r>
              <a:rPr lang="en-CA" dirty="0" err="1">
                <a:solidFill>
                  <a:srgbClr val="9CDCFE"/>
                </a:solidFill>
              </a:rPr>
              <a:t>PrimaryQueryResult</a:t>
            </a:r>
            <a:r>
              <a:rPr lang="en-CA" dirty="0">
                <a:solidFill>
                  <a:srgbClr val="D4D4D4"/>
                </a:solidFill>
              </a:rPr>
              <a:t>) {</a:t>
            </a:r>
          </a:p>
          <a:p>
            <a:r>
              <a:rPr lang="en-CA" dirty="0">
                <a:solidFill>
                  <a:srgbClr val="C586C0"/>
                </a:solidFill>
              </a:rPr>
              <a:t>        for</a:t>
            </a:r>
            <a:r>
              <a:rPr lang="en-CA" dirty="0">
                <a:solidFill>
                  <a:srgbClr val="D4D4D4"/>
                </a:solidFill>
              </a:rPr>
              <a:t>(</a:t>
            </a:r>
            <a:r>
              <a:rPr lang="en-CA" dirty="0">
                <a:solidFill>
                  <a:srgbClr val="569CD6"/>
                </a:solidFill>
              </a:rPr>
              <a:t>var</a:t>
            </a:r>
            <a:r>
              <a:rPr lang="en-CA" dirty="0">
                <a:solidFill>
                  <a:srgbClr val="D4D4D4"/>
                </a:solidFill>
              </a:rPr>
              <a:t> </a:t>
            </a:r>
            <a:r>
              <a:rPr lang="en-CA" dirty="0">
                <a:solidFill>
                  <a:srgbClr val="9CDCFE"/>
                </a:solidFill>
              </a:rPr>
              <a:t>row</a:t>
            </a:r>
            <a:r>
              <a:rPr lang="en-CA" dirty="0">
                <a:solidFill>
                  <a:srgbClr val="D4D4D4"/>
                </a:solidFill>
              </a:rPr>
              <a:t> </a:t>
            </a:r>
            <a:r>
              <a:rPr lang="en-CA" dirty="0">
                <a:solidFill>
                  <a:srgbClr val="569CD6"/>
                </a:solidFill>
              </a:rPr>
              <a:t>of</a:t>
            </a:r>
            <a:r>
              <a:rPr lang="en-CA" dirty="0">
                <a:solidFill>
                  <a:srgbClr val="D4D4D4"/>
                </a:solidFill>
              </a:rPr>
              <a:t> </a:t>
            </a:r>
            <a:r>
              <a:rPr lang="en-CA" dirty="0" err="1">
                <a:solidFill>
                  <a:srgbClr val="9CDCFE"/>
                </a:solidFill>
              </a:rPr>
              <a:t>res</a:t>
            </a:r>
            <a:r>
              <a:rPr lang="en-CA" dirty="0" err="1">
                <a:solidFill>
                  <a:srgbClr val="D4D4D4"/>
                </a:solidFill>
              </a:rPr>
              <a:t>.</a:t>
            </a:r>
            <a:r>
              <a:rPr lang="en-CA" dirty="0" err="1">
                <a:solidFill>
                  <a:srgbClr val="9CDCFE"/>
                </a:solidFill>
              </a:rPr>
              <a:t>PrimaryQueryResult</a:t>
            </a:r>
            <a:r>
              <a:rPr lang="en-CA" dirty="0" err="1">
                <a:solidFill>
                  <a:srgbClr val="D4D4D4"/>
                </a:solidFill>
              </a:rPr>
              <a:t>.</a:t>
            </a:r>
            <a:r>
              <a:rPr lang="en-CA" dirty="0" err="1">
                <a:solidFill>
                  <a:srgbClr val="9CDCFE"/>
                </a:solidFill>
              </a:rPr>
              <a:t>RelevantResults</a:t>
            </a:r>
            <a:r>
              <a:rPr lang="en-CA" dirty="0" err="1">
                <a:solidFill>
                  <a:srgbClr val="D4D4D4"/>
                </a:solidFill>
              </a:rPr>
              <a:t>.</a:t>
            </a:r>
            <a:r>
              <a:rPr lang="en-CA" dirty="0" err="1">
                <a:solidFill>
                  <a:srgbClr val="9CDCFE"/>
                </a:solidFill>
              </a:rPr>
              <a:t>Table</a:t>
            </a:r>
            <a:r>
              <a:rPr lang="en-CA" dirty="0" err="1">
                <a:solidFill>
                  <a:srgbClr val="D4D4D4"/>
                </a:solidFill>
              </a:rPr>
              <a:t>.</a:t>
            </a:r>
            <a:r>
              <a:rPr lang="en-CA" dirty="0" err="1">
                <a:solidFill>
                  <a:srgbClr val="9CDCFE"/>
                </a:solidFill>
              </a:rPr>
              <a:t>Rows</a:t>
            </a:r>
            <a:r>
              <a:rPr lang="en-CA" dirty="0">
                <a:solidFill>
                  <a:srgbClr val="D4D4D4"/>
                </a:solidFill>
              </a:rPr>
              <a:t>) {</a:t>
            </a:r>
          </a:p>
          <a:p>
            <a:r>
              <a:rPr lang="en-CA" dirty="0">
                <a:solidFill>
                  <a:srgbClr val="9CDCFE"/>
                </a:solidFill>
              </a:rPr>
              <a:t>          </a:t>
            </a:r>
            <a:r>
              <a:rPr lang="en-CA" dirty="0" err="1">
                <a:solidFill>
                  <a:srgbClr val="9CDCFE"/>
                </a:solidFill>
              </a:rPr>
              <a:t>helpDeskItems</a:t>
            </a:r>
            <a:r>
              <a:rPr lang="en-CA" dirty="0" err="1">
                <a:solidFill>
                  <a:srgbClr val="D4D4D4"/>
                </a:solidFill>
              </a:rPr>
              <a:t>.</a:t>
            </a:r>
            <a:r>
              <a:rPr lang="en-CA" dirty="0" err="1">
                <a:solidFill>
                  <a:srgbClr val="DCDCAA"/>
                </a:solidFill>
              </a:rPr>
              <a:t>push</a:t>
            </a:r>
            <a:r>
              <a:rPr lang="en-CA" dirty="0">
                <a:solidFill>
                  <a:srgbClr val="D4D4D4"/>
                </a:solidFill>
              </a:rPr>
              <a:t>(</a:t>
            </a:r>
            <a:r>
              <a:rPr lang="en-CA" dirty="0" err="1">
                <a:solidFill>
                  <a:srgbClr val="569CD6"/>
                </a:solidFill>
              </a:rPr>
              <a:t>this</a:t>
            </a:r>
            <a:r>
              <a:rPr lang="en-CA" dirty="0" err="1">
                <a:solidFill>
                  <a:srgbClr val="D4D4D4"/>
                </a:solidFill>
              </a:rPr>
              <a:t>.</a:t>
            </a:r>
            <a:r>
              <a:rPr lang="en-CA" dirty="0" err="1">
                <a:solidFill>
                  <a:srgbClr val="DCDCAA"/>
                </a:solidFill>
              </a:rPr>
              <a:t>buildHelpDeskItem</a:t>
            </a:r>
            <a:r>
              <a:rPr lang="en-CA" dirty="0">
                <a:solidFill>
                  <a:srgbClr val="D4D4D4"/>
                </a:solidFill>
              </a:rPr>
              <a:t>(</a:t>
            </a:r>
            <a:r>
              <a:rPr lang="en-CA" dirty="0">
                <a:solidFill>
                  <a:srgbClr val="9CDCFE"/>
                </a:solidFill>
              </a:rPr>
              <a:t>row</a:t>
            </a:r>
            <a:r>
              <a:rPr lang="en-CA" dirty="0">
                <a:solidFill>
                  <a:srgbClr val="D4D4D4"/>
                </a:solidFill>
              </a:rPr>
              <a:t>));</a:t>
            </a:r>
          </a:p>
          <a:p>
            <a:r>
              <a:rPr lang="en-CA" dirty="0">
                <a:solidFill>
                  <a:srgbClr val="D4D4D4"/>
                </a:solidFill>
              </a:rPr>
              <a:t>        }</a:t>
            </a:r>
          </a:p>
          <a:p>
            <a:r>
              <a:rPr lang="en-CA" dirty="0">
                <a:solidFill>
                  <a:srgbClr val="D4D4D4"/>
                </a:solidFill>
              </a:rPr>
              <a:t>      }</a:t>
            </a:r>
            <a:br>
              <a:rPr lang="en-CA" dirty="0">
                <a:solidFill>
                  <a:srgbClr val="D4D4D4"/>
                </a:solidFill>
              </a:rPr>
            </a:br>
            <a:r>
              <a:rPr lang="en-CA" dirty="0">
                <a:solidFill>
                  <a:srgbClr val="D4D4D4"/>
                </a:solidFill>
              </a:rPr>
              <a:t>      </a:t>
            </a:r>
            <a:r>
              <a:rPr lang="en-CA" dirty="0">
                <a:solidFill>
                  <a:srgbClr val="DCDCAA"/>
                </a:solidFill>
              </a:rPr>
              <a:t>resolve</a:t>
            </a:r>
            <a:r>
              <a:rPr lang="en-CA" dirty="0">
                <a:solidFill>
                  <a:srgbClr val="D4D4D4"/>
                </a:solidFill>
              </a:rPr>
              <a:t>(</a:t>
            </a:r>
            <a:r>
              <a:rPr lang="en-CA" dirty="0" err="1">
                <a:solidFill>
                  <a:srgbClr val="9CDCFE"/>
                </a:solidFill>
              </a:rPr>
              <a:t>helpDeskItems</a:t>
            </a:r>
            <a:r>
              <a:rPr lang="en-CA" dirty="0">
                <a:solidFill>
                  <a:srgbClr val="D4D4D4"/>
                </a:solidFill>
              </a:rPr>
              <a:t>);</a:t>
            </a:r>
          </a:p>
          <a:p>
            <a:r>
              <a:rPr lang="en-CA" dirty="0">
                <a:solidFill>
                  <a:srgbClr val="D4D4D4"/>
                </a:solidFill>
              </a:rPr>
              <a:t>  });</a:t>
            </a:r>
          </a:p>
          <a:p>
            <a:r>
              <a:rPr lang="en-CA" dirty="0">
                <a:solidFill>
                  <a:srgbClr val="D4D4D4"/>
                </a:solidFill>
              </a:rPr>
              <a:t>}</a:t>
            </a:r>
          </a:p>
        </p:txBody>
      </p:sp>
      <p:sp>
        <p:nvSpPr>
          <p:cNvPr id="3" name="Title 2">
            <a:extLst>
              <a:ext uri="{FF2B5EF4-FFF2-40B4-BE49-F238E27FC236}">
                <a16:creationId xmlns:a16="http://schemas.microsoft.com/office/drawing/2014/main" id="{5177DB9C-96A3-4142-8E22-5B598262F798}"/>
              </a:ext>
            </a:extLst>
          </p:cNvPr>
          <p:cNvSpPr>
            <a:spLocks noGrp="1"/>
          </p:cNvSpPr>
          <p:nvPr>
            <p:ph type="title"/>
          </p:nvPr>
        </p:nvSpPr>
        <p:spPr/>
        <p:txBody>
          <a:bodyPr/>
          <a:lstStyle/>
          <a:p>
            <a:r>
              <a:rPr lang="en-CA" dirty="0"/>
              <a:t>Retrieving Data</a:t>
            </a:r>
          </a:p>
        </p:txBody>
      </p:sp>
    </p:spTree>
    <p:extLst>
      <p:ext uri="{BB962C8B-B14F-4D97-AF65-F5344CB8AC3E}">
        <p14:creationId xmlns:p14="http://schemas.microsoft.com/office/powerpoint/2010/main" val="327426313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E1A24-8D47-45C4-B56C-454E61B168A3}"/>
              </a:ext>
            </a:extLst>
          </p:cNvPr>
          <p:cNvSpPr>
            <a:spLocks noGrp="1"/>
          </p:cNvSpPr>
          <p:nvPr>
            <p:ph type="title"/>
          </p:nvPr>
        </p:nvSpPr>
        <p:spPr/>
        <p:txBody>
          <a:bodyPr/>
          <a:lstStyle/>
          <a:p>
            <a:r>
              <a:rPr lang="en-CA" dirty="0"/>
              <a:t>Notes on legacy APIs support</a:t>
            </a:r>
          </a:p>
        </p:txBody>
      </p:sp>
      <p:sp>
        <p:nvSpPr>
          <p:cNvPr id="3" name="Content Placeholder 2">
            <a:extLst>
              <a:ext uri="{FF2B5EF4-FFF2-40B4-BE49-F238E27FC236}">
                <a16:creationId xmlns:a16="http://schemas.microsoft.com/office/drawing/2014/main" id="{EE9D29AC-8EAD-476C-B789-0DC268793CEA}"/>
              </a:ext>
            </a:extLst>
          </p:cNvPr>
          <p:cNvSpPr>
            <a:spLocks noGrp="1"/>
          </p:cNvSpPr>
          <p:nvPr>
            <p:ph idx="1"/>
          </p:nvPr>
        </p:nvSpPr>
        <p:spPr/>
        <p:txBody>
          <a:bodyPr>
            <a:normAutofit lnSpcReduction="10000"/>
          </a:bodyPr>
          <a:lstStyle/>
          <a:p>
            <a:r>
              <a:rPr lang="en-CA" dirty="0"/>
              <a:t>SharePoint APIs cover a wide-range of options, but not everything</a:t>
            </a:r>
          </a:p>
          <a:p>
            <a:endParaRPr lang="en-CA" dirty="0"/>
          </a:p>
          <a:p>
            <a:r>
              <a:rPr lang="en-CA" dirty="0"/>
              <a:t>You “might” have to revert to JSOM for some scenarios (Managed Metadata, etc.)</a:t>
            </a:r>
          </a:p>
          <a:p>
            <a:endParaRPr lang="en-CA" dirty="0"/>
          </a:p>
          <a:p>
            <a:r>
              <a:rPr lang="en-CA" dirty="0"/>
              <a:t>Or even to the ASMX Web Services for more specific scenarios (Recurring Events in Calendars, etc.)</a:t>
            </a:r>
          </a:p>
          <a:p>
            <a:endParaRPr lang="en-CA" dirty="0"/>
          </a:p>
          <a:p>
            <a:r>
              <a:rPr lang="en-CA" dirty="0"/>
              <a:t>The SharePoint Framework supports those scenarios, but will require some extra work</a:t>
            </a:r>
          </a:p>
          <a:p>
            <a:endParaRPr lang="en-CA" dirty="0"/>
          </a:p>
          <a:p>
            <a:endParaRPr lang="en-CA" dirty="0"/>
          </a:p>
        </p:txBody>
      </p:sp>
    </p:spTree>
    <p:extLst>
      <p:ext uri="{BB962C8B-B14F-4D97-AF65-F5344CB8AC3E}">
        <p14:creationId xmlns:p14="http://schemas.microsoft.com/office/powerpoint/2010/main" val="31926545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b="0" dirty="0"/>
              <a:t>APIs, APIs Everywhere!</a:t>
            </a:r>
            <a:endParaRPr lang="en-CA" dirty="0"/>
          </a:p>
        </p:txBody>
      </p:sp>
      <p:sp>
        <p:nvSpPr>
          <p:cNvPr id="3" name="Text Placeholder 2"/>
          <p:cNvSpPr>
            <a:spLocks noGrp="1"/>
          </p:cNvSpPr>
          <p:nvPr>
            <p:ph type="body" idx="1"/>
          </p:nvPr>
        </p:nvSpPr>
        <p:spPr/>
        <p:txBody>
          <a:bodyPr/>
          <a:lstStyle/>
          <a:p>
            <a:endParaRPr lang="en-CA" dirty="0"/>
          </a:p>
        </p:txBody>
      </p:sp>
      <p:sp>
        <p:nvSpPr>
          <p:cNvPr id="4" name="Text Placeholder 3"/>
          <p:cNvSpPr>
            <a:spLocks noGrp="1"/>
          </p:cNvSpPr>
          <p:nvPr>
            <p:ph type="body" idx="10"/>
          </p:nvPr>
        </p:nvSpPr>
        <p:spPr/>
        <p:txBody>
          <a:bodyPr/>
          <a:lstStyle/>
          <a:p>
            <a:r>
              <a:rPr lang="en-CA" dirty="0"/>
              <a:t>Sébastien Levert</a:t>
            </a:r>
          </a:p>
        </p:txBody>
      </p:sp>
    </p:spTree>
    <p:extLst>
      <p:ext uri="{BB962C8B-B14F-4D97-AF65-F5344CB8AC3E}">
        <p14:creationId xmlns:p14="http://schemas.microsoft.com/office/powerpoint/2010/main" val="3467985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B34D74"/>
        </a:solidFill>
        <a:effectLst/>
      </p:bgPr>
    </p:bg>
    <p:spTree>
      <p:nvGrpSpPr>
        <p:cNvPr id="1" name=""/>
        <p:cNvGrpSpPr/>
        <p:nvPr/>
      </p:nvGrpSpPr>
      <p:grpSpPr>
        <a:xfrm>
          <a:off x="0" y="0"/>
          <a:ext cx="0" cy="0"/>
          <a:chOff x="0" y="0"/>
          <a:chExt cx="0" cy="0"/>
        </a:xfrm>
      </p:grpSpPr>
      <p:pic>
        <p:nvPicPr>
          <p:cNvPr id="5" name="Picture 4" descr="A close up of a sign&#10;&#10;Description generated with high confidence">
            <a:extLst>
              <a:ext uri="{FF2B5EF4-FFF2-40B4-BE49-F238E27FC236}">
                <a16:creationId xmlns:a16="http://schemas.microsoft.com/office/drawing/2014/main" id="{92157414-6501-4EEA-A2F8-EC8003731955}"/>
              </a:ext>
            </a:extLst>
          </p:cNvPr>
          <p:cNvPicPr>
            <a:picLocks noChangeAspect="1"/>
          </p:cNvPicPr>
          <p:nvPr/>
        </p:nvPicPr>
        <p:blipFill rotWithShape="1">
          <a:blip r:embed="rId2">
            <a:alphaModFix amt="50000"/>
            <a:extLst>
              <a:ext uri="{28A0092B-C50C-407E-A947-70E740481C1C}">
                <a14:useLocalDpi xmlns:a14="http://schemas.microsoft.com/office/drawing/2010/main" val="0"/>
              </a:ext>
            </a:extLst>
          </a:blip>
          <a:srcRect t="21385" b="22365"/>
          <a:stretch/>
        </p:blipFill>
        <p:spPr>
          <a:xfrm>
            <a:off x="20" y="10"/>
            <a:ext cx="12191980" cy="6857989"/>
          </a:xfrm>
          <a:prstGeom prst="rect">
            <a:avLst/>
          </a:prstGeom>
        </p:spPr>
      </p:pic>
      <p:sp>
        <p:nvSpPr>
          <p:cNvPr id="2" name="Title 1"/>
          <p:cNvSpPr>
            <a:spLocks noGrp="1"/>
          </p:cNvSpPr>
          <p:nvPr>
            <p:ph type="ctrTitle"/>
          </p:nvPr>
        </p:nvSpPr>
        <p:spPr>
          <a:xfrm>
            <a:off x="1524000" y="1122362"/>
            <a:ext cx="9144000" cy="2900518"/>
          </a:xfrm>
        </p:spPr>
        <p:txBody>
          <a:bodyPr>
            <a:normAutofit/>
          </a:bodyPr>
          <a:lstStyle/>
          <a:p>
            <a:r>
              <a:rPr lang="en-CA" dirty="0">
                <a:solidFill>
                  <a:srgbClr val="FFFFFF"/>
                </a:solidFill>
              </a:rPr>
              <a:t>Microsoft Graph and Custom APIs</a:t>
            </a:r>
          </a:p>
        </p:txBody>
      </p:sp>
      <p:sp>
        <p:nvSpPr>
          <p:cNvPr id="3" name="Subtitle 2"/>
          <p:cNvSpPr>
            <a:spLocks noGrp="1"/>
          </p:cNvSpPr>
          <p:nvPr>
            <p:ph type="subTitle" idx="1"/>
          </p:nvPr>
        </p:nvSpPr>
        <p:spPr>
          <a:xfrm>
            <a:off x="1524000" y="4159404"/>
            <a:ext cx="9144000" cy="1098395"/>
          </a:xfrm>
        </p:spPr>
        <p:txBody>
          <a:bodyPr>
            <a:normAutofit/>
          </a:bodyPr>
          <a:lstStyle/>
          <a:p>
            <a:endParaRPr lang="en-CA">
              <a:solidFill>
                <a:srgbClr val="FFFFFF"/>
              </a:solidFill>
            </a:endParaRPr>
          </a:p>
        </p:txBody>
      </p:sp>
    </p:spTree>
    <p:extLst>
      <p:ext uri="{BB962C8B-B14F-4D97-AF65-F5344CB8AC3E}">
        <p14:creationId xmlns:p14="http://schemas.microsoft.com/office/powerpoint/2010/main" val="54609950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51869-50BB-4A60-8CCC-E30E212A0609}"/>
              </a:ext>
            </a:extLst>
          </p:cNvPr>
          <p:cNvSpPr>
            <a:spLocks noGrp="1"/>
          </p:cNvSpPr>
          <p:nvPr>
            <p:ph type="title"/>
          </p:nvPr>
        </p:nvSpPr>
        <p:spPr/>
        <p:txBody>
          <a:bodyPr/>
          <a:lstStyle/>
          <a:p>
            <a:r>
              <a:rPr lang="en-CA" dirty="0"/>
              <a:t>What is the Microsoft Graph?</a:t>
            </a:r>
          </a:p>
        </p:txBody>
      </p:sp>
      <p:cxnSp>
        <p:nvCxnSpPr>
          <p:cNvPr id="4" name="Straight Connector 3">
            <a:extLst>
              <a:ext uri="{FF2B5EF4-FFF2-40B4-BE49-F238E27FC236}">
                <a16:creationId xmlns:a16="http://schemas.microsoft.com/office/drawing/2014/main" id="{528AC098-59B9-45D6-A4CC-B0E7557169E9}"/>
              </a:ext>
            </a:extLst>
          </p:cNvPr>
          <p:cNvCxnSpPr>
            <a:cxnSpLocks/>
            <a:stCxn id="128" idx="9"/>
          </p:cNvCxnSpPr>
          <p:nvPr/>
        </p:nvCxnSpPr>
        <p:spPr>
          <a:xfrm flipV="1">
            <a:off x="9968503" y="2233078"/>
            <a:ext cx="1391443" cy="2445846"/>
          </a:xfrm>
          <a:prstGeom prst="line">
            <a:avLst/>
          </a:prstGeom>
          <a:ln w="9525">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EFCD6BB7-8757-42D2-A8E9-F71B7639E8F4}"/>
              </a:ext>
            </a:extLst>
          </p:cNvPr>
          <p:cNvCxnSpPr>
            <a:cxnSpLocks/>
            <a:stCxn id="151" idx="5"/>
          </p:cNvCxnSpPr>
          <p:nvPr/>
        </p:nvCxnSpPr>
        <p:spPr>
          <a:xfrm>
            <a:off x="2393876" y="3604385"/>
            <a:ext cx="3345656" cy="442716"/>
          </a:xfrm>
          <a:prstGeom prst="line">
            <a:avLst/>
          </a:prstGeom>
          <a:ln w="9525">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D50EF50A-D6BF-479F-84EC-EF4B1A387E1E}"/>
              </a:ext>
            </a:extLst>
          </p:cNvPr>
          <p:cNvCxnSpPr>
            <a:cxnSpLocks/>
            <a:stCxn id="139" idx="9"/>
            <a:endCxn id="65" idx="30"/>
          </p:cNvCxnSpPr>
          <p:nvPr/>
        </p:nvCxnSpPr>
        <p:spPr>
          <a:xfrm flipH="1" flipV="1">
            <a:off x="5190741" y="5315180"/>
            <a:ext cx="1518682" cy="249351"/>
          </a:xfrm>
          <a:prstGeom prst="line">
            <a:avLst/>
          </a:prstGeom>
          <a:ln w="9525">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A47E9E98-6724-4826-9728-95C7A41053E9}"/>
              </a:ext>
            </a:extLst>
          </p:cNvPr>
          <p:cNvCxnSpPr>
            <a:cxnSpLocks/>
          </p:cNvCxnSpPr>
          <p:nvPr/>
        </p:nvCxnSpPr>
        <p:spPr>
          <a:xfrm flipH="1">
            <a:off x="3310362" y="5341973"/>
            <a:ext cx="1838268" cy="466862"/>
          </a:xfrm>
          <a:prstGeom prst="line">
            <a:avLst/>
          </a:prstGeom>
          <a:ln w="9525">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353918C5-F8F0-4A24-B413-1E39DD129825}"/>
              </a:ext>
            </a:extLst>
          </p:cNvPr>
          <p:cNvCxnSpPr>
            <a:cxnSpLocks/>
          </p:cNvCxnSpPr>
          <p:nvPr/>
        </p:nvCxnSpPr>
        <p:spPr>
          <a:xfrm flipH="1">
            <a:off x="9734840" y="2192222"/>
            <a:ext cx="1530529" cy="1063988"/>
          </a:xfrm>
          <a:prstGeom prst="line">
            <a:avLst/>
          </a:prstGeom>
          <a:ln w="9525">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918DFFB9-E7B3-4D89-8719-0DEF0F07FDA9}"/>
              </a:ext>
            </a:extLst>
          </p:cNvPr>
          <p:cNvCxnSpPr>
            <a:cxnSpLocks/>
          </p:cNvCxnSpPr>
          <p:nvPr/>
        </p:nvCxnSpPr>
        <p:spPr>
          <a:xfrm flipH="1">
            <a:off x="7607583" y="2056595"/>
            <a:ext cx="3790931" cy="1410177"/>
          </a:xfrm>
          <a:prstGeom prst="line">
            <a:avLst/>
          </a:prstGeom>
          <a:ln w="9525">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3F048B80-C18D-4DE1-A93D-519A8405BAC9}"/>
              </a:ext>
            </a:extLst>
          </p:cNvPr>
          <p:cNvCxnSpPr>
            <a:cxnSpLocks/>
            <a:stCxn id="131" idx="2"/>
          </p:cNvCxnSpPr>
          <p:nvPr/>
        </p:nvCxnSpPr>
        <p:spPr>
          <a:xfrm flipV="1">
            <a:off x="3396722" y="2566202"/>
            <a:ext cx="581607" cy="3247210"/>
          </a:xfrm>
          <a:prstGeom prst="line">
            <a:avLst/>
          </a:prstGeom>
          <a:ln w="9525">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7B5B0126-2616-4D9A-8B87-E1B179C122F5}"/>
              </a:ext>
            </a:extLst>
          </p:cNvPr>
          <p:cNvCxnSpPr>
            <a:cxnSpLocks/>
            <a:endCxn id="151" idx="2"/>
          </p:cNvCxnSpPr>
          <p:nvPr/>
        </p:nvCxnSpPr>
        <p:spPr>
          <a:xfrm flipV="1">
            <a:off x="1002109" y="3468970"/>
            <a:ext cx="1368828" cy="712585"/>
          </a:xfrm>
          <a:prstGeom prst="line">
            <a:avLst/>
          </a:prstGeom>
          <a:ln w="9525">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C6DBE8B9-A1C8-4CCC-96E9-E87BA8F45161}"/>
              </a:ext>
            </a:extLst>
          </p:cNvPr>
          <p:cNvCxnSpPr>
            <a:cxnSpLocks/>
          </p:cNvCxnSpPr>
          <p:nvPr/>
        </p:nvCxnSpPr>
        <p:spPr>
          <a:xfrm flipH="1">
            <a:off x="2297274" y="1926899"/>
            <a:ext cx="512090" cy="1629086"/>
          </a:xfrm>
          <a:prstGeom prst="line">
            <a:avLst/>
          </a:prstGeom>
          <a:ln w="9525">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950B88A8-265A-42ED-AD43-167F274742DD}"/>
              </a:ext>
            </a:extLst>
          </p:cNvPr>
          <p:cNvCxnSpPr>
            <a:cxnSpLocks/>
          </p:cNvCxnSpPr>
          <p:nvPr/>
        </p:nvCxnSpPr>
        <p:spPr>
          <a:xfrm>
            <a:off x="2813335" y="1939368"/>
            <a:ext cx="1149706" cy="616140"/>
          </a:xfrm>
          <a:prstGeom prst="line">
            <a:avLst/>
          </a:prstGeom>
          <a:ln w="9525">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4D721F3-9B46-4D92-BB5E-21A76F684325}"/>
              </a:ext>
            </a:extLst>
          </p:cNvPr>
          <p:cNvCxnSpPr>
            <a:cxnSpLocks/>
          </p:cNvCxnSpPr>
          <p:nvPr/>
        </p:nvCxnSpPr>
        <p:spPr>
          <a:xfrm>
            <a:off x="2806603" y="1922283"/>
            <a:ext cx="1332289" cy="2551470"/>
          </a:xfrm>
          <a:prstGeom prst="line">
            <a:avLst/>
          </a:prstGeom>
          <a:ln w="9525">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9872C6F-D512-4503-B711-D2A65D90B0A2}"/>
              </a:ext>
            </a:extLst>
          </p:cNvPr>
          <p:cNvCxnSpPr>
            <a:cxnSpLocks/>
          </p:cNvCxnSpPr>
          <p:nvPr/>
        </p:nvCxnSpPr>
        <p:spPr>
          <a:xfrm flipH="1">
            <a:off x="3391702" y="4497284"/>
            <a:ext cx="732104" cy="1413883"/>
          </a:xfrm>
          <a:prstGeom prst="line">
            <a:avLst/>
          </a:prstGeom>
          <a:ln w="9525">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ABBF062-9D35-4CBE-9315-3640020A69A7}"/>
              </a:ext>
            </a:extLst>
          </p:cNvPr>
          <p:cNvCxnSpPr>
            <a:cxnSpLocks/>
          </p:cNvCxnSpPr>
          <p:nvPr/>
        </p:nvCxnSpPr>
        <p:spPr>
          <a:xfrm flipH="1">
            <a:off x="1733552" y="3520435"/>
            <a:ext cx="629742" cy="1990796"/>
          </a:xfrm>
          <a:prstGeom prst="line">
            <a:avLst/>
          </a:prstGeom>
          <a:ln w="9525">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89C41C4-B532-4C0C-8886-1A90BE5261EF}"/>
              </a:ext>
            </a:extLst>
          </p:cNvPr>
          <p:cNvCxnSpPr>
            <a:cxnSpLocks/>
          </p:cNvCxnSpPr>
          <p:nvPr/>
        </p:nvCxnSpPr>
        <p:spPr>
          <a:xfrm>
            <a:off x="1113968" y="4185726"/>
            <a:ext cx="655134" cy="1376290"/>
          </a:xfrm>
          <a:prstGeom prst="line">
            <a:avLst/>
          </a:prstGeom>
          <a:ln w="9525">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81C66C9D-5B5E-4BA6-BBC9-DAF0E98FE369}"/>
              </a:ext>
            </a:extLst>
          </p:cNvPr>
          <p:cNvCxnSpPr>
            <a:cxnSpLocks/>
          </p:cNvCxnSpPr>
          <p:nvPr/>
        </p:nvCxnSpPr>
        <p:spPr>
          <a:xfrm>
            <a:off x="1108889" y="4180648"/>
            <a:ext cx="2232027" cy="1717823"/>
          </a:xfrm>
          <a:prstGeom prst="line">
            <a:avLst/>
          </a:prstGeom>
          <a:ln w="9525">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3945166-0BD6-43D6-A5CB-8C4BBFEBE525}"/>
              </a:ext>
            </a:extLst>
          </p:cNvPr>
          <p:cNvCxnSpPr>
            <a:cxnSpLocks/>
            <a:stCxn id="151" idx="5"/>
          </p:cNvCxnSpPr>
          <p:nvPr/>
        </p:nvCxnSpPr>
        <p:spPr>
          <a:xfrm>
            <a:off x="2393875" y="3604384"/>
            <a:ext cx="921649" cy="2300436"/>
          </a:xfrm>
          <a:prstGeom prst="line">
            <a:avLst/>
          </a:prstGeom>
          <a:ln w="9525">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3441CCB-A324-44C7-B369-6AAC69E29A22}"/>
              </a:ext>
            </a:extLst>
          </p:cNvPr>
          <p:cNvCxnSpPr>
            <a:cxnSpLocks/>
          </p:cNvCxnSpPr>
          <p:nvPr/>
        </p:nvCxnSpPr>
        <p:spPr>
          <a:xfrm flipH="1">
            <a:off x="1640623" y="1928632"/>
            <a:ext cx="1169422" cy="786608"/>
          </a:xfrm>
          <a:prstGeom prst="line">
            <a:avLst/>
          </a:prstGeom>
          <a:ln w="9525">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AC6DCA18-14E6-4C69-B2CA-491F90FDDBF0}"/>
              </a:ext>
            </a:extLst>
          </p:cNvPr>
          <p:cNvCxnSpPr>
            <a:cxnSpLocks/>
          </p:cNvCxnSpPr>
          <p:nvPr/>
        </p:nvCxnSpPr>
        <p:spPr>
          <a:xfrm flipV="1">
            <a:off x="2403922" y="3388393"/>
            <a:ext cx="1863831" cy="142200"/>
          </a:xfrm>
          <a:prstGeom prst="line">
            <a:avLst/>
          </a:prstGeom>
          <a:ln w="9525">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28FE5B9-584C-4CBE-BA00-5BC36DE62D86}"/>
              </a:ext>
            </a:extLst>
          </p:cNvPr>
          <p:cNvCxnSpPr>
            <a:cxnSpLocks/>
          </p:cNvCxnSpPr>
          <p:nvPr/>
        </p:nvCxnSpPr>
        <p:spPr>
          <a:xfrm>
            <a:off x="3963040" y="2530115"/>
            <a:ext cx="1564196" cy="558642"/>
          </a:xfrm>
          <a:prstGeom prst="line">
            <a:avLst/>
          </a:prstGeom>
          <a:ln w="9525">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D05D992-AEBE-4CC9-B485-00A1B458AEF5}"/>
              </a:ext>
            </a:extLst>
          </p:cNvPr>
          <p:cNvCxnSpPr>
            <a:cxnSpLocks/>
          </p:cNvCxnSpPr>
          <p:nvPr/>
        </p:nvCxnSpPr>
        <p:spPr>
          <a:xfrm>
            <a:off x="4003669" y="2585980"/>
            <a:ext cx="1721631" cy="1650532"/>
          </a:xfrm>
          <a:prstGeom prst="line">
            <a:avLst/>
          </a:prstGeom>
          <a:ln w="9525">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05A0781-B248-4D23-A13A-1565FFF4D817}"/>
              </a:ext>
            </a:extLst>
          </p:cNvPr>
          <p:cNvCxnSpPr>
            <a:cxnSpLocks/>
          </p:cNvCxnSpPr>
          <p:nvPr/>
        </p:nvCxnSpPr>
        <p:spPr>
          <a:xfrm flipH="1">
            <a:off x="5117293" y="3154779"/>
            <a:ext cx="374394" cy="2092367"/>
          </a:xfrm>
          <a:prstGeom prst="line">
            <a:avLst/>
          </a:prstGeom>
          <a:ln w="9525">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0CEF4CB2-395C-4BCD-8A9E-274E196D5C93}"/>
              </a:ext>
            </a:extLst>
          </p:cNvPr>
          <p:cNvCxnSpPr>
            <a:cxnSpLocks/>
          </p:cNvCxnSpPr>
          <p:nvPr/>
        </p:nvCxnSpPr>
        <p:spPr>
          <a:xfrm>
            <a:off x="4194147" y="4515834"/>
            <a:ext cx="911569" cy="731312"/>
          </a:xfrm>
          <a:prstGeom prst="line">
            <a:avLst/>
          </a:prstGeom>
          <a:ln w="9525">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B9B963B-5C57-4F9D-899B-F2CF02B3E59B}"/>
              </a:ext>
            </a:extLst>
          </p:cNvPr>
          <p:cNvCxnSpPr>
            <a:cxnSpLocks/>
          </p:cNvCxnSpPr>
          <p:nvPr/>
        </p:nvCxnSpPr>
        <p:spPr>
          <a:xfrm flipV="1">
            <a:off x="4176711" y="4106103"/>
            <a:ext cx="1519461" cy="340904"/>
          </a:xfrm>
          <a:prstGeom prst="line">
            <a:avLst/>
          </a:prstGeom>
          <a:ln w="9525">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4C5AAE5-3CC0-495E-82D9-0D342DEFF870}"/>
              </a:ext>
            </a:extLst>
          </p:cNvPr>
          <p:cNvCxnSpPr>
            <a:cxnSpLocks/>
            <a:endCxn id="77" idx="11"/>
          </p:cNvCxnSpPr>
          <p:nvPr/>
        </p:nvCxnSpPr>
        <p:spPr>
          <a:xfrm flipV="1">
            <a:off x="5117293" y="4661903"/>
            <a:ext cx="2483293" cy="592862"/>
          </a:xfrm>
          <a:prstGeom prst="line">
            <a:avLst/>
          </a:prstGeom>
          <a:ln w="9525">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AE722426-4C43-4374-BEF0-7DDE7B59E835}"/>
              </a:ext>
            </a:extLst>
          </p:cNvPr>
          <p:cNvCxnSpPr>
            <a:cxnSpLocks/>
          </p:cNvCxnSpPr>
          <p:nvPr/>
        </p:nvCxnSpPr>
        <p:spPr>
          <a:xfrm flipH="1" flipV="1">
            <a:off x="5710064" y="4231434"/>
            <a:ext cx="1086811" cy="1442310"/>
          </a:xfrm>
          <a:prstGeom prst="line">
            <a:avLst/>
          </a:prstGeom>
          <a:ln w="9525">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1D1B6BE0-ED94-4C81-A425-51CDCA95074C}"/>
              </a:ext>
            </a:extLst>
          </p:cNvPr>
          <p:cNvCxnSpPr>
            <a:cxnSpLocks/>
          </p:cNvCxnSpPr>
          <p:nvPr/>
        </p:nvCxnSpPr>
        <p:spPr>
          <a:xfrm flipH="1" flipV="1">
            <a:off x="6189141" y="1973167"/>
            <a:ext cx="1384754" cy="1521875"/>
          </a:xfrm>
          <a:prstGeom prst="line">
            <a:avLst/>
          </a:prstGeom>
          <a:ln w="9525">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7C70C6C3-C873-41C7-9BA2-748BFEF02684}"/>
              </a:ext>
            </a:extLst>
          </p:cNvPr>
          <p:cNvCxnSpPr>
            <a:cxnSpLocks/>
            <a:stCxn id="77" idx="0"/>
          </p:cNvCxnSpPr>
          <p:nvPr/>
        </p:nvCxnSpPr>
        <p:spPr>
          <a:xfrm flipH="1" flipV="1">
            <a:off x="6197607" y="2113675"/>
            <a:ext cx="1495739" cy="2425058"/>
          </a:xfrm>
          <a:prstGeom prst="line">
            <a:avLst/>
          </a:prstGeom>
          <a:ln w="9525">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C8EB1DD-F988-4CEA-BF88-9ABD661256B6}"/>
              </a:ext>
            </a:extLst>
          </p:cNvPr>
          <p:cNvCxnSpPr>
            <a:cxnSpLocks/>
          </p:cNvCxnSpPr>
          <p:nvPr/>
        </p:nvCxnSpPr>
        <p:spPr>
          <a:xfrm flipV="1">
            <a:off x="3927489" y="2027340"/>
            <a:ext cx="2275195" cy="512934"/>
          </a:xfrm>
          <a:prstGeom prst="line">
            <a:avLst/>
          </a:prstGeom>
          <a:ln w="9525">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83283E6B-BD75-4857-B4FC-B50257A21D0C}"/>
              </a:ext>
            </a:extLst>
          </p:cNvPr>
          <p:cNvCxnSpPr>
            <a:cxnSpLocks/>
          </p:cNvCxnSpPr>
          <p:nvPr/>
        </p:nvCxnSpPr>
        <p:spPr>
          <a:xfrm flipV="1">
            <a:off x="5543809" y="2387916"/>
            <a:ext cx="1999614" cy="716279"/>
          </a:xfrm>
          <a:prstGeom prst="line">
            <a:avLst/>
          </a:prstGeom>
          <a:ln w="9525">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965F6822-4BFA-48A0-9FB8-D8BF719CF363}"/>
              </a:ext>
            </a:extLst>
          </p:cNvPr>
          <p:cNvCxnSpPr>
            <a:cxnSpLocks/>
          </p:cNvCxnSpPr>
          <p:nvPr/>
        </p:nvCxnSpPr>
        <p:spPr>
          <a:xfrm flipH="1" flipV="1">
            <a:off x="7543425" y="2377760"/>
            <a:ext cx="2239644" cy="863354"/>
          </a:xfrm>
          <a:prstGeom prst="line">
            <a:avLst/>
          </a:prstGeom>
          <a:ln w="9525">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3ADBB6F5-F6CD-4857-959D-38FD30E1DD2C}"/>
              </a:ext>
            </a:extLst>
          </p:cNvPr>
          <p:cNvCxnSpPr>
            <a:cxnSpLocks/>
          </p:cNvCxnSpPr>
          <p:nvPr/>
        </p:nvCxnSpPr>
        <p:spPr>
          <a:xfrm flipH="1">
            <a:off x="7528188" y="1947774"/>
            <a:ext cx="2478337" cy="1486325"/>
          </a:xfrm>
          <a:prstGeom prst="line">
            <a:avLst/>
          </a:prstGeom>
          <a:ln w="9525">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29AF6F6-6ED2-432F-857C-641BA063DA34}"/>
              </a:ext>
            </a:extLst>
          </p:cNvPr>
          <p:cNvCxnSpPr>
            <a:cxnSpLocks/>
          </p:cNvCxnSpPr>
          <p:nvPr/>
        </p:nvCxnSpPr>
        <p:spPr>
          <a:xfrm flipH="1">
            <a:off x="8868929" y="3256211"/>
            <a:ext cx="825265" cy="503127"/>
          </a:xfrm>
          <a:prstGeom prst="line">
            <a:avLst/>
          </a:prstGeom>
          <a:ln w="9525">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6ACC099-EF2A-4BFD-AACD-400CB3A9E320}"/>
              </a:ext>
            </a:extLst>
          </p:cNvPr>
          <p:cNvCxnSpPr>
            <a:cxnSpLocks/>
          </p:cNvCxnSpPr>
          <p:nvPr/>
        </p:nvCxnSpPr>
        <p:spPr>
          <a:xfrm>
            <a:off x="7507875" y="3474728"/>
            <a:ext cx="1452467" cy="2132996"/>
          </a:xfrm>
          <a:prstGeom prst="line">
            <a:avLst/>
          </a:prstGeom>
          <a:ln w="9525">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3C782857-3739-4261-9778-6C9DA59E749D}"/>
              </a:ext>
            </a:extLst>
          </p:cNvPr>
          <p:cNvCxnSpPr>
            <a:cxnSpLocks/>
          </p:cNvCxnSpPr>
          <p:nvPr/>
        </p:nvCxnSpPr>
        <p:spPr>
          <a:xfrm flipH="1">
            <a:off x="9781691" y="2074738"/>
            <a:ext cx="216370" cy="1166376"/>
          </a:xfrm>
          <a:prstGeom prst="line">
            <a:avLst/>
          </a:prstGeom>
          <a:ln w="9525">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F331FF16-8D6B-4383-AD9B-F04A0E6F622B}"/>
              </a:ext>
            </a:extLst>
          </p:cNvPr>
          <p:cNvCxnSpPr>
            <a:cxnSpLocks/>
          </p:cNvCxnSpPr>
          <p:nvPr/>
        </p:nvCxnSpPr>
        <p:spPr>
          <a:xfrm>
            <a:off x="9722126" y="3225879"/>
            <a:ext cx="228535" cy="1614983"/>
          </a:xfrm>
          <a:prstGeom prst="line">
            <a:avLst/>
          </a:prstGeom>
          <a:ln w="9525">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54EB8689-C2CC-4752-9718-6CC6534A67DC}"/>
              </a:ext>
            </a:extLst>
          </p:cNvPr>
          <p:cNvCxnSpPr>
            <a:cxnSpLocks/>
          </p:cNvCxnSpPr>
          <p:nvPr/>
        </p:nvCxnSpPr>
        <p:spPr>
          <a:xfrm>
            <a:off x="8874007" y="3820070"/>
            <a:ext cx="50785" cy="1741946"/>
          </a:xfrm>
          <a:prstGeom prst="line">
            <a:avLst/>
          </a:prstGeom>
          <a:ln w="9525">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EAF2AA17-BAF2-4953-A78C-FFA56183EC26}"/>
              </a:ext>
            </a:extLst>
          </p:cNvPr>
          <p:cNvCxnSpPr>
            <a:cxnSpLocks/>
          </p:cNvCxnSpPr>
          <p:nvPr/>
        </p:nvCxnSpPr>
        <p:spPr>
          <a:xfrm>
            <a:off x="7633574" y="4631343"/>
            <a:ext cx="1418182" cy="1032245"/>
          </a:xfrm>
          <a:prstGeom prst="line">
            <a:avLst/>
          </a:prstGeom>
          <a:ln w="9525">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45210EDB-7870-44F6-B55A-9617F250AD84}"/>
              </a:ext>
            </a:extLst>
          </p:cNvPr>
          <p:cNvCxnSpPr>
            <a:cxnSpLocks/>
          </p:cNvCxnSpPr>
          <p:nvPr/>
        </p:nvCxnSpPr>
        <p:spPr>
          <a:xfrm flipV="1">
            <a:off x="6776562" y="5633116"/>
            <a:ext cx="2092367" cy="71100"/>
          </a:xfrm>
          <a:prstGeom prst="line">
            <a:avLst/>
          </a:prstGeom>
          <a:ln w="9525">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78767117-8A15-43C0-BC47-3BFB1AEED0E3}"/>
              </a:ext>
            </a:extLst>
          </p:cNvPr>
          <p:cNvCxnSpPr>
            <a:cxnSpLocks/>
          </p:cNvCxnSpPr>
          <p:nvPr/>
        </p:nvCxnSpPr>
        <p:spPr>
          <a:xfrm>
            <a:off x="5532315" y="3119230"/>
            <a:ext cx="1904572" cy="355498"/>
          </a:xfrm>
          <a:prstGeom prst="line">
            <a:avLst/>
          </a:prstGeom>
          <a:ln w="9525">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D2761B86-6A88-4B71-9B55-C1B97A010AC1}"/>
              </a:ext>
            </a:extLst>
          </p:cNvPr>
          <p:cNvCxnSpPr>
            <a:cxnSpLocks/>
          </p:cNvCxnSpPr>
          <p:nvPr/>
        </p:nvCxnSpPr>
        <p:spPr>
          <a:xfrm>
            <a:off x="9909773" y="4871192"/>
            <a:ext cx="1071836" cy="833024"/>
          </a:xfrm>
          <a:prstGeom prst="line">
            <a:avLst/>
          </a:prstGeom>
          <a:ln w="9525">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73C74C91-84A7-46FF-B333-5A944B6319FF}"/>
              </a:ext>
            </a:extLst>
          </p:cNvPr>
          <p:cNvCxnSpPr>
            <a:cxnSpLocks/>
          </p:cNvCxnSpPr>
          <p:nvPr/>
        </p:nvCxnSpPr>
        <p:spPr>
          <a:xfrm flipH="1">
            <a:off x="10920666" y="3936877"/>
            <a:ext cx="20315" cy="1726710"/>
          </a:xfrm>
          <a:prstGeom prst="line">
            <a:avLst/>
          </a:prstGeom>
          <a:ln w="9525">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FA4DCFCB-8499-42FB-8E2F-DA212DFB8E76}"/>
              </a:ext>
            </a:extLst>
          </p:cNvPr>
          <p:cNvCxnSpPr>
            <a:cxnSpLocks/>
          </p:cNvCxnSpPr>
          <p:nvPr/>
        </p:nvCxnSpPr>
        <p:spPr>
          <a:xfrm flipH="1">
            <a:off x="10981609" y="4505677"/>
            <a:ext cx="599271" cy="1188383"/>
          </a:xfrm>
          <a:prstGeom prst="line">
            <a:avLst/>
          </a:prstGeom>
          <a:ln w="9525">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148543D7-E808-4B68-A056-D8D277722318}"/>
              </a:ext>
            </a:extLst>
          </p:cNvPr>
          <p:cNvCxnSpPr>
            <a:cxnSpLocks/>
          </p:cNvCxnSpPr>
          <p:nvPr/>
        </p:nvCxnSpPr>
        <p:spPr>
          <a:xfrm>
            <a:off x="10006525" y="1947774"/>
            <a:ext cx="1589589" cy="983548"/>
          </a:xfrm>
          <a:prstGeom prst="line">
            <a:avLst/>
          </a:prstGeom>
          <a:ln w="9525">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151D727B-3773-4EEB-9273-8359159D17CD}"/>
              </a:ext>
            </a:extLst>
          </p:cNvPr>
          <p:cNvCxnSpPr>
            <a:cxnSpLocks/>
          </p:cNvCxnSpPr>
          <p:nvPr/>
        </p:nvCxnSpPr>
        <p:spPr>
          <a:xfrm flipV="1">
            <a:off x="10920666" y="2966873"/>
            <a:ext cx="624663" cy="1015713"/>
          </a:xfrm>
          <a:prstGeom prst="line">
            <a:avLst/>
          </a:prstGeom>
          <a:ln w="9525">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8022503D-3ED8-4F71-884E-97DAEF28F727}"/>
              </a:ext>
            </a:extLst>
          </p:cNvPr>
          <p:cNvCxnSpPr>
            <a:cxnSpLocks/>
          </p:cNvCxnSpPr>
          <p:nvPr/>
        </p:nvCxnSpPr>
        <p:spPr>
          <a:xfrm>
            <a:off x="9747519" y="3175093"/>
            <a:ext cx="1203618" cy="812569"/>
          </a:xfrm>
          <a:prstGeom prst="line">
            <a:avLst/>
          </a:prstGeom>
          <a:ln w="9525">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F908D090-2D0E-40D9-946D-9E1C7474167F}"/>
              </a:ext>
            </a:extLst>
          </p:cNvPr>
          <p:cNvCxnSpPr>
            <a:cxnSpLocks/>
          </p:cNvCxnSpPr>
          <p:nvPr/>
        </p:nvCxnSpPr>
        <p:spPr>
          <a:xfrm flipV="1">
            <a:off x="9935425" y="3957192"/>
            <a:ext cx="1020791" cy="868434"/>
          </a:xfrm>
          <a:prstGeom prst="line">
            <a:avLst/>
          </a:prstGeom>
          <a:ln w="9525">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AC4A486A-803F-483A-9162-F837CC19D58E}"/>
              </a:ext>
            </a:extLst>
          </p:cNvPr>
          <p:cNvCxnSpPr>
            <a:cxnSpLocks/>
          </p:cNvCxnSpPr>
          <p:nvPr/>
        </p:nvCxnSpPr>
        <p:spPr>
          <a:xfrm flipV="1">
            <a:off x="8954861" y="4698777"/>
            <a:ext cx="1020791" cy="868434"/>
          </a:xfrm>
          <a:prstGeom prst="line">
            <a:avLst/>
          </a:prstGeom>
          <a:ln w="9525">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5CDBB583-E8A2-4D98-B45C-925BEE9865CD}"/>
              </a:ext>
            </a:extLst>
          </p:cNvPr>
          <p:cNvCxnSpPr>
            <a:cxnSpLocks/>
          </p:cNvCxnSpPr>
          <p:nvPr/>
        </p:nvCxnSpPr>
        <p:spPr>
          <a:xfrm flipH="1">
            <a:off x="5505652" y="5678824"/>
            <a:ext cx="1387717" cy="283129"/>
          </a:xfrm>
          <a:prstGeom prst="line">
            <a:avLst/>
          </a:prstGeom>
          <a:ln w="9525">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E3C71F14-EAC7-451B-AA59-A1046B5E60C9}"/>
              </a:ext>
            </a:extLst>
          </p:cNvPr>
          <p:cNvCxnSpPr>
            <a:cxnSpLocks/>
          </p:cNvCxnSpPr>
          <p:nvPr/>
        </p:nvCxnSpPr>
        <p:spPr>
          <a:xfrm>
            <a:off x="1723395" y="5516309"/>
            <a:ext cx="1592128" cy="369466"/>
          </a:xfrm>
          <a:prstGeom prst="line">
            <a:avLst/>
          </a:prstGeom>
          <a:ln w="9525">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53" name="Oval 52">
            <a:extLst>
              <a:ext uri="{FF2B5EF4-FFF2-40B4-BE49-F238E27FC236}">
                <a16:creationId xmlns:a16="http://schemas.microsoft.com/office/drawing/2014/main" id="{7FC5C39E-E607-4AD2-9D94-10E2D5B1F906}"/>
              </a:ext>
            </a:extLst>
          </p:cNvPr>
          <p:cNvSpPr>
            <a:spLocks noChangeAspect="1"/>
          </p:cNvSpPr>
          <p:nvPr/>
        </p:nvSpPr>
        <p:spPr bwMode="auto">
          <a:xfrm>
            <a:off x="5421104" y="5867599"/>
            <a:ext cx="173687" cy="173687"/>
          </a:xfrm>
          <a:prstGeom prst="ellipse">
            <a:avLst/>
          </a:prstGeom>
          <a:solidFill>
            <a:schemeClr val="tx2"/>
          </a:solidFill>
          <a:ln w="12700">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6623" rIns="0" bIns="46623" numCol="1" spcCol="0" rtlCol="0" fromWordArt="0" anchor="ctr" anchorCtr="0" forceAA="0" compatLnSpc="1">
            <a:prstTxWarp prst="textNoShape">
              <a:avLst/>
            </a:prstTxWarp>
            <a:noAutofit/>
          </a:bodyPr>
          <a:lstStyle/>
          <a:p>
            <a:pPr algn="ctr" defTabSz="932114" fontAlgn="base">
              <a:spcBef>
                <a:spcPct val="0"/>
              </a:spcBef>
              <a:spcAft>
                <a:spcPct val="0"/>
              </a:spcAft>
              <a:defRPr/>
            </a:pPr>
            <a:endParaRPr lang="en-US" sz="2000" kern="0">
              <a:gradFill>
                <a:gsLst>
                  <a:gs pos="5439">
                    <a:srgbClr val="F8F8F8"/>
                  </a:gs>
                  <a:gs pos="10000">
                    <a:srgbClr val="F8F8F8"/>
                  </a:gs>
                </a:gsLst>
                <a:lin ang="5400000" scaled="0"/>
              </a:gradFill>
              <a:latin typeface="Segoe UI Semilight"/>
            </a:endParaRPr>
          </a:p>
        </p:txBody>
      </p:sp>
      <p:sp>
        <p:nvSpPr>
          <p:cNvPr id="54" name="Oval 53">
            <a:extLst>
              <a:ext uri="{FF2B5EF4-FFF2-40B4-BE49-F238E27FC236}">
                <a16:creationId xmlns:a16="http://schemas.microsoft.com/office/drawing/2014/main" id="{AD62177E-3A04-434B-AF61-6C6EA82DD6CB}"/>
              </a:ext>
            </a:extLst>
          </p:cNvPr>
          <p:cNvSpPr>
            <a:spLocks noChangeAspect="1"/>
          </p:cNvSpPr>
          <p:nvPr/>
        </p:nvSpPr>
        <p:spPr bwMode="auto">
          <a:xfrm>
            <a:off x="8030682" y="4920528"/>
            <a:ext cx="173687" cy="173687"/>
          </a:xfrm>
          <a:prstGeom prst="ellipse">
            <a:avLst/>
          </a:prstGeom>
          <a:solidFill>
            <a:schemeClr val="accent1"/>
          </a:solidFill>
          <a:ln w="12700">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6623" rIns="0" bIns="46623" numCol="1" spcCol="0" rtlCol="0" fromWordArt="0" anchor="ctr" anchorCtr="0" forceAA="0" compatLnSpc="1">
            <a:prstTxWarp prst="textNoShape">
              <a:avLst/>
            </a:prstTxWarp>
            <a:noAutofit/>
          </a:bodyPr>
          <a:lstStyle/>
          <a:p>
            <a:pPr algn="ctr" defTabSz="932114" fontAlgn="base">
              <a:spcBef>
                <a:spcPct val="0"/>
              </a:spcBef>
              <a:spcAft>
                <a:spcPct val="0"/>
              </a:spcAft>
              <a:defRPr/>
            </a:pPr>
            <a:endParaRPr lang="en-US" sz="2000" kern="0">
              <a:gradFill>
                <a:gsLst>
                  <a:gs pos="5439">
                    <a:srgbClr val="F8F8F8"/>
                  </a:gs>
                  <a:gs pos="10000">
                    <a:srgbClr val="F8F8F8"/>
                  </a:gs>
                </a:gsLst>
                <a:lin ang="5400000" scaled="0"/>
              </a:gradFill>
              <a:latin typeface="Segoe UI Semilight"/>
            </a:endParaRPr>
          </a:p>
        </p:txBody>
      </p:sp>
      <p:sp>
        <p:nvSpPr>
          <p:cNvPr id="55" name="Oval 54">
            <a:extLst>
              <a:ext uri="{FF2B5EF4-FFF2-40B4-BE49-F238E27FC236}">
                <a16:creationId xmlns:a16="http://schemas.microsoft.com/office/drawing/2014/main" id="{D2A38774-1248-4381-ABC9-340E606E9BB3}"/>
              </a:ext>
            </a:extLst>
          </p:cNvPr>
          <p:cNvSpPr>
            <a:spLocks noChangeAspect="1"/>
          </p:cNvSpPr>
          <p:nvPr/>
        </p:nvSpPr>
        <p:spPr bwMode="auto">
          <a:xfrm>
            <a:off x="4176711" y="3289537"/>
            <a:ext cx="173687" cy="173687"/>
          </a:xfrm>
          <a:prstGeom prst="ellipse">
            <a:avLst/>
          </a:prstGeom>
          <a:solidFill>
            <a:schemeClr val="tx2"/>
          </a:solidFill>
          <a:ln w="12700">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6623" rIns="0" bIns="46623" numCol="1" spcCol="0" rtlCol="0" fromWordArt="0" anchor="ctr" anchorCtr="0" forceAA="0" compatLnSpc="1">
            <a:prstTxWarp prst="textNoShape">
              <a:avLst/>
            </a:prstTxWarp>
            <a:noAutofit/>
          </a:bodyPr>
          <a:lstStyle/>
          <a:p>
            <a:pPr algn="ctr" defTabSz="932114" fontAlgn="base">
              <a:spcBef>
                <a:spcPct val="0"/>
              </a:spcBef>
              <a:spcAft>
                <a:spcPct val="0"/>
              </a:spcAft>
              <a:defRPr/>
            </a:pPr>
            <a:endParaRPr lang="en-US" sz="2000" kern="0">
              <a:gradFill>
                <a:gsLst>
                  <a:gs pos="5439">
                    <a:srgbClr val="F8F8F8"/>
                  </a:gs>
                  <a:gs pos="10000">
                    <a:srgbClr val="F8F8F8"/>
                  </a:gs>
                </a:gsLst>
                <a:lin ang="5400000" scaled="0"/>
              </a:gradFill>
              <a:latin typeface="Segoe UI Semilight"/>
            </a:endParaRPr>
          </a:p>
        </p:txBody>
      </p:sp>
      <p:sp>
        <p:nvSpPr>
          <p:cNvPr id="56" name="Oval 55">
            <a:extLst>
              <a:ext uri="{FF2B5EF4-FFF2-40B4-BE49-F238E27FC236}">
                <a16:creationId xmlns:a16="http://schemas.microsoft.com/office/drawing/2014/main" id="{62A947F7-0119-4EEC-8174-614D0C1F78A2}"/>
              </a:ext>
            </a:extLst>
          </p:cNvPr>
          <p:cNvSpPr>
            <a:spLocks noChangeAspect="1"/>
          </p:cNvSpPr>
          <p:nvPr/>
        </p:nvSpPr>
        <p:spPr bwMode="auto">
          <a:xfrm>
            <a:off x="2685332" y="4479775"/>
            <a:ext cx="173687" cy="173687"/>
          </a:xfrm>
          <a:prstGeom prst="ellipse">
            <a:avLst/>
          </a:prstGeom>
          <a:solidFill>
            <a:schemeClr val="tx2">
              <a:lumMod val="75000"/>
            </a:schemeClr>
          </a:solidFill>
          <a:ln w="12700">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6623" rIns="0" bIns="46623" numCol="1" spcCol="0" rtlCol="0" fromWordArt="0" anchor="ctr" anchorCtr="0" forceAA="0" compatLnSpc="1">
            <a:prstTxWarp prst="textNoShape">
              <a:avLst/>
            </a:prstTxWarp>
            <a:noAutofit/>
          </a:bodyPr>
          <a:lstStyle/>
          <a:p>
            <a:pPr algn="ctr" defTabSz="932114" fontAlgn="base">
              <a:spcBef>
                <a:spcPct val="0"/>
              </a:spcBef>
              <a:spcAft>
                <a:spcPct val="0"/>
              </a:spcAft>
              <a:defRPr/>
            </a:pPr>
            <a:endParaRPr lang="en-US" sz="2000" kern="0">
              <a:gradFill>
                <a:gsLst>
                  <a:gs pos="5439">
                    <a:srgbClr val="F8F8F8"/>
                  </a:gs>
                  <a:gs pos="10000">
                    <a:srgbClr val="F8F8F8"/>
                  </a:gs>
                </a:gsLst>
                <a:lin ang="5400000" scaled="0"/>
              </a:gradFill>
              <a:latin typeface="Segoe UI Semilight"/>
            </a:endParaRPr>
          </a:p>
        </p:txBody>
      </p:sp>
      <p:sp>
        <p:nvSpPr>
          <p:cNvPr id="57" name="Oval 56">
            <a:extLst>
              <a:ext uri="{FF2B5EF4-FFF2-40B4-BE49-F238E27FC236}">
                <a16:creationId xmlns:a16="http://schemas.microsoft.com/office/drawing/2014/main" id="{40BBDAC6-459D-4848-A392-718A66736175}"/>
              </a:ext>
            </a:extLst>
          </p:cNvPr>
          <p:cNvSpPr>
            <a:spLocks noChangeAspect="1"/>
          </p:cNvSpPr>
          <p:nvPr/>
        </p:nvSpPr>
        <p:spPr bwMode="auto">
          <a:xfrm>
            <a:off x="1536519" y="2620106"/>
            <a:ext cx="173687" cy="173687"/>
          </a:xfrm>
          <a:prstGeom prst="ellipse">
            <a:avLst/>
          </a:prstGeom>
          <a:solidFill>
            <a:schemeClr val="tx2"/>
          </a:solidFill>
          <a:ln w="12700">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6623" rIns="0" bIns="46623" numCol="1" spcCol="0" rtlCol="0" fromWordArt="0" anchor="ctr" anchorCtr="0" forceAA="0" compatLnSpc="1">
            <a:prstTxWarp prst="textNoShape">
              <a:avLst/>
            </a:prstTxWarp>
            <a:noAutofit/>
          </a:bodyPr>
          <a:lstStyle/>
          <a:p>
            <a:pPr algn="ctr" defTabSz="932114" fontAlgn="base">
              <a:spcBef>
                <a:spcPct val="0"/>
              </a:spcBef>
              <a:spcAft>
                <a:spcPct val="0"/>
              </a:spcAft>
              <a:defRPr/>
            </a:pPr>
            <a:endParaRPr lang="en-US" sz="2000" kern="0">
              <a:gradFill>
                <a:gsLst>
                  <a:gs pos="5439">
                    <a:srgbClr val="F8F8F8"/>
                  </a:gs>
                  <a:gs pos="10000">
                    <a:srgbClr val="F8F8F8"/>
                  </a:gs>
                </a:gsLst>
                <a:lin ang="5400000" scaled="0"/>
              </a:gradFill>
              <a:latin typeface="Segoe UI Semilight"/>
            </a:endParaRPr>
          </a:p>
        </p:txBody>
      </p:sp>
      <p:sp>
        <p:nvSpPr>
          <p:cNvPr id="58" name="Oval 57">
            <a:extLst>
              <a:ext uri="{FF2B5EF4-FFF2-40B4-BE49-F238E27FC236}">
                <a16:creationId xmlns:a16="http://schemas.microsoft.com/office/drawing/2014/main" id="{A5689661-10A0-458F-8CA3-7A386F965C89}"/>
              </a:ext>
            </a:extLst>
          </p:cNvPr>
          <p:cNvSpPr>
            <a:spLocks noChangeAspect="1"/>
          </p:cNvSpPr>
          <p:nvPr/>
        </p:nvSpPr>
        <p:spPr bwMode="auto">
          <a:xfrm>
            <a:off x="11494227" y="4400142"/>
            <a:ext cx="173687" cy="173687"/>
          </a:xfrm>
          <a:prstGeom prst="ellipse">
            <a:avLst/>
          </a:prstGeom>
          <a:solidFill>
            <a:srgbClr val="FEAE38"/>
          </a:solidFill>
          <a:ln w="12700">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6623" rIns="0" bIns="46623" numCol="1" spcCol="0" rtlCol="0" fromWordArt="0" anchor="ctr" anchorCtr="0" forceAA="0" compatLnSpc="1">
            <a:prstTxWarp prst="textNoShape">
              <a:avLst/>
            </a:prstTxWarp>
            <a:noAutofit/>
          </a:bodyPr>
          <a:lstStyle/>
          <a:p>
            <a:pPr algn="ctr" defTabSz="932114" fontAlgn="base">
              <a:spcBef>
                <a:spcPct val="0"/>
              </a:spcBef>
              <a:spcAft>
                <a:spcPct val="0"/>
              </a:spcAft>
              <a:defRPr/>
            </a:pPr>
            <a:endParaRPr lang="en-US" sz="2000" kern="0">
              <a:gradFill>
                <a:gsLst>
                  <a:gs pos="5439">
                    <a:srgbClr val="F8F8F8"/>
                  </a:gs>
                  <a:gs pos="10000">
                    <a:srgbClr val="F8F8F8"/>
                  </a:gs>
                </a:gsLst>
                <a:lin ang="5400000" scaled="0"/>
              </a:gradFill>
              <a:latin typeface="Segoe UI Semilight"/>
            </a:endParaRPr>
          </a:p>
        </p:txBody>
      </p:sp>
      <p:sp>
        <p:nvSpPr>
          <p:cNvPr id="59" name="Oval 58">
            <a:extLst>
              <a:ext uri="{FF2B5EF4-FFF2-40B4-BE49-F238E27FC236}">
                <a16:creationId xmlns:a16="http://schemas.microsoft.com/office/drawing/2014/main" id="{54E179CC-15B8-48F9-961D-F31C91FC559E}"/>
              </a:ext>
            </a:extLst>
          </p:cNvPr>
          <p:cNvSpPr>
            <a:spLocks noChangeAspect="1"/>
          </p:cNvSpPr>
          <p:nvPr/>
        </p:nvSpPr>
        <p:spPr bwMode="auto">
          <a:xfrm>
            <a:off x="11445366" y="2841953"/>
            <a:ext cx="173687" cy="173687"/>
          </a:xfrm>
          <a:prstGeom prst="ellipse">
            <a:avLst/>
          </a:prstGeom>
          <a:solidFill>
            <a:schemeClr val="bg1">
              <a:lumMod val="50000"/>
            </a:schemeClr>
          </a:solidFill>
          <a:ln w="12700">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6623" rIns="0" bIns="46623" numCol="1" spcCol="0" rtlCol="0" fromWordArt="0" anchor="ctr" anchorCtr="0" forceAA="0" compatLnSpc="1">
            <a:prstTxWarp prst="textNoShape">
              <a:avLst/>
            </a:prstTxWarp>
            <a:noAutofit/>
          </a:bodyPr>
          <a:lstStyle/>
          <a:p>
            <a:pPr algn="ctr" defTabSz="932114" fontAlgn="base">
              <a:spcBef>
                <a:spcPct val="0"/>
              </a:spcBef>
              <a:spcAft>
                <a:spcPct val="0"/>
              </a:spcAft>
              <a:defRPr/>
            </a:pPr>
            <a:endParaRPr lang="en-US" sz="2000" kern="0">
              <a:gradFill>
                <a:gsLst>
                  <a:gs pos="5439">
                    <a:srgbClr val="F8F8F8"/>
                  </a:gs>
                  <a:gs pos="10000">
                    <a:srgbClr val="F8F8F8"/>
                  </a:gs>
                </a:gsLst>
                <a:lin ang="5400000" scaled="0"/>
              </a:gradFill>
              <a:latin typeface="Segoe UI Semilight"/>
            </a:endParaRPr>
          </a:p>
        </p:txBody>
      </p:sp>
      <p:grpSp>
        <p:nvGrpSpPr>
          <p:cNvPr id="60" name="Group 59">
            <a:extLst>
              <a:ext uri="{FF2B5EF4-FFF2-40B4-BE49-F238E27FC236}">
                <a16:creationId xmlns:a16="http://schemas.microsoft.com/office/drawing/2014/main" id="{ED553F54-B493-408E-881A-7330E62AB627}"/>
              </a:ext>
            </a:extLst>
          </p:cNvPr>
          <p:cNvGrpSpPr>
            <a:grpSpLocks noChangeAspect="1"/>
          </p:cNvGrpSpPr>
          <p:nvPr/>
        </p:nvGrpSpPr>
        <p:grpSpPr>
          <a:xfrm>
            <a:off x="761945" y="3828979"/>
            <a:ext cx="639901" cy="639898"/>
            <a:chOff x="4876383" y="2244408"/>
            <a:chExt cx="640083" cy="640080"/>
          </a:xfrm>
        </p:grpSpPr>
        <p:sp>
          <p:nvSpPr>
            <p:cNvPr id="61" name="Oval 60">
              <a:extLst>
                <a:ext uri="{FF2B5EF4-FFF2-40B4-BE49-F238E27FC236}">
                  <a16:creationId xmlns:a16="http://schemas.microsoft.com/office/drawing/2014/main" id="{426F9F85-1710-40D1-86D0-C7BD2C809A18}"/>
                </a:ext>
              </a:extLst>
            </p:cNvPr>
            <p:cNvSpPr/>
            <p:nvPr/>
          </p:nvSpPr>
          <p:spPr bwMode="auto">
            <a:xfrm>
              <a:off x="4876383" y="2244408"/>
              <a:ext cx="640083" cy="640080"/>
            </a:xfrm>
            <a:prstGeom prst="ellipse">
              <a:avLst/>
            </a:prstGeom>
            <a:solidFill>
              <a:srgbClr val="B34D74"/>
            </a:solidFill>
            <a:ln w="12700">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6623" rIns="0" bIns="46623" numCol="1" spcCol="0" rtlCol="0" fromWordArt="0" anchor="ctr" anchorCtr="0" forceAA="0" compatLnSpc="1">
              <a:prstTxWarp prst="textNoShape">
                <a:avLst/>
              </a:prstTxWarp>
              <a:noAutofit/>
            </a:bodyPr>
            <a:lstStyle/>
            <a:p>
              <a:pPr algn="ctr" defTabSz="932114" fontAlgn="base">
                <a:spcBef>
                  <a:spcPct val="0"/>
                </a:spcBef>
                <a:spcAft>
                  <a:spcPct val="0"/>
                </a:spcAft>
                <a:defRPr/>
              </a:pPr>
              <a:endParaRPr lang="en-US" sz="2000" kern="0">
                <a:gradFill>
                  <a:gsLst>
                    <a:gs pos="5439">
                      <a:srgbClr val="F8F8F8"/>
                    </a:gs>
                    <a:gs pos="10000">
                      <a:srgbClr val="F8F8F8"/>
                    </a:gs>
                  </a:gsLst>
                  <a:lin ang="5400000" scaled="0"/>
                </a:gradFill>
                <a:latin typeface="Segoe UI Semilight"/>
              </a:endParaRPr>
            </a:p>
          </p:txBody>
        </p:sp>
        <p:sp>
          <p:nvSpPr>
            <p:cNvPr id="62" name="Freeform 48">
              <a:extLst>
                <a:ext uri="{FF2B5EF4-FFF2-40B4-BE49-F238E27FC236}">
                  <a16:creationId xmlns:a16="http://schemas.microsoft.com/office/drawing/2014/main" id="{6F2D0639-27D0-4007-ACF8-58D94FFA6790}"/>
                </a:ext>
              </a:extLst>
            </p:cNvPr>
            <p:cNvSpPr>
              <a:spLocks noEditPoints="1"/>
            </p:cNvSpPr>
            <p:nvPr/>
          </p:nvSpPr>
          <p:spPr bwMode="auto">
            <a:xfrm>
              <a:off x="5081130" y="2447611"/>
              <a:ext cx="228602" cy="227642"/>
            </a:xfrm>
            <a:custGeom>
              <a:avLst/>
              <a:gdLst>
                <a:gd name="T0" fmla="*/ 78 w 330"/>
                <a:gd name="T1" fmla="*/ 197 h 328"/>
                <a:gd name="T2" fmla="*/ 39 w 330"/>
                <a:gd name="T3" fmla="*/ 229 h 328"/>
                <a:gd name="T4" fmla="*/ 0 w 330"/>
                <a:gd name="T5" fmla="*/ 197 h 328"/>
                <a:gd name="T6" fmla="*/ 39 w 330"/>
                <a:gd name="T7" fmla="*/ 165 h 328"/>
                <a:gd name="T8" fmla="*/ 78 w 330"/>
                <a:gd name="T9" fmla="*/ 197 h 328"/>
                <a:gd name="T10" fmla="*/ 140 w 330"/>
                <a:gd name="T11" fmla="*/ 264 h 328"/>
                <a:gd name="T12" fmla="*/ 101 w 330"/>
                <a:gd name="T13" fmla="*/ 296 h 328"/>
                <a:gd name="T14" fmla="*/ 140 w 330"/>
                <a:gd name="T15" fmla="*/ 328 h 328"/>
                <a:gd name="T16" fmla="*/ 178 w 330"/>
                <a:gd name="T17" fmla="*/ 296 h 328"/>
                <a:gd name="T18" fmla="*/ 140 w 330"/>
                <a:gd name="T19" fmla="*/ 264 h 328"/>
                <a:gd name="T20" fmla="*/ 291 w 330"/>
                <a:gd name="T21" fmla="*/ 239 h 328"/>
                <a:gd name="T22" fmla="*/ 253 w 330"/>
                <a:gd name="T23" fmla="*/ 271 h 328"/>
                <a:gd name="T24" fmla="*/ 291 w 330"/>
                <a:gd name="T25" fmla="*/ 303 h 328"/>
                <a:gd name="T26" fmla="*/ 330 w 330"/>
                <a:gd name="T27" fmla="*/ 271 h 328"/>
                <a:gd name="T28" fmla="*/ 291 w 330"/>
                <a:gd name="T29" fmla="*/ 239 h 328"/>
                <a:gd name="T30" fmla="*/ 330 w 330"/>
                <a:gd name="T31" fmla="*/ 271 h 328"/>
                <a:gd name="T32" fmla="*/ 330 w 330"/>
                <a:gd name="T33" fmla="*/ 88 h 328"/>
                <a:gd name="T34" fmla="*/ 178 w 330"/>
                <a:gd name="T35" fmla="*/ 128 h 328"/>
                <a:gd name="T36" fmla="*/ 178 w 330"/>
                <a:gd name="T37" fmla="*/ 296 h 328"/>
                <a:gd name="T38" fmla="*/ 128 w 330"/>
                <a:gd name="T39" fmla="*/ 90 h 328"/>
                <a:gd name="T40" fmla="*/ 107 w 330"/>
                <a:gd name="T41" fmla="*/ 48 h 328"/>
                <a:gd name="T42" fmla="*/ 78 w 330"/>
                <a:gd name="T43" fmla="*/ 0 h 328"/>
                <a:gd name="T44" fmla="*/ 78 w 330"/>
                <a:gd name="T45" fmla="*/ 197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30" h="328">
                  <a:moveTo>
                    <a:pt x="78" y="197"/>
                  </a:moveTo>
                  <a:cubicBezTo>
                    <a:pt x="78" y="215"/>
                    <a:pt x="60" y="229"/>
                    <a:pt x="39" y="229"/>
                  </a:cubicBezTo>
                  <a:cubicBezTo>
                    <a:pt x="17" y="229"/>
                    <a:pt x="0" y="215"/>
                    <a:pt x="0" y="197"/>
                  </a:cubicBezTo>
                  <a:cubicBezTo>
                    <a:pt x="0" y="179"/>
                    <a:pt x="17" y="165"/>
                    <a:pt x="39" y="165"/>
                  </a:cubicBezTo>
                  <a:cubicBezTo>
                    <a:pt x="60" y="165"/>
                    <a:pt x="78" y="179"/>
                    <a:pt x="78" y="197"/>
                  </a:cubicBezTo>
                  <a:close/>
                  <a:moveTo>
                    <a:pt x="140" y="264"/>
                  </a:moveTo>
                  <a:cubicBezTo>
                    <a:pt x="118" y="264"/>
                    <a:pt x="101" y="278"/>
                    <a:pt x="101" y="296"/>
                  </a:cubicBezTo>
                  <a:cubicBezTo>
                    <a:pt x="101" y="314"/>
                    <a:pt x="118" y="328"/>
                    <a:pt x="140" y="328"/>
                  </a:cubicBezTo>
                  <a:cubicBezTo>
                    <a:pt x="161" y="328"/>
                    <a:pt x="178" y="314"/>
                    <a:pt x="178" y="296"/>
                  </a:cubicBezTo>
                  <a:cubicBezTo>
                    <a:pt x="178" y="278"/>
                    <a:pt x="161" y="264"/>
                    <a:pt x="140" y="264"/>
                  </a:cubicBezTo>
                  <a:close/>
                  <a:moveTo>
                    <a:pt x="291" y="239"/>
                  </a:moveTo>
                  <a:cubicBezTo>
                    <a:pt x="270" y="239"/>
                    <a:pt x="253" y="253"/>
                    <a:pt x="253" y="271"/>
                  </a:cubicBezTo>
                  <a:cubicBezTo>
                    <a:pt x="253" y="289"/>
                    <a:pt x="270" y="303"/>
                    <a:pt x="291" y="303"/>
                  </a:cubicBezTo>
                  <a:cubicBezTo>
                    <a:pt x="313" y="303"/>
                    <a:pt x="330" y="289"/>
                    <a:pt x="330" y="271"/>
                  </a:cubicBezTo>
                  <a:cubicBezTo>
                    <a:pt x="330" y="253"/>
                    <a:pt x="313" y="239"/>
                    <a:pt x="291" y="239"/>
                  </a:cubicBezTo>
                  <a:close/>
                  <a:moveTo>
                    <a:pt x="330" y="271"/>
                  </a:moveTo>
                  <a:cubicBezTo>
                    <a:pt x="330" y="88"/>
                    <a:pt x="330" y="88"/>
                    <a:pt x="330" y="88"/>
                  </a:cubicBezTo>
                  <a:cubicBezTo>
                    <a:pt x="178" y="128"/>
                    <a:pt x="178" y="128"/>
                    <a:pt x="178" y="128"/>
                  </a:cubicBezTo>
                  <a:cubicBezTo>
                    <a:pt x="178" y="296"/>
                    <a:pt x="178" y="296"/>
                    <a:pt x="178" y="296"/>
                  </a:cubicBezTo>
                  <a:moveTo>
                    <a:pt x="128" y="90"/>
                  </a:moveTo>
                  <a:cubicBezTo>
                    <a:pt x="128" y="90"/>
                    <a:pt x="132" y="66"/>
                    <a:pt x="107" y="48"/>
                  </a:cubicBezTo>
                  <a:cubicBezTo>
                    <a:pt x="82" y="31"/>
                    <a:pt x="78" y="0"/>
                    <a:pt x="78" y="0"/>
                  </a:cubicBezTo>
                  <a:cubicBezTo>
                    <a:pt x="78" y="197"/>
                    <a:pt x="78" y="197"/>
                    <a:pt x="78" y="197"/>
                  </a:cubicBezTo>
                </a:path>
              </a:pathLst>
            </a:custGeom>
            <a:noFill/>
            <a:ln w="12700"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14" tIns="45706" rIns="91414" bIns="45706" numCol="1" anchor="t" anchorCtr="0" compatLnSpc="1">
              <a:prstTxWarp prst="textNoShape">
                <a:avLst/>
              </a:prstTxWarp>
            </a:bodyPr>
            <a:lstStyle/>
            <a:p>
              <a:pPr defTabSz="932384">
                <a:defRPr/>
              </a:pPr>
              <a:endParaRPr lang="en-US">
                <a:solidFill>
                  <a:srgbClr val="505050"/>
                </a:solidFill>
                <a:latin typeface="Segoe UI Semilight"/>
              </a:endParaRPr>
            </a:p>
          </p:txBody>
        </p:sp>
      </p:grpSp>
      <p:grpSp>
        <p:nvGrpSpPr>
          <p:cNvPr id="63" name="Group 62">
            <a:extLst>
              <a:ext uri="{FF2B5EF4-FFF2-40B4-BE49-F238E27FC236}">
                <a16:creationId xmlns:a16="http://schemas.microsoft.com/office/drawing/2014/main" id="{D1471D6A-D896-44BA-B6B7-D589F26C865D}"/>
              </a:ext>
            </a:extLst>
          </p:cNvPr>
          <p:cNvGrpSpPr/>
          <p:nvPr/>
        </p:nvGrpSpPr>
        <p:grpSpPr>
          <a:xfrm>
            <a:off x="4871578" y="5027020"/>
            <a:ext cx="554103" cy="554103"/>
            <a:chOff x="7349552" y="5435795"/>
            <a:chExt cx="597617" cy="597617"/>
          </a:xfrm>
        </p:grpSpPr>
        <p:sp>
          <p:nvSpPr>
            <p:cNvPr id="64" name="Oval 63">
              <a:extLst>
                <a:ext uri="{FF2B5EF4-FFF2-40B4-BE49-F238E27FC236}">
                  <a16:creationId xmlns:a16="http://schemas.microsoft.com/office/drawing/2014/main" id="{B2BA2910-85D0-4E4C-9233-0200C802E96C}"/>
                </a:ext>
              </a:extLst>
            </p:cNvPr>
            <p:cNvSpPr/>
            <p:nvPr/>
          </p:nvSpPr>
          <p:spPr bwMode="auto">
            <a:xfrm>
              <a:off x="7349552" y="5435795"/>
              <a:ext cx="597617" cy="597617"/>
            </a:xfrm>
            <a:prstGeom prst="ellipse">
              <a:avLst/>
            </a:prstGeom>
            <a:solidFill>
              <a:srgbClr val="FEAE38"/>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65" name="Freeform: Shape 64">
              <a:extLst>
                <a:ext uri="{FF2B5EF4-FFF2-40B4-BE49-F238E27FC236}">
                  <a16:creationId xmlns:a16="http://schemas.microsoft.com/office/drawing/2014/main" id="{BF02B038-1AD3-48FE-996D-5F6C246A5592}"/>
                </a:ext>
              </a:extLst>
            </p:cNvPr>
            <p:cNvSpPr/>
            <p:nvPr/>
          </p:nvSpPr>
          <p:spPr bwMode="auto">
            <a:xfrm>
              <a:off x="7552112" y="5576726"/>
              <a:ext cx="201418" cy="314002"/>
            </a:xfrm>
            <a:custGeom>
              <a:avLst/>
              <a:gdLst>
                <a:gd name="connsiteX0" fmla="*/ 828257 w 1801994"/>
                <a:gd name="connsiteY0" fmla="*/ 2524330 h 3090150"/>
                <a:gd name="connsiteX1" fmla="*/ 900997 w 1801994"/>
                <a:gd name="connsiteY1" fmla="*/ 2524330 h 3090150"/>
                <a:gd name="connsiteX2" fmla="*/ 962728 w 1801994"/>
                <a:gd name="connsiteY2" fmla="*/ 2524330 h 3090150"/>
                <a:gd name="connsiteX3" fmla="*/ 962728 w 1801994"/>
                <a:gd name="connsiteY3" fmla="*/ 2942459 h 3090150"/>
                <a:gd name="connsiteX4" fmla="*/ 1449879 w 1801994"/>
                <a:gd name="connsiteY4" fmla="*/ 2942459 h 3090150"/>
                <a:gd name="connsiteX5" fmla="*/ 1449879 w 1801994"/>
                <a:gd name="connsiteY5" fmla="*/ 3090150 h 3090150"/>
                <a:gd name="connsiteX6" fmla="*/ 962728 w 1801994"/>
                <a:gd name="connsiteY6" fmla="*/ 3090150 h 3090150"/>
                <a:gd name="connsiteX7" fmla="*/ 828257 w 1801994"/>
                <a:gd name="connsiteY7" fmla="*/ 3090150 h 3090150"/>
                <a:gd name="connsiteX8" fmla="*/ 341106 w 1801994"/>
                <a:gd name="connsiteY8" fmla="*/ 3090150 h 3090150"/>
                <a:gd name="connsiteX9" fmla="*/ 341106 w 1801994"/>
                <a:gd name="connsiteY9" fmla="*/ 2942459 h 3090150"/>
                <a:gd name="connsiteX10" fmla="*/ 828257 w 1801994"/>
                <a:gd name="connsiteY10" fmla="*/ 2942459 h 3090150"/>
                <a:gd name="connsiteX11" fmla="*/ 1 w 1801994"/>
                <a:gd name="connsiteY11" fmla="*/ 1090259 h 3090150"/>
                <a:gd name="connsiteX12" fmla="*/ 65789 w 1801994"/>
                <a:gd name="connsiteY12" fmla="*/ 1090259 h 3090150"/>
                <a:gd name="connsiteX13" fmla="*/ 131577 w 1801994"/>
                <a:gd name="connsiteY13" fmla="*/ 1090259 h 3090150"/>
                <a:gd name="connsiteX14" fmla="*/ 131577 w 1801994"/>
                <a:gd name="connsiteY14" fmla="*/ 1623333 h 3090150"/>
                <a:gd name="connsiteX15" fmla="*/ 745933 w 1801994"/>
                <a:gd name="connsiteY15" fmla="*/ 2377122 h 3090150"/>
                <a:gd name="connsiteX16" fmla="*/ 900998 w 1801994"/>
                <a:gd name="connsiteY16" fmla="*/ 2392754 h 3090150"/>
                <a:gd name="connsiteX17" fmla="*/ 1056062 w 1801994"/>
                <a:gd name="connsiteY17" fmla="*/ 2377122 h 3090150"/>
                <a:gd name="connsiteX18" fmla="*/ 1670418 w 1801994"/>
                <a:gd name="connsiteY18" fmla="*/ 1623333 h 3090150"/>
                <a:gd name="connsiteX19" fmla="*/ 1670418 w 1801994"/>
                <a:gd name="connsiteY19" fmla="*/ 1090259 h 3090150"/>
                <a:gd name="connsiteX20" fmla="*/ 1801994 w 1801994"/>
                <a:gd name="connsiteY20" fmla="*/ 1090259 h 3090150"/>
                <a:gd name="connsiteX21" fmla="*/ 1801994 w 1801994"/>
                <a:gd name="connsiteY21" fmla="*/ 1623333 h 3090150"/>
                <a:gd name="connsiteX22" fmla="*/ 900997 w 1801994"/>
                <a:gd name="connsiteY22" fmla="*/ 2524330 h 3090150"/>
                <a:gd name="connsiteX23" fmla="*/ 0 w 1801994"/>
                <a:gd name="connsiteY23" fmla="*/ 1623333 h 3090150"/>
                <a:gd name="connsiteX24" fmla="*/ 1 w 1801994"/>
                <a:gd name="connsiteY24" fmla="*/ 1090259 h 3090150"/>
                <a:gd name="connsiteX25" fmla="*/ 903798 w 1801994"/>
                <a:gd name="connsiteY25" fmla="*/ 203993 h 3090150"/>
                <a:gd name="connsiteX26" fmla="*/ 540162 w 1801994"/>
                <a:gd name="connsiteY26" fmla="*/ 567629 h 3090150"/>
                <a:gd name="connsiteX27" fmla="*/ 540162 w 1801994"/>
                <a:gd name="connsiteY27" fmla="*/ 1671601 h 3090150"/>
                <a:gd name="connsiteX28" fmla="*/ 903798 w 1801994"/>
                <a:gd name="connsiteY28" fmla="*/ 2035237 h 3090150"/>
                <a:gd name="connsiteX29" fmla="*/ 903797 w 1801994"/>
                <a:gd name="connsiteY29" fmla="*/ 2035238 h 3090150"/>
                <a:gd name="connsiteX30" fmla="*/ 1267433 w 1801994"/>
                <a:gd name="connsiteY30" fmla="*/ 1671602 h 3090150"/>
                <a:gd name="connsiteX31" fmla="*/ 1267434 w 1801994"/>
                <a:gd name="connsiteY31" fmla="*/ 567629 h 3090150"/>
                <a:gd name="connsiteX32" fmla="*/ 903798 w 1801994"/>
                <a:gd name="connsiteY32" fmla="*/ 203993 h 3090150"/>
                <a:gd name="connsiteX33" fmla="*/ 895492 w 1801994"/>
                <a:gd name="connsiteY33" fmla="*/ 0 h 3090150"/>
                <a:gd name="connsiteX34" fmla="*/ 1439195 w 1801994"/>
                <a:gd name="connsiteY34" fmla="*/ 543703 h 3090150"/>
                <a:gd name="connsiteX35" fmla="*/ 1439195 w 1801994"/>
                <a:gd name="connsiteY35" fmla="*/ 1670412 h 3090150"/>
                <a:gd name="connsiteX36" fmla="*/ 895492 w 1801994"/>
                <a:gd name="connsiteY36" fmla="*/ 2214115 h 3090150"/>
                <a:gd name="connsiteX37" fmla="*/ 351789 w 1801994"/>
                <a:gd name="connsiteY37" fmla="*/ 1670412 h 3090150"/>
                <a:gd name="connsiteX38" fmla="*/ 351789 w 1801994"/>
                <a:gd name="connsiteY38" fmla="*/ 1090259 h 3090150"/>
                <a:gd name="connsiteX39" fmla="*/ 351789 w 1801994"/>
                <a:gd name="connsiteY39" fmla="*/ 543703 h 3090150"/>
                <a:gd name="connsiteX40" fmla="*/ 895492 w 1801994"/>
                <a:gd name="connsiteY40" fmla="*/ 0 h 3090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801994" h="3090150">
                  <a:moveTo>
                    <a:pt x="828257" y="2524330"/>
                  </a:moveTo>
                  <a:lnTo>
                    <a:pt x="900997" y="2524330"/>
                  </a:lnTo>
                  <a:lnTo>
                    <a:pt x="962728" y="2524330"/>
                  </a:lnTo>
                  <a:lnTo>
                    <a:pt x="962728" y="2942459"/>
                  </a:lnTo>
                  <a:lnTo>
                    <a:pt x="1449879" y="2942459"/>
                  </a:lnTo>
                  <a:lnTo>
                    <a:pt x="1449879" y="3090150"/>
                  </a:lnTo>
                  <a:lnTo>
                    <a:pt x="962728" y="3090150"/>
                  </a:lnTo>
                  <a:lnTo>
                    <a:pt x="828257" y="3090150"/>
                  </a:lnTo>
                  <a:lnTo>
                    <a:pt x="341106" y="3090150"/>
                  </a:lnTo>
                  <a:lnTo>
                    <a:pt x="341106" y="2942459"/>
                  </a:lnTo>
                  <a:lnTo>
                    <a:pt x="828257" y="2942459"/>
                  </a:lnTo>
                  <a:close/>
                  <a:moveTo>
                    <a:pt x="1" y="1090259"/>
                  </a:moveTo>
                  <a:lnTo>
                    <a:pt x="65789" y="1090259"/>
                  </a:lnTo>
                  <a:lnTo>
                    <a:pt x="131577" y="1090259"/>
                  </a:lnTo>
                  <a:lnTo>
                    <a:pt x="131577" y="1623333"/>
                  </a:lnTo>
                  <a:cubicBezTo>
                    <a:pt x="131577" y="1995155"/>
                    <a:pt x="395321" y="2305377"/>
                    <a:pt x="745933" y="2377122"/>
                  </a:cubicBezTo>
                  <a:lnTo>
                    <a:pt x="900998" y="2392754"/>
                  </a:lnTo>
                  <a:lnTo>
                    <a:pt x="1056062" y="2377122"/>
                  </a:lnTo>
                  <a:cubicBezTo>
                    <a:pt x="1406674" y="2305377"/>
                    <a:pt x="1670418" y="1995155"/>
                    <a:pt x="1670418" y="1623333"/>
                  </a:cubicBezTo>
                  <a:lnTo>
                    <a:pt x="1670418" y="1090259"/>
                  </a:lnTo>
                  <a:lnTo>
                    <a:pt x="1801994" y="1090259"/>
                  </a:lnTo>
                  <a:lnTo>
                    <a:pt x="1801994" y="1623333"/>
                  </a:lnTo>
                  <a:cubicBezTo>
                    <a:pt x="1801994" y="2120940"/>
                    <a:pt x="1398604" y="2524330"/>
                    <a:pt x="900997" y="2524330"/>
                  </a:cubicBezTo>
                  <a:cubicBezTo>
                    <a:pt x="403390" y="2524330"/>
                    <a:pt x="0" y="2120940"/>
                    <a:pt x="0" y="1623333"/>
                  </a:cubicBezTo>
                  <a:cubicBezTo>
                    <a:pt x="0" y="1445642"/>
                    <a:pt x="1" y="1267950"/>
                    <a:pt x="1" y="1090259"/>
                  </a:cubicBezTo>
                  <a:close/>
                  <a:moveTo>
                    <a:pt x="903798" y="203993"/>
                  </a:moveTo>
                  <a:cubicBezTo>
                    <a:pt x="702967" y="203993"/>
                    <a:pt x="540162" y="366798"/>
                    <a:pt x="540162" y="567629"/>
                  </a:cubicBezTo>
                  <a:lnTo>
                    <a:pt x="540162" y="1671601"/>
                  </a:lnTo>
                  <a:cubicBezTo>
                    <a:pt x="540162" y="1872432"/>
                    <a:pt x="702967" y="2035237"/>
                    <a:pt x="903798" y="2035237"/>
                  </a:cubicBezTo>
                  <a:lnTo>
                    <a:pt x="903797" y="2035238"/>
                  </a:lnTo>
                  <a:cubicBezTo>
                    <a:pt x="1104628" y="2035238"/>
                    <a:pt x="1267433" y="1872433"/>
                    <a:pt x="1267433" y="1671602"/>
                  </a:cubicBezTo>
                  <a:cubicBezTo>
                    <a:pt x="1267433" y="1303611"/>
                    <a:pt x="1267434" y="935620"/>
                    <a:pt x="1267434" y="567629"/>
                  </a:cubicBezTo>
                  <a:cubicBezTo>
                    <a:pt x="1267434" y="366798"/>
                    <a:pt x="1104629" y="203993"/>
                    <a:pt x="903798" y="203993"/>
                  </a:cubicBezTo>
                  <a:close/>
                  <a:moveTo>
                    <a:pt x="895492" y="0"/>
                  </a:moveTo>
                  <a:cubicBezTo>
                    <a:pt x="1195771" y="0"/>
                    <a:pt x="1439195" y="243424"/>
                    <a:pt x="1439195" y="543703"/>
                  </a:cubicBezTo>
                  <a:lnTo>
                    <a:pt x="1439195" y="1670412"/>
                  </a:lnTo>
                  <a:cubicBezTo>
                    <a:pt x="1439195" y="1970691"/>
                    <a:pt x="1195771" y="2214115"/>
                    <a:pt x="895492" y="2214115"/>
                  </a:cubicBezTo>
                  <a:cubicBezTo>
                    <a:pt x="595213" y="2214115"/>
                    <a:pt x="351789" y="1970691"/>
                    <a:pt x="351789" y="1670412"/>
                  </a:cubicBezTo>
                  <a:lnTo>
                    <a:pt x="351789" y="1090259"/>
                  </a:lnTo>
                  <a:lnTo>
                    <a:pt x="351789" y="543703"/>
                  </a:lnTo>
                  <a:cubicBezTo>
                    <a:pt x="351789" y="243424"/>
                    <a:pt x="595213" y="0"/>
                    <a:pt x="895492" y="0"/>
                  </a:cubicBezTo>
                  <a:close/>
                </a:path>
              </a:pathLst>
            </a:cu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grpSp>
        <p:nvGrpSpPr>
          <p:cNvPr id="66" name="Group 65">
            <a:extLst>
              <a:ext uri="{FF2B5EF4-FFF2-40B4-BE49-F238E27FC236}">
                <a16:creationId xmlns:a16="http://schemas.microsoft.com/office/drawing/2014/main" id="{D3BF76AA-4131-4983-B188-EAFE84CA2A84}"/>
              </a:ext>
            </a:extLst>
          </p:cNvPr>
          <p:cNvGrpSpPr/>
          <p:nvPr/>
        </p:nvGrpSpPr>
        <p:grpSpPr>
          <a:xfrm>
            <a:off x="3835256" y="4160593"/>
            <a:ext cx="609514" cy="609514"/>
            <a:chOff x="4335170" y="2603826"/>
            <a:chExt cx="597617" cy="597617"/>
          </a:xfrm>
        </p:grpSpPr>
        <p:sp>
          <p:nvSpPr>
            <p:cNvPr id="67" name="Oval 66">
              <a:extLst>
                <a:ext uri="{FF2B5EF4-FFF2-40B4-BE49-F238E27FC236}">
                  <a16:creationId xmlns:a16="http://schemas.microsoft.com/office/drawing/2014/main" id="{FA3EA4FB-8324-43BC-8E18-5B7342D6CAB3}"/>
                </a:ext>
              </a:extLst>
            </p:cNvPr>
            <p:cNvSpPr/>
            <p:nvPr/>
          </p:nvSpPr>
          <p:spPr bwMode="auto">
            <a:xfrm>
              <a:off x="4335170" y="2603826"/>
              <a:ext cx="597617" cy="597617"/>
            </a:xfrm>
            <a:prstGeom prst="ellipse">
              <a:avLst/>
            </a:prstGeom>
            <a:solidFill>
              <a:srgbClr val="B34D74"/>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68" name="Freeform: Shape 67">
              <a:extLst>
                <a:ext uri="{FF2B5EF4-FFF2-40B4-BE49-F238E27FC236}">
                  <a16:creationId xmlns:a16="http://schemas.microsoft.com/office/drawing/2014/main" id="{30378A5A-F13C-4206-B862-26F46E551402}"/>
                </a:ext>
              </a:extLst>
            </p:cNvPr>
            <p:cNvSpPr/>
            <p:nvPr/>
          </p:nvSpPr>
          <p:spPr bwMode="auto">
            <a:xfrm>
              <a:off x="4465550" y="2819542"/>
              <a:ext cx="321269" cy="178344"/>
            </a:xfrm>
            <a:custGeom>
              <a:avLst/>
              <a:gdLst>
                <a:gd name="connsiteX0" fmla="*/ 54923 w 2064510"/>
                <a:gd name="connsiteY0" fmla="*/ 52330 h 1041869"/>
                <a:gd name="connsiteX1" fmla="*/ 109846 w 2064510"/>
                <a:gd name="connsiteY1" fmla="*/ 107253 h 1041869"/>
                <a:gd name="connsiteX2" fmla="*/ 109846 w 2064510"/>
                <a:gd name="connsiteY2" fmla="*/ 386382 h 1041869"/>
                <a:gd name="connsiteX3" fmla="*/ 54923 w 2064510"/>
                <a:gd name="connsiteY3" fmla="*/ 441305 h 1041869"/>
                <a:gd name="connsiteX4" fmla="*/ 0 w 2064510"/>
                <a:gd name="connsiteY4" fmla="*/ 386382 h 1041869"/>
                <a:gd name="connsiteX5" fmla="*/ 0 w 2064510"/>
                <a:gd name="connsiteY5" fmla="*/ 107253 h 1041869"/>
                <a:gd name="connsiteX6" fmla="*/ 54923 w 2064510"/>
                <a:gd name="connsiteY6" fmla="*/ 52330 h 1041869"/>
                <a:gd name="connsiteX7" fmla="*/ 275351 w 2064510"/>
                <a:gd name="connsiteY7" fmla="*/ 0 h 1041869"/>
                <a:gd name="connsiteX8" fmla="*/ 1548092 w 2064510"/>
                <a:gd name="connsiteY8" fmla="*/ 0 h 1041869"/>
                <a:gd name="connsiteX9" fmla="*/ 1632098 w 2064510"/>
                <a:gd name="connsiteY9" fmla="*/ 84006 h 1041869"/>
                <a:gd name="connsiteX10" fmla="*/ 1632098 w 2064510"/>
                <a:gd name="connsiteY10" fmla="*/ 189999 h 1041869"/>
                <a:gd name="connsiteX11" fmla="*/ 1769458 w 2064510"/>
                <a:gd name="connsiteY11" fmla="*/ 189999 h 1041869"/>
                <a:gd name="connsiteX12" fmla="*/ 2064510 w 2064510"/>
                <a:gd name="connsiteY12" fmla="*/ 48398 h 1041869"/>
                <a:gd name="connsiteX13" fmla="*/ 2064510 w 2064510"/>
                <a:gd name="connsiteY13" fmla="*/ 900045 h 1041869"/>
                <a:gd name="connsiteX14" fmla="*/ 1722586 w 2064510"/>
                <a:gd name="connsiteY14" fmla="*/ 735949 h 1041869"/>
                <a:gd name="connsiteX15" fmla="*/ 1632098 w 2064510"/>
                <a:gd name="connsiteY15" fmla="*/ 735949 h 1041869"/>
                <a:gd name="connsiteX16" fmla="*/ 1632098 w 2064510"/>
                <a:gd name="connsiteY16" fmla="*/ 957863 h 1041869"/>
                <a:gd name="connsiteX17" fmla="*/ 1548092 w 2064510"/>
                <a:gd name="connsiteY17" fmla="*/ 1041869 h 1041869"/>
                <a:gd name="connsiteX18" fmla="*/ 275351 w 2064510"/>
                <a:gd name="connsiteY18" fmla="*/ 1041869 h 1041869"/>
                <a:gd name="connsiteX19" fmla="*/ 191345 w 2064510"/>
                <a:gd name="connsiteY19" fmla="*/ 957863 h 1041869"/>
                <a:gd name="connsiteX20" fmla="*/ 191345 w 2064510"/>
                <a:gd name="connsiteY20" fmla="*/ 84006 h 1041869"/>
                <a:gd name="connsiteX21" fmla="*/ 275351 w 2064510"/>
                <a:gd name="connsiteY21" fmla="*/ 0 h 10418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064510" h="1041869">
                  <a:moveTo>
                    <a:pt x="54923" y="52330"/>
                  </a:moveTo>
                  <a:cubicBezTo>
                    <a:pt x="85256" y="52330"/>
                    <a:pt x="109846" y="76920"/>
                    <a:pt x="109846" y="107253"/>
                  </a:cubicBezTo>
                  <a:lnTo>
                    <a:pt x="109846" y="386382"/>
                  </a:lnTo>
                  <a:cubicBezTo>
                    <a:pt x="109846" y="416715"/>
                    <a:pt x="85256" y="441305"/>
                    <a:pt x="54923" y="441305"/>
                  </a:cubicBezTo>
                  <a:cubicBezTo>
                    <a:pt x="24590" y="441305"/>
                    <a:pt x="0" y="416715"/>
                    <a:pt x="0" y="386382"/>
                  </a:cubicBezTo>
                  <a:lnTo>
                    <a:pt x="0" y="107253"/>
                  </a:lnTo>
                  <a:cubicBezTo>
                    <a:pt x="0" y="76920"/>
                    <a:pt x="24590" y="52330"/>
                    <a:pt x="54923" y="52330"/>
                  </a:cubicBezTo>
                  <a:close/>
                  <a:moveTo>
                    <a:pt x="275351" y="0"/>
                  </a:moveTo>
                  <a:lnTo>
                    <a:pt x="1548092" y="0"/>
                  </a:lnTo>
                  <a:cubicBezTo>
                    <a:pt x="1594487" y="0"/>
                    <a:pt x="1632098" y="37611"/>
                    <a:pt x="1632098" y="84006"/>
                  </a:cubicBezTo>
                  <a:lnTo>
                    <a:pt x="1632098" y="189999"/>
                  </a:lnTo>
                  <a:lnTo>
                    <a:pt x="1769458" y="189999"/>
                  </a:lnTo>
                  <a:lnTo>
                    <a:pt x="2064510" y="48398"/>
                  </a:lnTo>
                  <a:lnTo>
                    <a:pt x="2064510" y="900045"/>
                  </a:lnTo>
                  <a:lnTo>
                    <a:pt x="1722586" y="735949"/>
                  </a:lnTo>
                  <a:lnTo>
                    <a:pt x="1632098" y="735949"/>
                  </a:lnTo>
                  <a:lnTo>
                    <a:pt x="1632098" y="957863"/>
                  </a:lnTo>
                  <a:cubicBezTo>
                    <a:pt x="1632098" y="1004258"/>
                    <a:pt x="1594487" y="1041869"/>
                    <a:pt x="1548092" y="1041869"/>
                  </a:cubicBezTo>
                  <a:lnTo>
                    <a:pt x="275351" y="1041869"/>
                  </a:lnTo>
                  <a:cubicBezTo>
                    <a:pt x="228956" y="1041869"/>
                    <a:pt x="191345" y="1004258"/>
                    <a:pt x="191345" y="957863"/>
                  </a:cubicBezTo>
                  <a:lnTo>
                    <a:pt x="191345" y="84006"/>
                  </a:lnTo>
                  <a:cubicBezTo>
                    <a:pt x="191345" y="37611"/>
                    <a:pt x="228956" y="0"/>
                    <a:pt x="275351" y="0"/>
                  </a:cubicBezTo>
                  <a:close/>
                </a:path>
              </a:pathLst>
            </a:custGeom>
            <a:noFill/>
            <a:ln w="12700" cap="flat" cmpd="sng" algn="ctr">
              <a:solidFill>
                <a:srgbClr val="FFFFFF"/>
              </a:solid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grpSp>
        <p:nvGrpSpPr>
          <p:cNvPr id="69" name="Group 68">
            <a:extLst>
              <a:ext uri="{FF2B5EF4-FFF2-40B4-BE49-F238E27FC236}">
                <a16:creationId xmlns:a16="http://schemas.microsoft.com/office/drawing/2014/main" id="{C1EA92DF-370F-4378-8A2E-D33DFDEE9880}"/>
              </a:ext>
            </a:extLst>
          </p:cNvPr>
          <p:cNvGrpSpPr/>
          <p:nvPr/>
        </p:nvGrpSpPr>
        <p:grpSpPr>
          <a:xfrm>
            <a:off x="10622375" y="3686907"/>
            <a:ext cx="616897" cy="616897"/>
            <a:chOff x="5995935" y="2003316"/>
            <a:chExt cx="731876" cy="731876"/>
          </a:xfrm>
        </p:grpSpPr>
        <p:sp>
          <p:nvSpPr>
            <p:cNvPr id="70" name="Oval 69">
              <a:extLst>
                <a:ext uri="{FF2B5EF4-FFF2-40B4-BE49-F238E27FC236}">
                  <a16:creationId xmlns:a16="http://schemas.microsoft.com/office/drawing/2014/main" id="{5B0D0E36-21CC-4B50-BD70-4E8716D7FC17}"/>
                </a:ext>
              </a:extLst>
            </p:cNvPr>
            <p:cNvSpPr/>
            <p:nvPr/>
          </p:nvSpPr>
          <p:spPr>
            <a:xfrm rot="5400000">
              <a:off x="5995935" y="2003316"/>
              <a:ext cx="731876" cy="731876"/>
            </a:xfrm>
            <a:prstGeom prst="ellipse">
              <a:avLst/>
            </a:prstGeom>
            <a:solidFill>
              <a:schemeClr val="accent1"/>
            </a:solidFill>
            <a:ln w="28575" cap="flat" cmpd="sng" algn="ctr">
              <a:noFill/>
              <a:prstDash val="solid"/>
            </a:ln>
            <a:effectLst/>
          </p:spPr>
          <p:txBody>
            <a:bodyPr rtlCol="0" anchor="ctr"/>
            <a:lstStyle/>
            <a:p>
              <a:pPr algn="ctr" defTabSz="932239">
                <a:defRPr/>
              </a:pPr>
              <a:endParaRPr lang="en-GB" sz="1428" kern="0">
                <a:solidFill>
                  <a:prstClr val="white"/>
                </a:solidFill>
                <a:latin typeface="Calibri" panose="020F0502020204030204"/>
              </a:endParaRPr>
            </a:p>
          </p:txBody>
        </p:sp>
        <p:sp>
          <p:nvSpPr>
            <p:cNvPr id="71" name="Freeform 160">
              <a:extLst>
                <a:ext uri="{FF2B5EF4-FFF2-40B4-BE49-F238E27FC236}">
                  <a16:creationId xmlns:a16="http://schemas.microsoft.com/office/drawing/2014/main" id="{7C9FE494-DCD9-44BF-86C6-609B4C44C8FF}"/>
                </a:ext>
              </a:extLst>
            </p:cNvPr>
            <p:cNvSpPr>
              <a:spLocks noChangeAspect="1"/>
            </p:cNvSpPr>
            <p:nvPr/>
          </p:nvSpPr>
          <p:spPr bwMode="black">
            <a:xfrm>
              <a:off x="6176662" y="2194916"/>
              <a:ext cx="370423" cy="370373"/>
            </a:xfrm>
            <a:custGeom>
              <a:avLst/>
              <a:gdLst>
                <a:gd name="connsiteX0" fmla="*/ 2846107 w 2846107"/>
                <a:gd name="connsiteY0" fmla="*/ 1526447 h 2845712"/>
                <a:gd name="connsiteX1" fmla="*/ 2844123 w 2846107"/>
                <a:gd name="connsiteY1" fmla="*/ 1565744 h 2845712"/>
                <a:gd name="connsiteX2" fmla="*/ 1425742 w 2846107"/>
                <a:gd name="connsiteY2" fmla="*/ 2845712 h 2845712"/>
                <a:gd name="connsiteX3" fmla="*/ 1138405 w 2846107"/>
                <a:gd name="connsiteY3" fmla="*/ 2816746 h 2845712"/>
                <a:gd name="connsiteX4" fmla="*/ 1045028 w 2846107"/>
                <a:gd name="connsiteY4" fmla="*/ 2792736 h 2845712"/>
                <a:gd name="connsiteX5" fmla="*/ 1505920 w 2846107"/>
                <a:gd name="connsiteY5" fmla="*/ 1526448 h 2845712"/>
                <a:gd name="connsiteX6" fmla="*/ 1540042 w 2846107"/>
                <a:gd name="connsiteY6" fmla="*/ 1526449 h 2845712"/>
                <a:gd name="connsiteX7" fmla="*/ 1540042 w 2846107"/>
                <a:gd name="connsiteY7" fmla="*/ 1526448 h 2845712"/>
                <a:gd name="connsiteX8" fmla="*/ 1311441 w 2846107"/>
                <a:gd name="connsiteY8" fmla="*/ 0 h 2845712"/>
                <a:gd name="connsiteX9" fmla="*/ 1311442 w 2846107"/>
                <a:gd name="connsiteY9" fmla="*/ 1297847 h 2845712"/>
                <a:gd name="connsiteX10" fmla="*/ 1311442 w 2846107"/>
                <a:gd name="connsiteY10" fmla="*/ 1392388 h 2845712"/>
                <a:gd name="connsiteX11" fmla="*/ 830345 w 2846107"/>
                <a:gd name="connsiteY11" fmla="*/ 2714192 h 2845712"/>
                <a:gd name="connsiteX12" fmla="*/ 746149 w 2846107"/>
                <a:gd name="connsiteY12" fmla="*/ 2673633 h 2845712"/>
                <a:gd name="connsiteX13" fmla="*/ 0 w 2846107"/>
                <a:gd name="connsiteY13" fmla="*/ 1419970 h 2845712"/>
                <a:gd name="connsiteX14" fmla="*/ 1279968 w 2846107"/>
                <a:gd name="connsiteY14" fmla="*/ 1589 h 2845712"/>
                <a:gd name="connsiteX15" fmla="*/ 1540042 w 2846107"/>
                <a:gd name="connsiteY15" fmla="*/ 0 h 2845712"/>
                <a:gd name="connsiteX16" fmla="*/ 1571516 w 2846107"/>
                <a:gd name="connsiteY16" fmla="*/ 1589 h 2845712"/>
                <a:gd name="connsiteX17" fmla="*/ 2844123 w 2846107"/>
                <a:gd name="connsiteY17" fmla="*/ 1274196 h 2845712"/>
                <a:gd name="connsiteX18" fmla="*/ 2845317 w 2846107"/>
                <a:gd name="connsiteY18" fmla="*/ 1297848 h 2845712"/>
                <a:gd name="connsiteX19" fmla="*/ 1540042 w 2846107"/>
                <a:gd name="connsiteY19" fmla="*/ 1297847 h 2845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846107" h="2845712">
                  <a:moveTo>
                    <a:pt x="2846107" y="1526447"/>
                  </a:moveTo>
                  <a:lnTo>
                    <a:pt x="2844123" y="1565744"/>
                  </a:lnTo>
                  <a:cubicBezTo>
                    <a:pt x="2771111" y="2284684"/>
                    <a:pt x="2163945" y="2845712"/>
                    <a:pt x="1425742" y="2845712"/>
                  </a:cubicBezTo>
                  <a:cubicBezTo>
                    <a:pt x="1327315" y="2845712"/>
                    <a:pt x="1231218" y="2835738"/>
                    <a:pt x="1138405" y="2816746"/>
                  </a:cubicBezTo>
                  <a:lnTo>
                    <a:pt x="1045028" y="2792736"/>
                  </a:lnTo>
                  <a:lnTo>
                    <a:pt x="1505920" y="1526448"/>
                  </a:lnTo>
                  <a:lnTo>
                    <a:pt x="1540042" y="1526449"/>
                  </a:lnTo>
                  <a:lnTo>
                    <a:pt x="1540042" y="1526448"/>
                  </a:lnTo>
                  <a:close/>
                  <a:moveTo>
                    <a:pt x="1311441" y="0"/>
                  </a:moveTo>
                  <a:lnTo>
                    <a:pt x="1311442" y="1297847"/>
                  </a:lnTo>
                  <a:lnTo>
                    <a:pt x="1311442" y="1392388"/>
                  </a:lnTo>
                  <a:lnTo>
                    <a:pt x="830345" y="2714192"/>
                  </a:lnTo>
                  <a:lnTo>
                    <a:pt x="746149" y="2673633"/>
                  </a:lnTo>
                  <a:cubicBezTo>
                    <a:pt x="301709" y="2432199"/>
                    <a:pt x="0" y="1961319"/>
                    <a:pt x="0" y="1419970"/>
                  </a:cubicBezTo>
                  <a:cubicBezTo>
                    <a:pt x="0" y="681768"/>
                    <a:pt x="561029" y="74601"/>
                    <a:pt x="1279968" y="1589"/>
                  </a:cubicBezTo>
                  <a:close/>
                  <a:moveTo>
                    <a:pt x="1540042" y="0"/>
                  </a:moveTo>
                  <a:lnTo>
                    <a:pt x="1571516" y="1589"/>
                  </a:lnTo>
                  <a:cubicBezTo>
                    <a:pt x="2242526" y="69734"/>
                    <a:pt x="2775978" y="603186"/>
                    <a:pt x="2844123" y="1274196"/>
                  </a:cubicBezTo>
                  <a:lnTo>
                    <a:pt x="2845317" y="1297848"/>
                  </a:lnTo>
                  <a:lnTo>
                    <a:pt x="1540042" y="1297847"/>
                  </a:lnTo>
                  <a:close/>
                </a:path>
              </a:pathLst>
            </a:custGeom>
            <a:noFill/>
            <a:ln w="12700" cap="flat" cmpd="sng" algn="ctr">
              <a:solidFill>
                <a:schemeClr val="bg1"/>
              </a:solidFill>
              <a:prstDash val="solid"/>
              <a:headEnd type="none" w="med" len="med"/>
              <a:tailEnd type="none" w="med" len="med"/>
            </a:ln>
            <a:effectLst/>
          </p:spPr>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defRPr/>
              </a:pPr>
              <a:endParaRPr lang="en-US" sz="2400" kern="0">
                <a:gradFill>
                  <a:gsLst>
                    <a:gs pos="0">
                      <a:srgbClr val="FFFFFF"/>
                    </a:gs>
                    <a:gs pos="100000">
                      <a:srgbClr val="FFFFFF"/>
                    </a:gs>
                  </a:gsLst>
                  <a:lin ang="5400000" scaled="0"/>
                </a:gradFill>
                <a:latin typeface="Segoe UI"/>
                <a:ea typeface="Segoe UI" pitchFamily="34" charset="0"/>
                <a:cs typeface="Segoe UI" pitchFamily="34" charset="0"/>
              </a:endParaRPr>
            </a:p>
          </p:txBody>
        </p:sp>
      </p:grpSp>
      <p:grpSp>
        <p:nvGrpSpPr>
          <p:cNvPr id="72" name="Group 71">
            <a:extLst>
              <a:ext uri="{FF2B5EF4-FFF2-40B4-BE49-F238E27FC236}">
                <a16:creationId xmlns:a16="http://schemas.microsoft.com/office/drawing/2014/main" id="{7E335A0F-B101-4774-B8EE-4625F133BCAC}"/>
              </a:ext>
            </a:extLst>
          </p:cNvPr>
          <p:cNvGrpSpPr/>
          <p:nvPr/>
        </p:nvGrpSpPr>
        <p:grpSpPr>
          <a:xfrm>
            <a:off x="2547216" y="1694860"/>
            <a:ext cx="563747" cy="563747"/>
            <a:chOff x="3763577" y="3319413"/>
            <a:chExt cx="731876" cy="731876"/>
          </a:xfrm>
        </p:grpSpPr>
        <p:sp>
          <p:nvSpPr>
            <p:cNvPr id="73" name="Oval 72">
              <a:extLst>
                <a:ext uri="{FF2B5EF4-FFF2-40B4-BE49-F238E27FC236}">
                  <a16:creationId xmlns:a16="http://schemas.microsoft.com/office/drawing/2014/main" id="{2AC20EFC-E1B1-49B6-B07E-5F10E768842D}"/>
                </a:ext>
              </a:extLst>
            </p:cNvPr>
            <p:cNvSpPr/>
            <p:nvPr/>
          </p:nvSpPr>
          <p:spPr>
            <a:xfrm rot="5400000">
              <a:off x="3763577" y="3319413"/>
              <a:ext cx="731876" cy="731876"/>
            </a:xfrm>
            <a:prstGeom prst="ellipse">
              <a:avLst/>
            </a:prstGeom>
            <a:solidFill>
              <a:schemeClr val="accent1"/>
            </a:solidFill>
            <a:ln w="28575" cap="flat" cmpd="sng" algn="ctr">
              <a:noFill/>
              <a:prstDash val="solid"/>
            </a:ln>
            <a:effectLst/>
          </p:spPr>
          <p:txBody>
            <a:bodyPr rtlCol="0" anchor="ctr"/>
            <a:lstStyle/>
            <a:p>
              <a:pPr algn="ctr" defTabSz="932239">
                <a:defRPr/>
              </a:pPr>
              <a:endParaRPr lang="en-GB" sz="1428" kern="0">
                <a:solidFill>
                  <a:prstClr val="white"/>
                </a:solidFill>
                <a:latin typeface="Calibri" panose="020F0502020204030204"/>
              </a:endParaRPr>
            </a:p>
          </p:txBody>
        </p:sp>
        <p:sp>
          <p:nvSpPr>
            <p:cNvPr id="74" name="Freeform 40">
              <a:extLst>
                <a:ext uri="{FF2B5EF4-FFF2-40B4-BE49-F238E27FC236}">
                  <a16:creationId xmlns:a16="http://schemas.microsoft.com/office/drawing/2014/main" id="{03E63D7A-35C1-4086-B028-49A128C329D1}"/>
                </a:ext>
              </a:extLst>
            </p:cNvPr>
            <p:cNvSpPr>
              <a:spLocks noChangeAspect="1" noEditPoints="1"/>
            </p:cNvSpPr>
            <p:nvPr/>
          </p:nvSpPr>
          <p:spPr bwMode="auto">
            <a:xfrm>
              <a:off x="3997680" y="3494923"/>
              <a:ext cx="263671" cy="380856"/>
            </a:xfrm>
            <a:custGeom>
              <a:avLst/>
              <a:gdLst>
                <a:gd name="T0" fmla="*/ 76 w 152"/>
                <a:gd name="T1" fmla="*/ 0 h 221"/>
                <a:gd name="T2" fmla="*/ 96 w 152"/>
                <a:gd name="T3" fmla="*/ 2 h 221"/>
                <a:gd name="T4" fmla="*/ 115 w 152"/>
                <a:gd name="T5" fmla="*/ 10 h 221"/>
                <a:gd name="T6" fmla="*/ 130 w 152"/>
                <a:gd name="T7" fmla="*/ 22 h 221"/>
                <a:gd name="T8" fmla="*/ 142 w 152"/>
                <a:gd name="T9" fmla="*/ 37 h 221"/>
                <a:gd name="T10" fmla="*/ 150 w 152"/>
                <a:gd name="T11" fmla="*/ 56 h 221"/>
                <a:gd name="T12" fmla="*/ 152 w 152"/>
                <a:gd name="T13" fmla="*/ 76 h 221"/>
                <a:gd name="T14" fmla="*/ 146 w 152"/>
                <a:gd name="T15" fmla="*/ 105 h 221"/>
                <a:gd name="T16" fmla="*/ 129 w 152"/>
                <a:gd name="T17" fmla="*/ 129 h 221"/>
                <a:gd name="T18" fmla="*/ 115 w 152"/>
                <a:gd name="T19" fmla="*/ 149 h 221"/>
                <a:gd name="T20" fmla="*/ 111 w 152"/>
                <a:gd name="T21" fmla="*/ 173 h 221"/>
                <a:gd name="T22" fmla="*/ 111 w 152"/>
                <a:gd name="T23" fmla="*/ 200 h 221"/>
                <a:gd name="T24" fmla="*/ 109 w 152"/>
                <a:gd name="T25" fmla="*/ 209 h 221"/>
                <a:gd name="T26" fmla="*/ 105 w 152"/>
                <a:gd name="T27" fmla="*/ 215 h 221"/>
                <a:gd name="T28" fmla="*/ 98 w 152"/>
                <a:gd name="T29" fmla="*/ 220 h 221"/>
                <a:gd name="T30" fmla="*/ 90 w 152"/>
                <a:gd name="T31" fmla="*/ 221 h 221"/>
                <a:gd name="T32" fmla="*/ 62 w 152"/>
                <a:gd name="T33" fmla="*/ 221 h 221"/>
                <a:gd name="T34" fmla="*/ 54 w 152"/>
                <a:gd name="T35" fmla="*/ 220 h 221"/>
                <a:gd name="T36" fmla="*/ 48 w 152"/>
                <a:gd name="T37" fmla="*/ 215 h 221"/>
                <a:gd name="T38" fmla="*/ 43 w 152"/>
                <a:gd name="T39" fmla="*/ 209 h 221"/>
                <a:gd name="T40" fmla="*/ 41 w 152"/>
                <a:gd name="T41" fmla="*/ 200 h 221"/>
                <a:gd name="T42" fmla="*/ 41 w 152"/>
                <a:gd name="T43" fmla="*/ 173 h 221"/>
                <a:gd name="T44" fmla="*/ 37 w 152"/>
                <a:gd name="T45" fmla="*/ 149 h 221"/>
                <a:gd name="T46" fmla="*/ 23 w 152"/>
                <a:gd name="T47" fmla="*/ 129 h 221"/>
                <a:gd name="T48" fmla="*/ 6 w 152"/>
                <a:gd name="T49" fmla="*/ 105 h 221"/>
                <a:gd name="T50" fmla="*/ 0 w 152"/>
                <a:gd name="T51" fmla="*/ 76 h 221"/>
                <a:gd name="T52" fmla="*/ 3 w 152"/>
                <a:gd name="T53" fmla="*/ 56 h 221"/>
                <a:gd name="T54" fmla="*/ 10 w 152"/>
                <a:gd name="T55" fmla="*/ 37 h 221"/>
                <a:gd name="T56" fmla="*/ 22 w 152"/>
                <a:gd name="T57" fmla="*/ 22 h 221"/>
                <a:gd name="T58" fmla="*/ 38 w 152"/>
                <a:gd name="T59" fmla="*/ 10 h 221"/>
                <a:gd name="T60" fmla="*/ 56 w 152"/>
                <a:gd name="T61" fmla="*/ 2 h 221"/>
                <a:gd name="T62" fmla="*/ 76 w 152"/>
                <a:gd name="T63" fmla="*/ 0 h 221"/>
                <a:gd name="T64" fmla="*/ 90 w 152"/>
                <a:gd name="T65" fmla="*/ 207 h 221"/>
                <a:gd name="T66" fmla="*/ 95 w 152"/>
                <a:gd name="T67" fmla="*/ 205 h 221"/>
                <a:gd name="T68" fmla="*/ 97 w 152"/>
                <a:gd name="T69" fmla="*/ 200 h 221"/>
                <a:gd name="T70" fmla="*/ 97 w 152"/>
                <a:gd name="T71" fmla="*/ 180 h 221"/>
                <a:gd name="T72" fmla="*/ 55 w 152"/>
                <a:gd name="T73" fmla="*/ 180 h 221"/>
                <a:gd name="T74" fmla="*/ 55 w 152"/>
                <a:gd name="T75" fmla="*/ 200 h 221"/>
                <a:gd name="T76" fmla="*/ 57 w 152"/>
                <a:gd name="T77" fmla="*/ 205 h 221"/>
                <a:gd name="T78" fmla="*/ 62 w 152"/>
                <a:gd name="T79" fmla="*/ 207 h 221"/>
                <a:gd name="T80" fmla="*/ 90 w 152"/>
                <a:gd name="T81" fmla="*/ 207 h 221"/>
                <a:gd name="T82" fmla="*/ 97 w 152"/>
                <a:gd name="T83" fmla="*/ 166 h 221"/>
                <a:gd name="T84" fmla="*/ 104 w 152"/>
                <a:gd name="T85" fmla="*/ 140 h 221"/>
                <a:gd name="T86" fmla="*/ 120 w 152"/>
                <a:gd name="T87" fmla="*/ 119 h 221"/>
                <a:gd name="T88" fmla="*/ 134 w 152"/>
                <a:gd name="T89" fmla="*/ 99 h 221"/>
                <a:gd name="T90" fmla="*/ 138 w 152"/>
                <a:gd name="T91" fmla="*/ 76 h 221"/>
                <a:gd name="T92" fmla="*/ 133 w 152"/>
                <a:gd name="T93" fmla="*/ 52 h 221"/>
                <a:gd name="T94" fmla="*/ 120 w 152"/>
                <a:gd name="T95" fmla="*/ 32 h 221"/>
                <a:gd name="T96" fmla="*/ 100 w 152"/>
                <a:gd name="T97" fmla="*/ 18 h 221"/>
                <a:gd name="T98" fmla="*/ 76 w 152"/>
                <a:gd name="T99" fmla="*/ 13 h 221"/>
                <a:gd name="T100" fmla="*/ 52 w 152"/>
                <a:gd name="T101" fmla="*/ 18 h 221"/>
                <a:gd name="T102" fmla="*/ 32 w 152"/>
                <a:gd name="T103" fmla="*/ 32 h 221"/>
                <a:gd name="T104" fmla="*/ 19 w 152"/>
                <a:gd name="T105" fmla="*/ 52 h 221"/>
                <a:gd name="T106" fmla="*/ 14 w 152"/>
                <a:gd name="T107" fmla="*/ 76 h 221"/>
                <a:gd name="T108" fmla="*/ 19 w 152"/>
                <a:gd name="T109" fmla="*/ 99 h 221"/>
                <a:gd name="T110" fmla="*/ 32 w 152"/>
                <a:gd name="T111" fmla="*/ 119 h 221"/>
                <a:gd name="T112" fmla="*/ 48 w 152"/>
                <a:gd name="T113" fmla="*/ 140 h 221"/>
                <a:gd name="T114" fmla="*/ 55 w 152"/>
                <a:gd name="T115" fmla="*/ 166 h 221"/>
                <a:gd name="T116" fmla="*/ 97 w 152"/>
                <a:gd name="T117" fmla="*/ 166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2" h="221">
                  <a:moveTo>
                    <a:pt x="76" y="0"/>
                  </a:moveTo>
                  <a:cubicBezTo>
                    <a:pt x="83" y="0"/>
                    <a:pt x="90" y="1"/>
                    <a:pt x="96" y="2"/>
                  </a:cubicBezTo>
                  <a:cubicBezTo>
                    <a:pt x="103" y="4"/>
                    <a:pt x="109" y="7"/>
                    <a:pt x="115" y="10"/>
                  </a:cubicBezTo>
                  <a:cubicBezTo>
                    <a:pt x="120" y="13"/>
                    <a:pt x="125" y="17"/>
                    <a:pt x="130" y="22"/>
                  </a:cubicBezTo>
                  <a:cubicBezTo>
                    <a:pt x="135" y="27"/>
                    <a:pt x="139" y="32"/>
                    <a:pt x="142" y="37"/>
                  </a:cubicBezTo>
                  <a:cubicBezTo>
                    <a:pt x="145" y="43"/>
                    <a:pt x="148" y="49"/>
                    <a:pt x="150" y="56"/>
                  </a:cubicBezTo>
                  <a:cubicBezTo>
                    <a:pt x="151" y="62"/>
                    <a:pt x="152" y="69"/>
                    <a:pt x="152" y="76"/>
                  </a:cubicBezTo>
                  <a:cubicBezTo>
                    <a:pt x="152" y="86"/>
                    <a:pt x="150" y="96"/>
                    <a:pt x="146" y="105"/>
                  </a:cubicBezTo>
                  <a:cubicBezTo>
                    <a:pt x="142" y="114"/>
                    <a:pt x="137" y="122"/>
                    <a:pt x="129" y="129"/>
                  </a:cubicBezTo>
                  <a:cubicBezTo>
                    <a:pt x="123" y="135"/>
                    <a:pt x="119" y="142"/>
                    <a:pt x="115" y="149"/>
                  </a:cubicBezTo>
                  <a:cubicBezTo>
                    <a:pt x="112" y="156"/>
                    <a:pt x="111" y="164"/>
                    <a:pt x="111" y="173"/>
                  </a:cubicBezTo>
                  <a:cubicBezTo>
                    <a:pt x="111" y="200"/>
                    <a:pt x="111" y="200"/>
                    <a:pt x="111" y="200"/>
                  </a:cubicBezTo>
                  <a:cubicBezTo>
                    <a:pt x="111" y="203"/>
                    <a:pt x="110" y="206"/>
                    <a:pt x="109" y="209"/>
                  </a:cubicBezTo>
                  <a:cubicBezTo>
                    <a:pt x="108" y="211"/>
                    <a:pt x="106" y="213"/>
                    <a:pt x="105" y="215"/>
                  </a:cubicBezTo>
                  <a:cubicBezTo>
                    <a:pt x="103" y="217"/>
                    <a:pt x="101" y="218"/>
                    <a:pt x="98" y="220"/>
                  </a:cubicBezTo>
                  <a:cubicBezTo>
                    <a:pt x="95" y="221"/>
                    <a:pt x="93" y="221"/>
                    <a:pt x="90" y="221"/>
                  </a:cubicBezTo>
                  <a:cubicBezTo>
                    <a:pt x="62" y="221"/>
                    <a:pt x="62" y="221"/>
                    <a:pt x="62" y="221"/>
                  </a:cubicBezTo>
                  <a:cubicBezTo>
                    <a:pt x="59" y="221"/>
                    <a:pt x="57" y="221"/>
                    <a:pt x="54" y="220"/>
                  </a:cubicBezTo>
                  <a:cubicBezTo>
                    <a:pt x="52" y="218"/>
                    <a:pt x="49" y="217"/>
                    <a:pt x="48" y="215"/>
                  </a:cubicBezTo>
                  <a:cubicBezTo>
                    <a:pt x="46" y="213"/>
                    <a:pt x="44" y="211"/>
                    <a:pt x="43" y="209"/>
                  </a:cubicBezTo>
                  <a:cubicBezTo>
                    <a:pt x="42" y="206"/>
                    <a:pt x="41" y="203"/>
                    <a:pt x="41" y="200"/>
                  </a:cubicBezTo>
                  <a:cubicBezTo>
                    <a:pt x="41" y="173"/>
                    <a:pt x="41" y="173"/>
                    <a:pt x="41" y="173"/>
                  </a:cubicBezTo>
                  <a:cubicBezTo>
                    <a:pt x="41" y="164"/>
                    <a:pt x="40" y="156"/>
                    <a:pt x="37" y="149"/>
                  </a:cubicBezTo>
                  <a:cubicBezTo>
                    <a:pt x="33" y="142"/>
                    <a:pt x="29" y="135"/>
                    <a:pt x="23" y="129"/>
                  </a:cubicBezTo>
                  <a:cubicBezTo>
                    <a:pt x="15" y="122"/>
                    <a:pt x="10" y="114"/>
                    <a:pt x="6" y="105"/>
                  </a:cubicBezTo>
                  <a:cubicBezTo>
                    <a:pt x="2" y="96"/>
                    <a:pt x="0" y="86"/>
                    <a:pt x="0" y="76"/>
                  </a:cubicBezTo>
                  <a:cubicBezTo>
                    <a:pt x="0" y="69"/>
                    <a:pt x="1" y="62"/>
                    <a:pt x="3" y="56"/>
                  </a:cubicBezTo>
                  <a:cubicBezTo>
                    <a:pt x="4" y="49"/>
                    <a:pt x="7" y="43"/>
                    <a:pt x="10" y="37"/>
                  </a:cubicBezTo>
                  <a:cubicBezTo>
                    <a:pt x="14" y="32"/>
                    <a:pt x="18" y="27"/>
                    <a:pt x="22" y="22"/>
                  </a:cubicBezTo>
                  <a:cubicBezTo>
                    <a:pt x="27" y="17"/>
                    <a:pt x="32" y="13"/>
                    <a:pt x="38" y="10"/>
                  </a:cubicBezTo>
                  <a:cubicBezTo>
                    <a:pt x="43" y="7"/>
                    <a:pt x="49" y="4"/>
                    <a:pt x="56" y="2"/>
                  </a:cubicBezTo>
                  <a:cubicBezTo>
                    <a:pt x="62" y="1"/>
                    <a:pt x="69" y="0"/>
                    <a:pt x="76" y="0"/>
                  </a:cubicBezTo>
                  <a:close/>
                  <a:moveTo>
                    <a:pt x="90" y="207"/>
                  </a:moveTo>
                  <a:cubicBezTo>
                    <a:pt x="92" y="207"/>
                    <a:pt x="93" y="207"/>
                    <a:pt x="95" y="205"/>
                  </a:cubicBezTo>
                  <a:cubicBezTo>
                    <a:pt x="96" y="204"/>
                    <a:pt x="97" y="202"/>
                    <a:pt x="97" y="200"/>
                  </a:cubicBezTo>
                  <a:cubicBezTo>
                    <a:pt x="97" y="180"/>
                    <a:pt x="97" y="180"/>
                    <a:pt x="97" y="180"/>
                  </a:cubicBezTo>
                  <a:cubicBezTo>
                    <a:pt x="55" y="180"/>
                    <a:pt x="55" y="180"/>
                    <a:pt x="55" y="180"/>
                  </a:cubicBezTo>
                  <a:cubicBezTo>
                    <a:pt x="55" y="200"/>
                    <a:pt x="55" y="200"/>
                    <a:pt x="55" y="200"/>
                  </a:cubicBezTo>
                  <a:cubicBezTo>
                    <a:pt x="55" y="202"/>
                    <a:pt x="56" y="204"/>
                    <a:pt x="57" y="205"/>
                  </a:cubicBezTo>
                  <a:cubicBezTo>
                    <a:pt x="59" y="207"/>
                    <a:pt x="60" y="207"/>
                    <a:pt x="62" y="207"/>
                  </a:cubicBezTo>
                  <a:cubicBezTo>
                    <a:pt x="90" y="207"/>
                    <a:pt x="90" y="207"/>
                    <a:pt x="90" y="207"/>
                  </a:cubicBezTo>
                  <a:close/>
                  <a:moveTo>
                    <a:pt x="97" y="166"/>
                  </a:moveTo>
                  <a:cubicBezTo>
                    <a:pt x="98" y="156"/>
                    <a:pt x="100" y="148"/>
                    <a:pt x="104" y="140"/>
                  </a:cubicBezTo>
                  <a:cubicBezTo>
                    <a:pt x="108" y="133"/>
                    <a:pt x="113" y="126"/>
                    <a:pt x="120" y="119"/>
                  </a:cubicBezTo>
                  <a:cubicBezTo>
                    <a:pt x="126" y="113"/>
                    <a:pt x="130" y="107"/>
                    <a:pt x="134" y="99"/>
                  </a:cubicBezTo>
                  <a:cubicBezTo>
                    <a:pt x="137" y="92"/>
                    <a:pt x="138" y="84"/>
                    <a:pt x="138" y="76"/>
                  </a:cubicBezTo>
                  <a:cubicBezTo>
                    <a:pt x="138" y="67"/>
                    <a:pt x="137" y="59"/>
                    <a:pt x="133" y="52"/>
                  </a:cubicBezTo>
                  <a:cubicBezTo>
                    <a:pt x="130" y="44"/>
                    <a:pt x="126" y="37"/>
                    <a:pt x="120" y="32"/>
                  </a:cubicBezTo>
                  <a:cubicBezTo>
                    <a:pt x="114" y="26"/>
                    <a:pt x="108" y="22"/>
                    <a:pt x="100" y="18"/>
                  </a:cubicBezTo>
                  <a:cubicBezTo>
                    <a:pt x="93" y="15"/>
                    <a:pt x="85" y="13"/>
                    <a:pt x="76" y="13"/>
                  </a:cubicBezTo>
                  <a:cubicBezTo>
                    <a:pt x="67" y="13"/>
                    <a:pt x="59" y="15"/>
                    <a:pt x="52" y="18"/>
                  </a:cubicBezTo>
                  <a:cubicBezTo>
                    <a:pt x="44" y="22"/>
                    <a:pt x="38" y="26"/>
                    <a:pt x="32" y="32"/>
                  </a:cubicBezTo>
                  <a:cubicBezTo>
                    <a:pt x="26" y="37"/>
                    <a:pt x="22" y="44"/>
                    <a:pt x="19" y="52"/>
                  </a:cubicBezTo>
                  <a:cubicBezTo>
                    <a:pt x="15" y="59"/>
                    <a:pt x="14" y="67"/>
                    <a:pt x="14" y="76"/>
                  </a:cubicBezTo>
                  <a:cubicBezTo>
                    <a:pt x="14" y="84"/>
                    <a:pt x="15" y="92"/>
                    <a:pt x="19" y="99"/>
                  </a:cubicBezTo>
                  <a:cubicBezTo>
                    <a:pt x="22" y="107"/>
                    <a:pt x="26" y="113"/>
                    <a:pt x="32" y="119"/>
                  </a:cubicBezTo>
                  <a:cubicBezTo>
                    <a:pt x="39" y="126"/>
                    <a:pt x="44" y="133"/>
                    <a:pt x="48" y="140"/>
                  </a:cubicBezTo>
                  <a:cubicBezTo>
                    <a:pt x="52" y="148"/>
                    <a:pt x="54" y="156"/>
                    <a:pt x="55" y="166"/>
                  </a:cubicBezTo>
                  <a:cubicBezTo>
                    <a:pt x="97" y="166"/>
                    <a:pt x="97" y="166"/>
                    <a:pt x="97" y="166"/>
                  </a:cubicBezTo>
                  <a:close/>
                </a:path>
              </a:pathLst>
            </a:custGeom>
            <a:solidFill>
              <a:schemeClr val="bg1"/>
            </a:solidFill>
            <a:ln>
              <a:noFill/>
            </a:ln>
            <a:extLst/>
          </p:spPr>
          <p:txBody>
            <a:bodyPr vert="horz" wrap="square" lIns="93194" tIns="46599" rIns="93194" bIns="46599" numCol="1" anchor="t" anchorCtr="0" compatLnSpc="1">
              <a:prstTxWarp prst="textNoShape">
                <a:avLst/>
              </a:prstTxWarp>
            </a:bodyPr>
            <a:lstStyle/>
            <a:p>
              <a:pPr defTabSz="932055">
                <a:defRPr/>
              </a:pPr>
              <a:endParaRPr lang="en-US" sz="1837" kern="0">
                <a:solidFill>
                  <a:sysClr val="windowText" lastClr="000000"/>
                </a:solidFill>
                <a:latin typeface="Segoe UI"/>
              </a:endParaRPr>
            </a:p>
          </p:txBody>
        </p:sp>
      </p:grpSp>
      <p:grpSp>
        <p:nvGrpSpPr>
          <p:cNvPr id="75" name="Group 74">
            <a:extLst>
              <a:ext uri="{FF2B5EF4-FFF2-40B4-BE49-F238E27FC236}">
                <a16:creationId xmlns:a16="http://schemas.microsoft.com/office/drawing/2014/main" id="{52B2DFE9-6A2E-4FB6-A8D4-1EF383501B2A}"/>
              </a:ext>
            </a:extLst>
          </p:cNvPr>
          <p:cNvGrpSpPr/>
          <p:nvPr/>
        </p:nvGrpSpPr>
        <p:grpSpPr>
          <a:xfrm>
            <a:off x="7328654" y="4229015"/>
            <a:ext cx="616897" cy="616897"/>
            <a:chOff x="10675086" y="4644351"/>
            <a:chExt cx="731876" cy="731876"/>
          </a:xfrm>
          <a:solidFill>
            <a:schemeClr val="accent4"/>
          </a:solidFill>
        </p:grpSpPr>
        <p:sp>
          <p:nvSpPr>
            <p:cNvPr id="76" name="Oval 75">
              <a:extLst>
                <a:ext uri="{FF2B5EF4-FFF2-40B4-BE49-F238E27FC236}">
                  <a16:creationId xmlns:a16="http://schemas.microsoft.com/office/drawing/2014/main" id="{C4D03441-790C-4FA3-8488-11B253CEBAF8}"/>
                </a:ext>
              </a:extLst>
            </p:cNvPr>
            <p:cNvSpPr/>
            <p:nvPr/>
          </p:nvSpPr>
          <p:spPr>
            <a:xfrm rot="5400000">
              <a:off x="10675086" y="4644351"/>
              <a:ext cx="731876" cy="731876"/>
            </a:xfrm>
            <a:prstGeom prst="ellipse">
              <a:avLst/>
            </a:prstGeom>
            <a:solidFill>
              <a:schemeClr val="accent1"/>
            </a:solidFill>
            <a:ln w="28575" cap="flat" cmpd="sng" algn="ctr">
              <a:noFill/>
              <a:prstDash val="solid"/>
            </a:ln>
            <a:effectLst/>
          </p:spPr>
          <p:txBody>
            <a:bodyPr rtlCol="0" anchor="ctr"/>
            <a:lstStyle/>
            <a:p>
              <a:pPr algn="ctr" defTabSz="932239">
                <a:defRPr/>
              </a:pPr>
              <a:endParaRPr lang="en-GB" sz="1428" kern="0">
                <a:solidFill>
                  <a:prstClr val="white"/>
                </a:solidFill>
                <a:latin typeface="Calibri" panose="020F0502020204030204"/>
              </a:endParaRPr>
            </a:p>
          </p:txBody>
        </p:sp>
        <p:sp>
          <p:nvSpPr>
            <p:cNvPr id="77" name="Freeform 158">
              <a:extLst>
                <a:ext uri="{FF2B5EF4-FFF2-40B4-BE49-F238E27FC236}">
                  <a16:creationId xmlns:a16="http://schemas.microsoft.com/office/drawing/2014/main" id="{F9062037-63A4-4F14-9855-63E0E597BE50}"/>
                </a:ext>
              </a:extLst>
            </p:cNvPr>
            <p:cNvSpPr>
              <a:spLocks noChangeAspect="1"/>
            </p:cNvSpPr>
            <p:nvPr/>
          </p:nvSpPr>
          <p:spPr bwMode="black">
            <a:xfrm>
              <a:off x="10887651" y="4862654"/>
              <a:ext cx="306747" cy="295270"/>
            </a:xfrm>
            <a:custGeom>
              <a:avLst/>
              <a:gdLst>
                <a:gd name="connsiteX0" fmla="*/ 439462 w 612464"/>
                <a:gd name="connsiteY0" fmla="*/ 297781 h 589547"/>
                <a:gd name="connsiteX1" fmla="*/ 612464 w 612464"/>
                <a:gd name="connsiteY1" fmla="*/ 297781 h 589547"/>
                <a:gd name="connsiteX2" fmla="*/ 612464 w 612464"/>
                <a:gd name="connsiteY2" fmla="*/ 589544 h 589547"/>
                <a:gd name="connsiteX3" fmla="*/ 439462 w 612464"/>
                <a:gd name="connsiteY3" fmla="*/ 589544 h 589547"/>
                <a:gd name="connsiteX4" fmla="*/ 0 w 612464"/>
                <a:gd name="connsiteY4" fmla="*/ 138826 h 589547"/>
                <a:gd name="connsiteX5" fmla="*/ 173002 w 612464"/>
                <a:gd name="connsiteY5" fmla="*/ 138826 h 589547"/>
                <a:gd name="connsiteX6" fmla="*/ 173002 w 612464"/>
                <a:gd name="connsiteY6" fmla="*/ 589547 h 589547"/>
                <a:gd name="connsiteX7" fmla="*/ 0 w 612464"/>
                <a:gd name="connsiteY7" fmla="*/ 589547 h 589547"/>
                <a:gd name="connsiteX8" fmla="*/ 219732 w 612464"/>
                <a:gd name="connsiteY8" fmla="*/ 0 h 589547"/>
                <a:gd name="connsiteX9" fmla="*/ 392734 w 612464"/>
                <a:gd name="connsiteY9" fmla="*/ 0 h 589547"/>
                <a:gd name="connsiteX10" fmla="*/ 392734 w 612464"/>
                <a:gd name="connsiteY10" fmla="*/ 589542 h 589547"/>
                <a:gd name="connsiteX11" fmla="*/ 219732 w 612464"/>
                <a:gd name="connsiteY11" fmla="*/ 589542 h 5895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2464" h="589547">
                  <a:moveTo>
                    <a:pt x="439462" y="297781"/>
                  </a:moveTo>
                  <a:lnTo>
                    <a:pt x="612464" y="297781"/>
                  </a:lnTo>
                  <a:lnTo>
                    <a:pt x="612464" y="589544"/>
                  </a:lnTo>
                  <a:lnTo>
                    <a:pt x="439462" y="589544"/>
                  </a:lnTo>
                  <a:close/>
                  <a:moveTo>
                    <a:pt x="0" y="138826"/>
                  </a:moveTo>
                  <a:lnTo>
                    <a:pt x="173002" y="138826"/>
                  </a:lnTo>
                  <a:lnTo>
                    <a:pt x="173002" y="589547"/>
                  </a:lnTo>
                  <a:lnTo>
                    <a:pt x="0" y="589547"/>
                  </a:lnTo>
                  <a:close/>
                  <a:moveTo>
                    <a:pt x="219732" y="0"/>
                  </a:moveTo>
                  <a:lnTo>
                    <a:pt x="392734" y="0"/>
                  </a:lnTo>
                  <a:lnTo>
                    <a:pt x="392734" y="589542"/>
                  </a:lnTo>
                  <a:lnTo>
                    <a:pt x="219732" y="589542"/>
                  </a:lnTo>
                  <a:close/>
                </a:path>
              </a:pathLst>
            </a:custGeom>
            <a:noFill/>
            <a:ln w="12700" cap="flat" cmpd="sng" algn="ctr">
              <a:solidFill>
                <a:schemeClr val="bg1"/>
              </a:solidFill>
              <a:prstDash val="solid"/>
              <a:headEnd type="none" w="med" len="med"/>
              <a:tailEnd type="none" w="med" len="med"/>
            </a:ln>
            <a:effectLst/>
          </p:spPr>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defRPr/>
              </a:pPr>
              <a:endParaRPr lang="en-US" sz="2400" kern="0">
                <a:gradFill>
                  <a:gsLst>
                    <a:gs pos="0">
                      <a:srgbClr val="FFFFFF"/>
                    </a:gs>
                    <a:gs pos="100000">
                      <a:srgbClr val="FFFFFF"/>
                    </a:gs>
                  </a:gsLst>
                  <a:lin ang="5400000" scaled="0"/>
                </a:gradFill>
                <a:latin typeface="Segoe UI"/>
                <a:ea typeface="Segoe UI" pitchFamily="34" charset="0"/>
                <a:cs typeface="Segoe UI" pitchFamily="34" charset="0"/>
              </a:endParaRPr>
            </a:p>
          </p:txBody>
        </p:sp>
      </p:grpSp>
      <p:grpSp>
        <p:nvGrpSpPr>
          <p:cNvPr id="78" name="Group 77">
            <a:extLst>
              <a:ext uri="{FF2B5EF4-FFF2-40B4-BE49-F238E27FC236}">
                <a16:creationId xmlns:a16="http://schemas.microsoft.com/office/drawing/2014/main" id="{998633B7-EBF5-4DA1-B384-5E406CCE2B99}"/>
              </a:ext>
            </a:extLst>
          </p:cNvPr>
          <p:cNvGrpSpPr/>
          <p:nvPr/>
        </p:nvGrpSpPr>
        <p:grpSpPr>
          <a:xfrm>
            <a:off x="5227810" y="2797153"/>
            <a:ext cx="555564" cy="555564"/>
            <a:chOff x="9907027" y="1237952"/>
            <a:chExt cx="544720" cy="544720"/>
          </a:xfrm>
        </p:grpSpPr>
        <p:sp>
          <p:nvSpPr>
            <p:cNvPr id="79" name="Oval 78">
              <a:extLst>
                <a:ext uri="{FF2B5EF4-FFF2-40B4-BE49-F238E27FC236}">
                  <a16:creationId xmlns:a16="http://schemas.microsoft.com/office/drawing/2014/main" id="{65B94E8A-54D9-4E47-A651-A3D4252B0705}"/>
                </a:ext>
              </a:extLst>
            </p:cNvPr>
            <p:cNvSpPr/>
            <p:nvPr/>
          </p:nvSpPr>
          <p:spPr>
            <a:xfrm rot="5400000">
              <a:off x="9907027" y="1237952"/>
              <a:ext cx="544720" cy="544720"/>
            </a:xfrm>
            <a:prstGeom prst="ellipse">
              <a:avLst/>
            </a:prstGeom>
            <a:solidFill>
              <a:schemeClr val="accent1"/>
            </a:solidFill>
            <a:ln w="28575" cap="flat" cmpd="sng" algn="ctr">
              <a:noFill/>
              <a:prstDash val="solid"/>
            </a:ln>
            <a:effectLst/>
          </p:spPr>
          <p:txBody>
            <a:bodyPr rtlCol="0" anchor="ctr"/>
            <a:lstStyle/>
            <a:p>
              <a:pPr algn="ctr" defTabSz="932239">
                <a:defRPr/>
              </a:pPr>
              <a:endParaRPr lang="en-GB" sz="1428" kern="0" dirty="0">
                <a:solidFill>
                  <a:prstClr val="white"/>
                </a:solidFill>
                <a:latin typeface="Calibri" panose="020F0502020204030204"/>
              </a:endParaRPr>
            </a:p>
          </p:txBody>
        </p:sp>
        <p:sp>
          <p:nvSpPr>
            <p:cNvPr id="80" name="Freeform 33">
              <a:extLst>
                <a:ext uri="{FF2B5EF4-FFF2-40B4-BE49-F238E27FC236}">
                  <a16:creationId xmlns:a16="http://schemas.microsoft.com/office/drawing/2014/main" id="{21DA16C7-5F70-4EB3-B82F-4AA998CF738B}"/>
                </a:ext>
              </a:extLst>
            </p:cNvPr>
            <p:cNvSpPr>
              <a:spLocks noChangeAspect="1" noEditPoints="1"/>
            </p:cNvSpPr>
            <p:nvPr/>
          </p:nvSpPr>
          <p:spPr bwMode="black">
            <a:xfrm>
              <a:off x="10048459" y="1417181"/>
              <a:ext cx="261856" cy="186263"/>
            </a:xfrm>
            <a:custGeom>
              <a:avLst/>
              <a:gdLst>
                <a:gd name="T0" fmla="*/ 0 w 1871"/>
                <a:gd name="T1" fmla="*/ 1139 h 1330"/>
                <a:gd name="T2" fmla="*/ 1871 w 1871"/>
                <a:gd name="T3" fmla="*/ 1139 h 1330"/>
                <a:gd name="T4" fmla="*/ 1871 w 1871"/>
                <a:gd name="T5" fmla="*/ 1330 h 1330"/>
                <a:gd name="T6" fmla="*/ 0 w 1871"/>
                <a:gd name="T7" fmla="*/ 1330 h 1330"/>
                <a:gd name="T8" fmla="*/ 0 w 1871"/>
                <a:gd name="T9" fmla="*/ 1139 h 1330"/>
                <a:gd name="T10" fmla="*/ 1870 w 1871"/>
                <a:gd name="T11" fmla="*/ 0 h 1330"/>
                <a:gd name="T12" fmla="*/ 1829 w 1871"/>
                <a:gd name="T13" fmla="*/ 312 h 1330"/>
                <a:gd name="T14" fmla="*/ 1766 w 1871"/>
                <a:gd name="T15" fmla="*/ 249 h 1330"/>
                <a:gd name="T16" fmla="*/ 1118 w 1871"/>
                <a:gd name="T17" fmla="*/ 897 h 1330"/>
                <a:gd name="T18" fmla="*/ 1115 w 1871"/>
                <a:gd name="T19" fmla="*/ 894 h 1330"/>
                <a:gd name="T20" fmla="*/ 1112 w 1871"/>
                <a:gd name="T21" fmla="*/ 897 h 1330"/>
                <a:gd name="T22" fmla="*/ 951 w 1871"/>
                <a:gd name="T23" fmla="*/ 736 h 1330"/>
                <a:gd name="T24" fmla="*/ 951 w 1871"/>
                <a:gd name="T25" fmla="*/ 737 h 1330"/>
                <a:gd name="T26" fmla="*/ 710 w 1871"/>
                <a:gd name="T27" fmla="*/ 496 h 1330"/>
                <a:gd name="T28" fmla="*/ 175 w 1871"/>
                <a:gd name="T29" fmla="*/ 1032 h 1330"/>
                <a:gd name="T30" fmla="*/ 171 w 1871"/>
                <a:gd name="T31" fmla="*/ 1037 h 1330"/>
                <a:gd name="T32" fmla="*/ 166 w 1871"/>
                <a:gd name="T33" fmla="*/ 1041 h 1330"/>
                <a:gd name="T34" fmla="*/ 161 w 1871"/>
                <a:gd name="T35" fmla="*/ 1046 h 1330"/>
                <a:gd name="T36" fmla="*/ 160 w 1871"/>
                <a:gd name="T37" fmla="*/ 1045 h 1330"/>
                <a:gd name="T38" fmla="*/ 140 w 1871"/>
                <a:gd name="T39" fmla="*/ 1059 h 1330"/>
                <a:gd name="T40" fmla="*/ 101 w 1871"/>
                <a:gd name="T41" fmla="*/ 1066 h 1330"/>
                <a:gd name="T42" fmla="*/ 1 w 1871"/>
                <a:gd name="T43" fmla="*/ 967 h 1330"/>
                <a:gd name="T44" fmla="*/ 9 w 1871"/>
                <a:gd name="T45" fmla="*/ 928 h 1330"/>
                <a:gd name="T46" fmla="*/ 23 w 1871"/>
                <a:gd name="T47" fmla="*/ 908 h 1330"/>
                <a:gd name="T48" fmla="*/ 19 w 1871"/>
                <a:gd name="T49" fmla="*/ 905 h 1330"/>
                <a:gd name="T50" fmla="*/ 707 w 1871"/>
                <a:gd name="T51" fmla="*/ 217 h 1330"/>
                <a:gd name="T52" fmla="*/ 710 w 1871"/>
                <a:gd name="T53" fmla="*/ 220 h 1330"/>
                <a:gd name="T54" fmla="*/ 713 w 1871"/>
                <a:gd name="T55" fmla="*/ 217 h 1330"/>
                <a:gd name="T56" fmla="*/ 874 w 1871"/>
                <a:gd name="T57" fmla="*/ 378 h 1330"/>
                <a:gd name="T58" fmla="*/ 874 w 1871"/>
                <a:gd name="T59" fmla="*/ 377 h 1330"/>
                <a:gd name="T60" fmla="*/ 1115 w 1871"/>
                <a:gd name="T61" fmla="*/ 618 h 1330"/>
                <a:gd name="T62" fmla="*/ 1625 w 1871"/>
                <a:gd name="T63" fmla="*/ 108 h 1330"/>
                <a:gd name="T64" fmla="*/ 1558 w 1871"/>
                <a:gd name="T65" fmla="*/ 41 h 1330"/>
                <a:gd name="T66" fmla="*/ 1870 w 1871"/>
                <a:gd name="T67" fmla="*/ 0 h 1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871" h="1330">
                  <a:moveTo>
                    <a:pt x="0" y="1139"/>
                  </a:moveTo>
                  <a:cubicBezTo>
                    <a:pt x="1871" y="1139"/>
                    <a:pt x="1871" y="1139"/>
                    <a:pt x="1871" y="1139"/>
                  </a:cubicBezTo>
                  <a:cubicBezTo>
                    <a:pt x="1871" y="1330"/>
                    <a:pt x="1871" y="1330"/>
                    <a:pt x="1871" y="1330"/>
                  </a:cubicBezTo>
                  <a:cubicBezTo>
                    <a:pt x="0" y="1330"/>
                    <a:pt x="0" y="1330"/>
                    <a:pt x="0" y="1330"/>
                  </a:cubicBezTo>
                  <a:cubicBezTo>
                    <a:pt x="0" y="1139"/>
                    <a:pt x="0" y="1139"/>
                    <a:pt x="0" y="1139"/>
                  </a:cubicBezTo>
                  <a:close/>
                  <a:moveTo>
                    <a:pt x="1870" y="0"/>
                  </a:moveTo>
                  <a:cubicBezTo>
                    <a:pt x="1829" y="312"/>
                    <a:pt x="1829" y="312"/>
                    <a:pt x="1829" y="312"/>
                  </a:cubicBezTo>
                  <a:cubicBezTo>
                    <a:pt x="1766" y="249"/>
                    <a:pt x="1766" y="249"/>
                    <a:pt x="1766" y="249"/>
                  </a:cubicBezTo>
                  <a:cubicBezTo>
                    <a:pt x="1118" y="897"/>
                    <a:pt x="1118" y="897"/>
                    <a:pt x="1118" y="897"/>
                  </a:cubicBezTo>
                  <a:cubicBezTo>
                    <a:pt x="1115" y="894"/>
                    <a:pt x="1115" y="894"/>
                    <a:pt x="1115" y="894"/>
                  </a:cubicBezTo>
                  <a:cubicBezTo>
                    <a:pt x="1112" y="897"/>
                    <a:pt x="1112" y="897"/>
                    <a:pt x="1112" y="897"/>
                  </a:cubicBezTo>
                  <a:cubicBezTo>
                    <a:pt x="951" y="736"/>
                    <a:pt x="951" y="736"/>
                    <a:pt x="951" y="736"/>
                  </a:cubicBezTo>
                  <a:cubicBezTo>
                    <a:pt x="951" y="737"/>
                    <a:pt x="951" y="737"/>
                    <a:pt x="951" y="737"/>
                  </a:cubicBezTo>
                  <a:cubicBezTo>
                    <a:pt x="710" y="496"/>
                    <a:pt x="710" y="496"/>
                    <a:pt x="710" y="496"/>
                  </a:cubicBezTo>
                  <a:cubicBezTo>
                    <a:pt x="175" y="1032"/>
                    <a:pt x="175" y="1032"/>
                    <a:pt x="175" y="1032"/>
                  </a:cubicBezTo>
                  <a:cubicBezTo>
                    <a:pt x="171" y="1037"/>
                    <a:pt x="171" y="1037"/>
                    <a:pt x="171" y="1037"/>
                  </a:cubicBezTo>
                  <a:cubicBezTo>
                    <a:pt x="166" y="1041"/>
                    <a:pt x="166" y="1041"/>
                    <a:pt x="166" y="1041"/>
                  </a:cubicBezTo>
                  <a:cubicBezTo>
                    <a:pt x="161" y="1046"/>
                    <a:pt x="161" y="1046"/>
                    <a:pt x="161" y="1046"/>
                  </a:cubicBezTo>
                  <a:cubicBezTo>
                    <a:pt x="160" y="1045"/>
                    <a:pt x="160" y="1045"/>
                    <a:pt x="160" y="1045"/>
                  </a:cubicBezTo>
                  <a:cubicBezTo>
                    <a:pt x="140" y="1059"/>
                    <a:pt x="140" y="1059"/>
                    <a:pt x="140" y="1059"/>
                  </a:cubicBezTo>
                  <a:cubicBezTo>
                    <a:pt x="128" y="1064"/>
                    <a:pt x="115" y="1066"/>
                    <a:pt x="101" y="1066"/>
                  </a:cubicBezTo>
                  <a:cubicBezTo>
                    <a:pt x="46" y="1066"/>
                    <a:pt x="1" y="1022"/>
                    <a:pt x="1" y="967"/>
                  </a:cubicBezTo>
                  <a:cubicBezTo>
                    <a:pt x="1" y="953"/>
                    <a:pt x="4" y="940"/>
                    <a:pt x="9" y="928"/>
                  </a:cubicBezTo>
                  <a:cubicBezTo>
                    <a:pt x="23" y="908"/>
                    <a:pt x="23" y="908"/>
                    <a:pt x="23" y="908"/>
                  </a:cubicBezTo>
                  <a:cubicBezTo>
                    <a:pt x="19" y="905"/>
                    <a:pt x="19" y="905"/>
                    <a:pt x="19" y="905"/>
                  </a:cubicBezTo>
                  <a:cubicBezTo>
                    <a:pt x="707" y="217"/>
                    <a:pt x="707" y="217"/>
                    <a:pt x="707" y="217"/>
                  </a:cubicBezTo>
                  <a:cubicBezTo>
                    <a:pt x="710" y="220"/>
                    <a:pt x="710" y="220"/>
                    <a:pt x="710" y="220"/>
                  </a:cubicBezTo>
                  <a:cubicBezTo>
                    <a:pt x="713" y="217"/>
                    <a:pt x="713" y="217"/>
                    <a:pt x="713" y="217"/>
                  </a:cubicBezTo>
                  <a:cubicBezTo>
                    <a:pt x="874" y="378"/>
                    <a:pt x="874" y="378"/>
                    <a:pt x="874" y="378"/>
                  </a:cubicBezTo>
                  <a:cubicBezTo>
                    <a:pt x="874" y="377"/>
                    <a:pt x="874" y="377"/>
                    <a:pt x="874" y="377"/>
                  </a:cubicBezTo>
                  <a:cubicBezTo>
                    <a:pt x="1115" y="618"/>
                    <a:pt x="1115" y="618"/>
                    <a:pt x="1115" y="618"/>
                  </a:cubicBezTo>
                  <a:cubicBezTo>
                    <a:pt x="1625" y="108"/>
                    <a:pt x="1625" y="108"/>
                    <a:pt x="1625" y="108"/>
                  </a:cubicBezTo>
                  <a:cubicBezTo>
                    <a:pt x="1558" y="41"/>
                    <a:pt x="1558" y="41"/>
                    <a:pt x="1558" y="41"/>
                  </a:cubicBezTo>
                  <a:cubicBezTo>
                    <a:pt x="1870" y="0"/>
                    <a:pt x="1870" y="0"/>
                    <a:pt x="1870" y="0"/>
                  </a:cubicBezTo>
                  <a:close/>
                </a:path>
              </a:pathLst>
            </a:custGeom>
            <a:solidFill>
              <a:schemeClr val="bg1"/>
            </a:solidFill>
            <a:ln>
              <a:noFill/>
            </a:ln>
          </p:spPr>
          <p:txBody>
            <a:bodyPr vert="horz" wrap="square" lIns="91427" tIns="45713" rIns="91427" bIns="45713" numCol="1" anchor="t" anchorCtr="0" compatLnSpc="1">
              <a:prstTxWarp prst="textNoShape">
                <a:avLst/>
              </a:prstTxWarp>
            </a:bodyPr>
            <a:lstStyle/>
            <a:p>
              <a:pPr defTabSz="932563">
                <a:defRPr/>
              </a:pPr>
              <a:endParaRPr lang="en-US" kern="0">
                <a:solidFill>
                  <a:srgbClr val="505050"/>
                </a:solidFill>
                <a:latin typeface="Segoe UI"/>
              </a:endParaRPr>
            </a:p>
          </p:txBody>
        </p:sp>
      </p:grpSp>
      <p:grpSp>
        <p:nvGrpSpPr>
          <p:cNvPr id="81" name="Group 80">
            <a:extLst>
              <a:ext uri="{FF2B5EF4-FFF2-40B4-BE49-F238E27FC236}">
                <a16:creationId xmlns:a16="http://schemas.microsoft.com/office/drawing/2014/main" id="{35D88BBE-49EB-46F1-9626-3E7707352FB1}"/>
              </a:ext>
            </a:extLst>
          </p:cNvPr>
          <p:cNvGrpSpPr/>
          <p:nvPr/>
        </p:nvGrpSpPr>
        <p:grpSpPr>
          <a:xfrm>
            <a:off x="1376244" y="5205321"/>
            <a:ext cx="616898" cy="616898"/>
            <a:chOff x="955412" y="5324057"/>
            <a:chExt cx="731877" cy="731877"/>
          </a:xfrm>
        </p:grpSpPr>
        <p:sp>
          <p:nvSpPr>
            <p:cNvPr id="82" name="Oval 81">
              <a:extLst>
                <a:ext uri="{FF2B5EF4-FFF2-40B4-BE49-F238E27FC236}">
                  <a16:creationId xmlns:a16="http://schemas.microsoft.com/office/drawing/2014/main" id="{C0EC9DE4-9C97-4DA1-B743-37AA34C7093B}"/>
                </a:ext>
              </a:extLst>
            </p:cNvPr>
            <p:cNvSpPr/>
            <p:nvPr/>
          </p:nvSpPr>
          <p:spPr>
            <a:xfrm rot="5400000">
              <a:off x="955412" y="5324057"/>
              <a:ext cx="731877" cy="731877"/>
            </a:xfrm>
            <a:prstGeom prst="ellipse">
              <a:avLst/>
            </a:prstGeom>
            <a:solidFill>
              <a:srgbClr val="FEAE38"/>
            </a:solidFill>
            <a:ln w="28575" cap="flat" cmpd="sng" algn="ctr">
              <a:noFill/>
              <a:prstDash val="solid"/>
            </a:ln>
            <a:effectLst/>
          </p:spPr>
          <p:txBody>
            <a:bodyPr rtlCol="0" anchor="ctr"/>
            <a:lstStyle/>
            <a:p>
              <a:pPr algn="ctr" defTabSz="932239">
                <a:defRPr/>
              </a:pPr>
              <a:endParaRPr lang="en-GB" sz="1428" kern="0">
                <a:solidFill>
                  <a:prstClr val="white"/>
                </a:solidFill>
                <a:latin typeface="Calibri" panose="020F0502020204030204"/>
              </a:endParaRPr>
            </a:p>
          </p:txBody>
        </p:sp>
        <p:pic>
          <p:nvPicPr>
            <p:cNvPr id="83" name="Graphic 82" descr="Envelope">
              <a:extLst>
                <a:ext uri="{FF2B5EF4-FFF2-40B4-BE49-F238E27FC236}">
                  <a16:creationId xmlns:a16="http://schemas.microsoft.com/office/drawing/2014/main" id="{D2585CD0-F8DA-41A6-8C44-71BDFC67BEB0}"/>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21099" y="5495929"/>
              <a:ext cx="407270" cy="407270"/>
            </a:xfrm>
            <a:prstGeom prst="rect">
              <a:avLst/>
            </a:prstGeom>
          </p:spPr>
        </p:pic>
      </p:grpSp>
      <p:grpSp>
        <p:nvGrpSpPr>
          <p:cNvPr id="84" name="Group 83">
            <a:extLst>
              <a:ext uri="{FF2B5EF4-FFF2-40B4-BE49-F238E27FC236}">
                <a16:creationId xmlns:a16="http://schemas.microsoft.com/office/drawing/2014/main" id="{4F1CF08B-7881-47FD-B38E-32D677DCE40E}"/>
              </a:ext>
            </a:extLst>
          </p:cNvPr>
          <p:cNvGrpSpPr/>
          <p:nvPr/>
        </p:nvGrpSpPr>
        <p:grpSpPr>
          <a:xfrm>
            <a:off x="10673159" y="5355389"/>
            <a:ext cx="616898" cy="616898"/>
            <a:chOff x="8923902" y="5451921"/>
            <a:chExt cx="731877" cy="731877"/>
          </a:xfrm>
        </p:grpSpPr>
        <p:sp>
          <p:nvSpPr>
            <p:cNvPr id="85" name="Oval 84">
              <a:extLst>
                <a:ext uri="{FF2B5EF4-FFF2-40B4-BE49-F238E27FC236}">
                  <a16:creationId xmlns:a16="http://schemas.microsoft.com/office/drawing/2014/main" id="{002B40E5-164E-4616-A639-1D41CC318C82}"/>
                </a:ext>
              </a:extLst>
            </p:cNvPr>
            <p:cNvSpPr/>
            <p:nvPr/>
          </p:nvSpPr>
          <p:spPr>
            <a:xfrm>
              <a:off x="8923902" y="5451921"/>
              <a:ext cx="731877" cy="731877"/>
            </a:xfrm>
            <a:prstGeom prst="ellipse">
              <a:avLst/>
            </a:prstGeom>
            <a:solidFill>
              <a:srgbClr val="B34D74"/>
            </a:solidFill>
            <a:ln w="28575" cap="flat" cmpd="sng" algn="ctr">
              <a:noFill/>
              <a:prstDash val="solid"/>
            </a:ln>
            <a:effectLst/>
          </p:spPr>
          <p:txBody>
            <a:bodyPr rtlCol="0" anchor="ctr"/>
            <a:lstStyle/>
            <a:p>
              <a:pPr algn="ctr" defTabSz="932239">
                <a:defRPr/>
              </a:pPr>
              <a:endParaRPr lang="en-GB" sz="1428" kern="0">
                <a:solidFill>
                  <a:prstClr val="white"/>
                </a:solidFill>
                <a:latin typeface="Calibri" panose="020F0502020204030204"/>
              </a:endParaRPr>
            </a:p>
          </p:txBody>
        </p:sp>
        <p:pic>
          <p:nvPicPr>
            <p:cNvPr id="86" name="Graphic 85" descr="List">
              <a:extLst>
                <a:ext uri="{FF2B5EF4-FFF2-40B4-BE49-F238E27FC236}">
                  <a16:creationId xmlns:a16="http://schemas.microsoft.com/office/drawing/2014/main" id="{B7902F10-0D4B-417C-9A5B-70ED3637F151}"/>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126225" y="5644620"/>
              <a:ext cx="339173" cy="339173"/>
            </a:xfrm>
            <a:prstGeom prst="rect">
              <a:avLst/>
            </a:prstGeom>
          </p:spPr>
        </p:pic>
      </p:grpSp>
      <p:grpSp>
        <p:nvGrpSpPr>
          <p:cNvPr id="87" name="Group 86">
            <a:extLst>
              <a:ext uri="{FF2B5EF4-FFF2-40B4-BE49-F238E27FC236}">
                <a16:creationId xmlns:a16="http://schemas.microsoft.com/office/drawing/2014/main" id="{61DF98CA-5764-4098-B236-6A9A35A3EA19}"/>
              </a:ext>
            </a:extLst>
          </p:cNvPr>
          <p:cNvGrpSpPr/>
          <p:nvPr/>
        </p:nvGrpSpPr>
        <p:grpSpPr>
          <a:xfrm>
            <a:off x="8587623" y="3474246"/>
            <a:ext cx="616898" cy="616898"/>
            <a:chOff x="2724689" y="2608002"/>
            <a:chExt cx="604857" cy="604857"/>
          </a:xfrm>
        </p:grpSpPr>
        <p:sp>
          <p:nvSpPr>
            <p:cNvPr id="88" name="Oval 87">
              <a:extLst>
                <a:ext uri="{FF2B5EF4-FFF2-40B4-BE49-F238E27FC236}">
                  <a16:creationId xmlns:a16="http://schemas.microsoft.com/office/drawing/2014/main" id="{4C33CE95-EF83-4792-892F-A7D055B14778}"/>
                </a:ext>
              </a:extLst>
            </p:cNvPr>
            <p:cNvSpPr/>
            <p:nvPr/>
          </p:nvSpPr>
          <p:spPr>
            <a:xfrm rot="5400000">
              <a:off x="2724689" y="2608002"/>
              <a:ext cx="604857" cy="604857"/>
            </a:xfrm>
            <a:prstGeom prst="ellipse">
              <a:avLst/>
            </a:prstGeom>
            <a:solidFill>
              <a:srgbClr val="B34D74"/>
            </a:solidFill>
            <a:ln w="28575" cap="flat" cmpd="sng" algn="ctr">
              <a:noFill/>
              <a:prstDash val="solid"/>
            </a:ln>
            <a:effectLst/>
          </p:spPr>
          <p:txBody>
            <a:bodyPr rtlCol="0" anchor="ctr"/>
            <a:lstStyle/>
            <a:p>
              <a:pPr algn="ctr" defTabSz="932239">
                <a:defRPr/>
              </a:pPr>
              <a:endParaRPr lang="en-GB" sz="1428" kern="0">
                <a:solidFill>
                  <a:prstClr val="white"/>
                </a:solidFill>
                <a:latin typeface="Calibri" panose="020F0502020204030204"/>
              </a:endParaRPr>
            </a:p>
          </p:txBody>
        </p:sp>
        <p:pic>
          <p:nvPicPr>
            <p:cNvPr id="89" name="Graphic 88" descr="Flip Calendar">
              <a:extLst>
                <a:ext uri="{FF2B5EF4-FFF2-40B4-BE49-F238E27FC236}">
                  <a16:creationId xmlns:a16="http://schemas.microsoft.com/office/drawing/2014/main" id="{B250D247-6716-447E-84E6-B286DD8FA4F2}"/>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861806" y="2746866"/>
              <a:ext cx="341193" cy="341193"/>
            </a:xfrm>
            <a:prstGeom prst="rect">
              <a:avLst/>
            </a:prstGeom>
          </p:spPr>
        </p:pic>
      </p:grpSp>
      <p:grpSp>
        <p:nvGrpSpPr>
          <p:cNvPr id="90" name="Group 89">
            <a:extLst>
              <a:ext uri="{FF2B5EF4-FFF2-40B4-BE49-F238E27FC236}">
                <a16:creationId xmlns:a16="http://schemas.microsoft.com/office/drawing/2014/main" id="{D0C324AC-B601-45AA-AABA-57BC9CEF0F4D}"/>
              </a:ext>
            </a:extLst>
          </p:cNvPr>
          <p:cNvGrpSpPr/>
          <p:nvPr/>
        </p:nvGrpSpPr>
        <p:grpSpPr>
          <a:xfrm>
            <a:off x="5878451" y="1622888"/>
            <a:ext cx="639901" cy="639898"/>
            <a:chOff x="5762846" y="1591212"/>
            <a:chExt cx="627411" cy="627408"/>
          </a:xfrm>
        </p:grpSpPr>
        <p:sp>
          <p:nvSpPr>
            <p:cNvPr id="91" name="Oval 90">
              <a:extLst>
                <a:ext uri="{FF2B5EF4-FFF2-40B4-BE49-F238E27FC236}">
                  <a16:creationId xmlns:a16="http://schemas.microsoft.com/office/drawing/2014/main" id="{9C99E07C-99F9-425F-B656-ECCF5ABF48F0}"/>
                </a:ext>
              </a:extLst>
            </p:cNvPr>
            <p:cNvSpPr/>
            <p:nvPr/>
          </p:nvSpPr>
          <p:spPr bwMode="auto">
            <a:xfrm>
              <a:off x="5762846" y="1591212"/>
              <a:ext cx="627411" cy="627408"/>
            </a:xfrm>
            <a:prstGeom prst="ellipse">
              <a:avLst/>
            </a:prstGeom>
            <a:solidFill>
              <a:srgbClr val="FEAE38"/>
            </a:solidFill>
            <a:ln w="12700">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6623" rIns="0" bIns="46623" numCol="1" spcCol="0" rtlCol="0" fromWordArt="0" anchor="ctr" anchorCtr="0" forceAA="0" compatLnSpc="1">
              <a:prstTxWarp prst="textNoShape">
                <a:avLst/>
              </a:prstTxWarp>
              <a:noAutofit/>
            </a:bodyPr>
            <a:lstStyle/>
            <a:p>
              <a:pPr algn="ctr" defTabSz="932114" fontAlgn="base">
                <a:spcBef>
                  <a:spcPct val="0"/>
                </a:spcBef>
                <a:spcAft>
                  <a:spcPct val="0"/>
                </a:spcAft>
                <a:defRPr/>
              </a:pPr>
              <a:endParaRPr lang="en-US" sz="2000" kern="0">
                <a:gradFill>
                  <a:gsLst>
                    <a:gs pos="5439">
                      <a:srgbClr val="F8F8F8"/>
                    </a:gs>
                    <a:gs pos="10000">
                      <a:srgbClr val="F8F8F8"/>
                    </a:gs>
                  </a:gsLst>
                  <a:lin ang="5400000" scaled="0"/>
                </a:gradFill>
                <a:latin typeface="Segoe UI Semilight"/>
              </a:endParaRPr>
            </a:p>
          </p:txBody>
        </p:sp>
        <p:pic>
          <p:nvPicPr>
            <p:cNvPr id="92" name="Graphic 91" descr="Chat">
              <a:extLst>
                <a:ext uri="{FF2B5EF4-FFF2-40B4-BE49-F238E27FC236}">
                  <a16:creationId xmlns:a16="http://schemas.microsoft.com/office/drawing/2014/main" id="{CE7C89DC-B52C-44A7-AEBA-BF0EC5206E25}"/>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851780" y="1716195"/>
              <a:ext cx="448343" cy="448343"/>
            </a:xfrm>
            <a:prstGeom prst="rect">
              <a:avLst/>
            </a:prstGeom>
          </p:spPr>
        </p:pic>
      </p:grpSp>
      <p:grpSp>
        <p:nvGrpSpPr>
          <p:cNvPr id="93" name="Group 92">
            <a:extLst>
              <a:ext uri="{FF2B5EF4-FFF2-40B4-BE49-F238E27FC236}">
                <a16:creationId xmlns:a16="http://schemas.microsoft.com/office/drawing/2014/main" id="{1E6D2A02-B64A-4477-B75B-A65E5407349E}"/>
              </a:ext>
            </a:extLst>
          </p:cNvPr>
          <p:cNvGrpSpPr/>
          <p:nvPr/>
        </p:nvGrpSpPr>
        <p:grpSpPr>
          <a:xfrm>
            <a:off x="9451036" y="2902194"/>
            <a:ext cx="616898" cy="616898"/>
            <a:chOff x="955412" y="5324057"/>
            <a:chExt cx="731877" cy="731877"/>
          </a:xfrm>
        </p:grpSpPr>
        <p:sp>
          <p:nvSpPr>
            <p:cNvPr id="94" name="Oval 93">
              <a:extLst>
                <a:ext uri="{FF2B5EF4-FFF2-40B4-BE49-F238E27FC236}">
                  <a16:creationId xmlns:a16="http://schemas.microsoft.com/office/drawing/2014/main" id="{F9302C87-6883-49A1-BE5E-61D477C0AA92}"/>
                </a:ext>
              </a:extLst>
            </p:cNvPr>
            <p:cNvSpPr/>
            <p:nvPr/>
          </p:nvSpPr>
          <p:spPr>
            <a:xfrm rot="5400000">
              <a:off x="955412" y="5324057"/>
              <a:ext cx="731877" cy="731877"/>
            </a:xfrm>
            <a:prstGeom prst="ellipse">
              <a:avLst/>
            </a:prstGeom>
            <a:solidFill>
              <a:srgbClr val="FEAE38"/>
            </a:solidFill>
            <a:ln w="28575" cap="flat" cmpd="sng" algn="ctr">
              <a:noFill/>
              <a:prstDash val="solid"/>
            </a:ln>
            <a:effectLst/>
          </p:spPr>
          <p:txBody>
            <a:bodyPr rtlCol="0" anchor="ctr"/>
            <a:lstStyle/>
            <a:p>
              <a:pPr algn="ctr" defTabSz="932239">
                <a:defRPr/>
              </a:pPr>
              <a:endParaRPr lang="en-GB" sz="1428" kern="0">
                <a:solidFill>
                  <a:prstClr val="white"/>
                </a:solidFill>
                <a:latin typeface="Calibri" panose="020F0502020204030204"/>
              </a:endParaRPr>
            </a:p>
          </p:txBody>
        </p:sp>
        <p:pic>
          <p:nvPicPr>
            <p:cNvPr id="95" name="Graphic 94" descr="Envelope">
              <a:extLst>
                <a:ext uri="{FF2B5EF4-FFF2-40B4-BE49-F238E27FC236}">
                  <a16:creationId xmlns:a16="http://schemas.microsoft.com/office/drawing/2014/main" id="{E9B881BC-7F47-4037-BCDA-360A2DE67F2D}"/>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21099" y="5495929"/>
              <a:ext cx="407270" cy="407270"/>
            </a:xfrm>
            <a:prstGeom prst="rect">
              <a:avLst/>
            </a:prstGeom>
          </p:spPr>
        </p:pic>
      </p:grpSp>
      <p:cxnSp>
        <p:nvCxnSpPr>
          <p:cNvPr id="96" name="Straight Connector 95">
            <a:extLst>
              <a:ext uri="{FF2B5EF4-FFF2-40B4-BE49-F238E27FC236}">
                <a16:creationId xmlns:a16="http://schemas.microsoft.com/office/drawing/2014/main" id="{767EF9F4-89F0-4C03-B14C-1A40433A9EEF}"/>
              </a:ext>
            </a:extLst>
          </p:cNvPr>
          <p:cNvCxnSpPr>
            <a:cxnSpLocks/>
            <a:stCxn id="134" idx="2"/>
          </p:cNvCxnSpPr>
          <p:nvPr/>
        </p:nvCxnSpPr>
        <p:spPr>
          <a:xfrm flipV="1">
            <a:off x="7570175" y="1802821"/>
            <a:ext cx="1013555" cy="542199"/>
          </a:xfrm>
          <a:prstGeom prst="line">
            <a:avLst/>
          </a:prstGeom>
          <a:ln w="9525">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97" name="Group 96">
            <a:extLst>
              <a:ext uri="{FF2B5EF4-FFF2-40B4-BE49-F238E27FC236}">
                <a16:creationId xmlns:a16="http://schemas.microsoft.com/office/drawing/2014/main" id="{74AC83B0-05AC-4CEA-A686-9618542D9F4C}"/>
              </a:ext>
            </a:extLst>
          </p:cNvPr>
          <p:cNvGrpSpPr/>
          <p:nvPr/>
        </p:nvGrpSpPr>
        <p:grpSpPr>
          <a:xfrm>
            <a:off x="11188986" y="1802820"/>
            <a:ext cx="483510" cy="483508"/>
            <a:chOff x="5421202" y="3968488"/>
            <a:chExt cx="630990" cy="630988"/>
          </a:xfrm>
        </p:grpSpPr>
        <p:sp>
          <p:nvSpPr>
            <p:cNvPr id="98" name="Oval 97">
              <a:extLst>
                <a:ext uri="{FF2B5EF4-FFF2-40B4-BE49-F238E27FC236}">
                  <a16:creationId xmlns:a16="http://schemas.microsoft.com/office/drawing/2014/main" id="{9E93EF58-634F-4975-A032-99E7AD5D305B}"/>
                </a:ext>
              </a:extLst>
            </p:cNvPr>
            <p:cNvSpPr/>
            <p:nvPr/>
          </p:nvSpPr>
          <p:spPr bwMode="auto">
            <a:xfrm>
              <a:off x="5421202" y="3968488"/>
              <a:ext cx="630990" cy="630988"/>
            </a:xfrm>
            <a:prstGeom prst="ellipse">
              <a:avLst/>
            </a:prstGeom>
            <a:solidFill>
              <a:srgbClr val="FEAE38"/>
            </a:solidFill>
            <a:ln w="12700">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6623" rIns="0" bIns="46623" numCol="1" spcCol="0" rtlCol="0" fromWordArt="0" anchor="ctr" anchorCtr="0" forceAA="0" compatLnSpc="1">
              <a:prstTxWarp prst="textNoShape">
                <a:avLst/>
              </a:prstTxWarp>
              <a:noAutofit/>
            </a:bodyPr>
            <a:lstStyle/>
            <a:p>
              <a:pPr algn="ctr" defTabSz="932114" fontAlgn="base">
                <a:spcBef>
                  <a:spcPct val="0"/>
                </a:spcBef>
                <a:spcAft>
                  <a:spcPct val="0"/>
                </a:spcAft>
                <a:defRPr/>
              </a:pPr>
              <a:endParaRPr lang="en-US" sz="2000" kern="0">
                <a:gradFill>
                  <a:gsLst>
                    <a:gs pos="5439">
                      <a:srgbClr val="F8F8F8"/>
                    </a:gs>
                    <a:gs pos="10000">
                      <a:srgbClr val="F8F8F8"/>
                    </a:gs>
                  </a:gsLst>
                  <a:lin ang="5400000" scaled="0"/>
                </a:gradFill>
                <a:latin typeface="Segoe UI Semilight"/>
              </a:endParaRPr>
            </a:p>
          </p:txBody>
        </p:sp>
        <p:pic>
          <p:nvPicPr>
            <p:cNvPr id="99" name="Graphic 98" descr="Chat">
              <a:extLst>
                <a:ext uri="{FF2B5EF4-FFF2-40B4-BE49-F238E27FC236}">
                  <a16:creationId xmlns:a16="http://schemas.microsoft.com/office/drawing/2014/main" id="{DEA33E60-6C2D-4A51-9D5C-152958B1CF0D}"/>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511898" y="4091647"/>
              <a:ext cx="448343" cy="448343"/>
            </a:xfrm>
            <a:prstGeom prst="rect">
              <a:avLst/>
            </a:prstGeom>
          </p:spPr>
        </p:pic>
      </p:grpSp>
      <p:cxnSp>
        <p:nvCxnSpPr>
          <p:cNvPr id="100" name="Straight Connector 99">
            <a:extLst>
              <a:ext uri="{FF2B5EF4-FFF2-40B4-BE49-F238E27FC236}">
                <a16:creationId xmlns:a16="http://schemas.microsoft.com/office/drawing/2014/main" id="{0FA69E0E-4DCE-44B9-AEE7-0A2E3D57CF20}"/>
              </a:ext>
            </a:extLst>
          </p:cNvPr>
          <p:cNvCxnSpPr>
            <a:cxnSpLocks/>
            <a:endCxn id="143" idx="6"/>
          </p:cNvCxnSpPr>
          <p:nvPr/>
        </p:nvCxnSpPr>
        <p:spPr>
          <a:xfrm flipV="1">
            <a:off x="5755533" y="3499623"/>
            <a:ext cx="1797337" cy="608071"/>
          </a:xfrm>
          <a:prstGeom prst="line">
            <a:avLst/>
          </a:prstGeom>
          <a:ln w="9525">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101" name="Group 100">
            <a:extLst>
              <a:ext uri="{FF2B5EF4-FFF2-40B4-BE49-F238E27FC236}">
                <a16:creationId xmlns:a16="http://schemas.microsoft.com/office/drawing/2014/main" id="{55D0FF29-6BE0-449D-9D91-837B8F20C8C5}"/>
              </a:ext>
            </a:extLst>
          </p:cNvPr>
          <p:cNvGrpSpPr/>
          <p:nvPr/>
        </p:nvGrpSpPr>
        <p:grpSpPr>
          <a:xfrm>
            <a:off x="5396374" y="3759338"/>
            <a:ext cx="643551" cy="643549"/>
            <a:chOff x="5268802" y="3816088"/>
            <a:chExt cx="630990" cy="630988"/>
          </a:xfrm>
        </p:grpSpPr>
        <p:sp>
          <p:nvSpPr>
            <p:cNvPr id="102" name="Oval 101">
              <a:extLst>
                <a:ext uri="{FF2B5EF4-FFF2-40B4-BE49-F238E27FC236}">
                  <a16:creationId xmlns:a16="http://schemas.microsoft.com/office/drawing/2014/main" id="{70308493-6E60-4D0A-8D8E-77874BF1A986}"/>
                </a:ext>
              </a:extLst>
            </p:cNvPr>
            <p:cNvSpPr/>
            <p:nvPr/>
          </p:nvSpPr>
          <p:spPr bwMode="auto">
            <a:xfrm>
              <a:off x="5268802" y="3816088"/>
              <a:ext cx="630990" cy="630988"/>
            </a:xfrm>
            <a:prstGeom prst="ellipse">
              <a:avLst/>
            </a:prstGeom>
            <a:solidFill>
              <a:srgbClr val="FEAE38"/>
            </a:solidFill>
            <a:ln w="12700">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6623" rIns="0" bIns="46623" numCol="1" spcCol="0" rtlCol="0" fromWordArt="0" anchor="ctr" anchorCtr="0" forceAA="0" compatLnSpc="1">
              <a:prstTxWarp prst="textNoShape">
                <a:avLst/>
              </a:prstTxWarp>
              <a:noAutofit/>
            </a:bodyPr>
            <a:lstStyle/>
            <a:p>
              <a:pPr algn="ctr" defTabSz="932114" fontAlgn="base">
                <a:spcBef>
                  <a:spcPct val="0"/>
                </a:spcBef>
                <a:spcAft>
                  <a:spcPct val="0"/>
                </a:spcAft>
                <a:defRPr/>
              </a:pPr>
              <a:endParaRPr lang="en-US" sz="2000" kern="0">
                <a:gradFill>
                  <a:gsLst>
                    <a:gs pos="5439">
                      <a:srgbClr val="F8F8F8"/>
                    </a:gs>
                    <a:gs pos="10000">
                      <a:srgbClr val="F8F8F8"/>
                    </a:gs>
                  </a:gsLst>
                  <a:lin ang="5400000" scaled="0"/>
                </a:gradFill>
                <a:latin typeface="Segoe UI Semilight"/>
              </a:endParaRPr>
            </a:p>
          </p:txBody>
        </p:sp>
        <p:pic>
          <p:nvPicPr>
            <p:cNvPr id="103" name="Graphic 102" descr="Chat">
              <a:extLst>
                <a:ext uri="{FF2B5EF4-FFF2-40B4-BE49-F238E27FC236}">
                  <a16:creationId xmlns:a16="http://schemas.microsoft.com/office/drawing/2014/main" id="{803941BE-4AA5-4EBC-9849-ACB56D7DC7FF}"/>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359498" y="3939247"/>
              <a:ext cx="448343" cy="448343"/>
            </a:xfrm>
            <a:prstGeom prst="rect">
              <a:avLst/>
            </a:prstGeom>
          </p:spPr>
        </p:pic>
      </p:grpSp>
      <p:cxnSp>
        <p:nvCxnSpPr>
          <p:cNvPr id="104" name="Straight Connector 103">
            <a:extLst>
              <a:ext uri="{FF2B5EF4-FFF2-40B4-BE49-F238E27FC236}">
                <a16:creationId xmlns:a16="http://schemas.microsoft.com/office/drawing/2014/main" id="{2470CBE6-673A-473C-8667-23B18827037A}"/>
              </a:ext>
            </a:extLst>
          </p:cNvPr>
          <p:cNvCxnSpPr>
            <a:cxnSpLocks/>
          </p:cNvCxnSpPr>
          <p:nvPr/>
        </p:nvCxnSpPr>
        <p:spPr>
          <a:xfrm>
            <a:off x="8649478" y="1886900"/>
            <a:ext cx="1348583" cy="59964"/>
          </a:xfrm>
          <a:prstGeom prst="line">
            <a:avLst/>
          </a:prstGeom>
          <a:ln w="9525">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105" name="Group 104">
            <a:extLst>
              <a:ext uri="{FF2B5EF4-FFF2-40B4-BE49-F238E27FC236}">
                <a16:creationId xmlns:a16="http://schemas.microsoft.com/office/drawing/2014/main" id="{532D602A-5304-49A7-A3E4-E1C3E0C13E71}"/>
              </a:ext>
            </a:extLst>
          </p:cNvPr>
          <p:cNvGrpSpPr/>
          <p:nvPr/>
        </p:nvGrpSpPr>
        <p:grpSpPr>
          <a:xfrm>
            <a:off x="8682365" y="5294270"/>
            <a:ext cx="616898" cy="616898"/>
            <a:chOff x="8742516" y="1194042"/>
            <a:chExt cx="731877" cy="731877"/>
          </a:xfrm>
        </p:grpSpPr>
        <p:sp>
          <p:nvSpPr>
            <p:cNvPr id="106" name="Oval 105">
              <a:extLst>
                <a:ext uri="{FF2B5EF4-FFF2-40B4-BE49-F238E27FC236}">
                  <a16:creationId xmlns:a16="http://schemas.microsoft.com/office/drawing/2014/main" id="{39B6D7CD-1F5B-4E88-AA7B-1704412A86A0}"/>
                </a:ext>
              </a:extLst>
            </p:cNvPr>
            <p:cNvSpPr/>
            <p:nvPr/>
          </p:nvSpPr>
          <p:spPr>
            <a:xfrm>
              <a:off x="8742516" y="1194042"/>
              <a:ext cx="731877" cy="731877"/>
            </a:xfrm>
            <a:prstGeom prst="ellipse">
              <a:avLst/>
            </a:prstGeom>
            <a:solidFill>
              <a:srgbClr val="B34D74"/>
            </a:solidFill>
            <a:ln w="28575" cap="flat" cmpd="sng" algn="ctr">
              <a:noFill/>
              <a:prstDash val="solid"/>
            </a:ln>
            <a:effectLst/>
          </p:spPr>
          <p:txBody>
            <a:bodyPr rtlCol="0" anchor="ctr"/>
            <a:lstStyle/>
            <a:p>
              <a:pPr algn="ctr" defTabSz="932239">
                <a:defRPr/>
              </a:pPr>
              <a:endParaRPr lang="en-GB" sz="1428" kern="0">
                <a:solidFill>
                  <a:prstClr val="white"/>
                </a:solidFill>
                <a:latin typeface="Calibri" panose="020F0502020204030204"/>
              </a:endParaRPr>
            </a:p>
          </p:txBody>
        </p:sp>
        <p:pic>
          <p:nvPicPr>
            <p:cNvPr id="107" name="Graphic 106" descr="Projector screen">
              <a:extLst>
                <a:ext uri="{FF2B5EF4-FFF2-40B4-BE49-F238E27FC236}">
                  <a16:creationId xmlns:a16="http://schemas.microsoft.com/office/drawing/2014/main" id="{44DDC8A8-DB94-430A-AAE7-B3EFF4E71026}"/>
                </a:ext>
              </a:extLst>
            </p:cNvPr>
            <p:cNvPicPr>
              <a:picLocks noChangeAspect="1"/>
            </p:cNvPicPr>
            <p:nvPr/>
          </p:nvPicPr>
          <p:blipFill>
            <a:blip r:embed="rId10" cstate="print">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8901630" y="1372611"/>
              <a:ext cx="438730" cy="438730"/>
            </a:xfrm>
            <a:prstGeom prst="rect">
              <a:avLst/>
            </a:prstGeom>
          </p:spPr>
        </p:pic>
      </p:grpSp>
      <p:grpSp>
        <p:nvGrpSpPr>
          <p:cNvPr id="108" name="Group 107">
            <a:extLst>
              <a:ext uri="{FF2B5EF4-FFF2-40B4-BE49-F238E27FC236}">
                <a16:creationId xmlns:a16="http://schemas.microsoft.com/office/drawing/2014/main" id="{B0E78F46-D5EE-47C5-9254-AC4B0D4991EF}"/>
              </a:ext>
            </a:extLst>
          </p:cNvPr>
          <p:cNvGrpSpPr/>
          <p:nvPr/>
        </p:nvGrpSpPr>
        <p:grpSpPr>
          <a:xfrm>
            <a:off x="8298518" y="1556378"/>
            <a:ext cx="616897" cy="616897"/>
            <a:chOff x="8135676" y="1526000"/>
            <a:chExt cx="604856" cy="604856"/>
          </a:xfrm>
        </p:grpSpPr>
        <p:sp>
          <p:nvSpPr>
            <p:cNvPr id="109" name="Oval 108">
              <a:extLst>
                <a:ext uri="{FF2B5EF4-FFF2-40B4-BE49-F238E27FC236}">
                  <a16:creationId xmlns:a16="http://schemas.microsoft.com/office/drawing/2014/main" id="{E6D82776-4702-4CE7-B3F5-6694AEE0A4C8}"/>
                </a:ext>
              </a:extLst>
            </p:cNvPr>
            <p:cNvSpPr/>
            <p:nvPr/>
          </p:nvSpPr>
          <p:spPr>
            <a:xfrm rot="5400000">
              <a:off x="8135676" y="1526000"/>
              <a:ext cx="604856" cy="604856"/>
            </a:xfrm>
            <a:prstGeom prst="ellipse">
              <a:avLst/>
            </a:prstGeom>
            <a:solidFill>
              <a:schemeClr val="accent1"/>
            </a:solidFill>
            <a:ln w="28575" cap="flat" cmpd="sng" algn="ctr">
              <a:noFill/>
              <a:prstDash val="solid"/>
            </a:ln>
            <a:effectLst/>
          </p:spPr>
          <p:txBody>
            <a:bodyPr rtlCol="0" anchor="ctr"/>
            <a:lstStyle/>
            <a:p>
              <a:pPr algn="ctr" defTabSz="932239">
                <a:defRPr/>
              </a:pPr>
              <a:endParaRPr lang="en-GB" sz="1428" kern="0">
                <a:solidFill>
                  <a:prstClr val="white"/>
                </a:solidFill>
                <a:latin typeface="Calibri" panose="020F0502020204030204"/>
              </a:endParaRPr>
            </a:p>
          </p:txBody>
        </p:sp>
        <p:pic>
          <p:nvPicPr>
            <p:cNvPr id="110" name="Graphic 109" descr="Gauge">
              <a:extLst>
                <a:ext uri="{FF2B5EF4-FFF2-40B4-BE49-F238E27FC236}">
                  <a16:creationId xmlns:a16="http://schemas.microsoft.com/office/drawing/2014/main" id="{D829B6A9-83E4-4512-8712-D68C70518173}"/>
                </a:ext>
              </a:extLst>
            </p:cNvPr>
            <p:cNvPicPr>
              <a:picLocks noChangeAspect="1"/>
            </p:cNvPicPr>
            <p:nvPr/>
          </p:nvPicPr>
          <p:blipFill>
            <a:blip r:embed="rId12" cstate="print">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8289101" y="1616171"/>
              <a:ext cx="314190" cy="314190"/>
            </a:xfrm>
            <a:prstGeom prst="rect">
              <a:avLst/>
            </a:prstGeom>
          </p:spPr>
        </p:pic>
      </p:grpSp>
      <p:sp>
        <p:nvSpPr>
          <p:cNvPr id="111" name="Title 1">
            <a:extLst>
              <a:ext uri="{FF2B5EF4-FFF2-40B4-BE49-F238E27FC236}">
                <a16:creationId xmlns:a16="http://schemas.microsoft.com/office/drawing/2014/main" id="{BAEEB08E-47E1-45C8-B03D-F5B26A9D0F20}"/>
              </a:ext>
            </a:extLst>
          </p:cNvPr>
          <p:cNvSpPr txBox="1">
            <a:spLocks/>
          </p:cNvSpPr>
          <p:nvPr/>
        </p:nvSpPr>
        <p:spPr>
          <a:xfrm>
            <a:off x="852911" y="3298879"/>
            <a:ext cx="1270588" cy="340037"/>
          </a:xfrm>
          <a:prstGeom prst="rect">
            <a:avLst/>
          </a:prstGeom>
          <a:ln>
            <a:noFill/>
          </a:ln>
        </p:spPr>
        <p:txBody>
          <a:bodyPr vert="horz" lIns="93234" tIns="46616" rIns="93234" bIns="46616" rtlCol="0" anchor="ctr"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defTabSz="932239">
              <a:lnSpc>
                <a:spcPct val="100000"/>
              </a:lnSpc>
              <a:defRPr/>
            </a:pPr>
            <a:r>
              <a:rPr lang="en-US" sz="1632" dirty="0">
                <a:solidFill>
                  <a:srgbClr val="2C292A"/>
                </a:solidFill>
                <a:latin typeface="Corbel" panose="020B0503020204020204" pitchFamily="34" charset="0"/>
                <a:cs typeface="Segoe UI" panose="020B0502040204020203" pitchFamily="34" charset="0"/>
              </a:rPr>
              <a:t>Groups</a:t>
            </a:r>
          </a:p>
        </p:txBody>
      </p:sp>
      <p:sp>
        <p:nvSpPr>
          <p:cNvPr id="112" name="Title 1">
            <a:extLst>
              <a:ext uri="{FF2B5EF4-FFF2-40B4-BE49-F238E27FC236}">
                <a16:creationId xmlns:a16="http://schemas.microsoft.com/office/drawing/2014/main" id="{421AAD2A-6CF7-4CEC-A33B-8BD5C3EE2FD0}"/>
              </a:ext>
            </a:extLst>
          </p:cNvPr>
          <p:cNvSpPr txBox="1">
            <a:spLocks/>
          </p:cNvSpPr>
          <p:nvPr/>
        </p:nvSpPr>
        <p:spPr>
          <a:xfrm>
            <a:off x="6898863" y="1717774"/>
            <a:ext cx="1270588" cy="340037"/>
          </a:xfrm>
          <a:prstGeom prst="rect">
            <a:avLst/>
          </a:prstGeom>
          <a:ln>
            <a:noFill/>
          </a:ln>
        </p:spPr>
        <p:txBody>
          <a:bodyPr vert="horz" lIns="93234" tIns="46616" rIns="93234" bIns="46616" rtlCol="0" anchor="ctr"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defTabSz="932239">
              <a:lnSpc>
                <a:spcPct val="100000"/>
              </a:lnSpc>
              <a:defRPr/>
            </a:pPr>
            <a:r>
              <a:rPr lang="en-US" sz="1632" dirty="0">
                <a:solidFill>
                  <a:srgbClr val="2C292A"/>
                </a:solidFill>
                <a:latin typeface="Corbel" panose="020B0503020204020204" pitchFamily="34" charset="0"/>
                <a:cs typeface="Segoe UI" panose="020B0502040204020203" pitchFamily="34" charset="0"/>
              </a:rPr>
              <a:t>People</a:t>
            </a:r>
          </a:p>
        </p:txBody>
      </p:sp>
      <p:cxnSp>
        <p:nvCxnSpPr>
          <p:cNvPr id="113" name="Straight Connector 112">
            <a:extLst>
              <a:ext uri="{FF2B5EF4-FFF2-40B4-BE49-F238E27FC236}">
                <a16:creationId xmlns:a16="http://schemas.microsoft.com/office/drawing/2014/main" id="{18DB9B0D-CDCF-45B8-B459-187F2ACA90D9}"/>
              </a:ext>
            </a:extLst>
          </p:cNvPr>
          <p:cNvCxnSpPr>
            <a:cxnSpLocks/>
            <a:endCxn id="125" idx="0"/>
          </p:cNvCxnSpPr>
          <p:nvPr/>
        </p:nvCxnSpPr>
        <p:spPr>
          <a:xfrm flipV="1">
            <a:off x="2433792" y="2549411"/>
            <a:ext cx="1525277" cy="904810"/>
          </a:xfrm>
          <a:prstGeom prst="line">
            <a:avLst/>
          </a:prstGeom>
          <a:ln w="9525">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0BAC5C30-B71F-432C-A468-CA2DB30219BF}"/>
              </a:ext>
            </a:extLst>
          </p:cNvPr>
          <p:cNvCxnSpPr>
            <a:cxnSpLocks/>
            <a:endCxn id="139" idx="2"/>
          </p:cNvCxnSpPr>
          <p:nvPr/>
        </p:nvCxnSpPr>
        <p:spPr>
          <a:xfrm flipV="1">
            <a:off x="3256043" y="5654220"/>
            <a:ext cx="3578651" cy="180022"/>
          </a:xfrm>
          <a:prstGeom prst="line">
            <a:avLst/>
          </a:prstGeom>
          <a:ln w="9525">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F5D3DE1D-E1BE-4AC1-9C9F-C76E82B00BBD}"/>
              </a:ext>
            </a:extLst>
          </p:cNvPr>
          <p:cNvCxnSpPr>
            <a:cxnSpLocks/>
          </p:cNvCxnSpPr>
          <p:nvPr/>
        </p:nvCxnSpPr>
        <p:spPr>
          <a:xfrm flipH="1" flipV="1">
            <a:off x="7541156" y="2553117"/>
            <a:ext cx="10732" cy="872163"/>
          </a:xfrm>
          <a:prstGeom prst="line">
            <a:avLst/>
          </a:prstGeom>
          <a:ln w="9525">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2C771B5A-F289-4A21-ACBD-C56FBC765D10}"/>
              </a:ext>
            </a:extLst>
          </p:cNvPr>
          <p:cNvCxnSpPr>
            <a:cxnSpLocks/>
            <a:endCxn id="128" idx="0"/>
          </p:cNvCxnSpPr>
          <p:nvPr/>
        </p:nvCxnSpPr>
        <p:spPr>
          <a:xfrm flipV="1">
            <a:off x="6913168" y="4789900"/>
            <a:ext cx="2848178" cy="850450"/>
          </a:xfrm>
          <a:prstGeom prst="line">
            <a:avLst/>
          </a:prstGeom>
          <a:ln w="9525">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1D09F7DF-86BB-42E2-8F94-244B6A279F84}"/>
              </a:ext>
            </a:extLst>
          </p:cNvPr>
          <p:cNvCxnSpPr>
            <a:cxnSpLocks/>
            <a:endCxn id="128" idx="15"/>
          </p:cNvCxnSpPr>
          <p:nvPr/>
        </p:nvCxnSpPr>
        <p:spPr>
          <a:xfrm>
            <a:off x="7490600" y="3468421"/>
            <a:ext cx="2363926" cy="1324793"/>
          </a:xfrm>
          <a:prstGeom prst="line">
            <a:avLst/>
          </a:prstGeom>
          <a:ln w="9525">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078E9DD7-8480-4A77-AD1E-C91CEFBF37D9}"/>
              </a:ext>
            </a:extLst>
          </p:cNvPr>
          <p:cNvCxnSpPr>
            <a:cxnSpLocks/>
          </p:cNvCxnSpPr>
          <p:nvPr/>
        </p:nvCxnSpPr>
        <p:spPr>
          <a:xfrm flipV="1">
            <a:off x="3967644" y="2450200"/>
            <a:ext cx="3575780" cy="66119"/>
          </a:xfrm>
          <a:prstGeom prst="line">
            <a:avLst/>
          </a:prstGeom>
          <a:ln w="9525">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119" name="Group 118">
            <a:extLst>
              <a:ext uri="{FF2B5EF4-FFF2-40B4-BE49-F238E27FC236}">
                <a16:creationId xmlns:a16="http://schemas.microsoft.com/office/drawing/2014/main" id="{6EF383FE-B6DF-4DDD-9D9F-073479D0C512}"/>
              </a:ext>
            </a:extLst>
          </p:cNvPr>
          <p:cNvGrpSpPr>
            <a:grpSpLocks noChangeAspect="1"/>
          </p:cNvGrpSpPr>
          <p:nvPr/>
        </p:nvGrpSpPr>
        <p:grpSpPr>
          <a:xfrm>
            <a:off x="3647500" y="2198402"/>
            <a:ext cx="643551" cy="643549"/>
            <a:chOff x="892442" y="2278062"/>
            <a:chExt cx="643734" cy="643732"/>
          </a:xfrm>
        </p:grpSpPr>
        <p:sp>
          <p:nvSpPr>
            <p:cNvPr id="120" name="Oval 119">
              <a:extLst>
                <a:ext uri="{FF2B5EF4-FFF2-40B4-BE49-F238E27FC236}">
                  <a16:creationId xmlns:a16="http://schemas.microsoft.com/office/drawing/2014/main" id="{71A241E4-1FDF-401E-AEDC-2184305647B1}"/>
                </a:ext>
              </a:extLst>
            </p:cNvPr>
            <p:cNvSpPr/>
            <p:nvPr/>
          </p:nvSpPr>
          <p:spPr bwMode="auto">
            <a:xfrm>
              <a:off x="892442" y="2278062"/>
              <a:ext cx="643734" cy="643732"/>
            </a:xfrm>
            <a:prstGeom prst="ellipse">
              <a:avLst/>
            </a:prstGeom>
            <a:solidFill>
              <a:srgbClr val="27427C"/>
            </a:solidFill>
            <a:ln w="12700">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6623" rIns="0" bIns="46623" numCol="1" spcCol="0" rtlCol="0" fromWordArt="0" anchor="ctr" anchorCtr="0" forceAA="0" compatLnSpc="1">
              <a:prstTxWarp prst="textNoShape">
                <a:avLst/>
              </a:prstTxWarp>
              <a:noAutofit/>
            </a:bodyPr>
            <a:lstStyle/>
            <a:p>
              <a:pPr algn="ctr" defTabSz="932114" fontAlgn="base">
                <a:spcBef>
                  <a:spcPct val="0"/>
                </a:spcBef>
                <a:spcAft>
                  <a:spcPct val="0"/>
                </a:spcAft>
                <a:defRPr/>
              </a:pPr>
              <a:endParaRPr lang="en-US" sz="2000" kern="0" dirty="0">
                <a:gradFill>
                  <a:gsLst>
                    <a:gs pos="5439">
                      <a:srgbClr val="F8F8F8"/>
                    </a:gs>
                    <a:gs pos="10000">
                      <a:srgbClr val="F8F8F8"/>
                    </a:gs>
                  </a:gsLst>
                  <a:lin ang="5400000" scaled="0"/>
                </a:gradFill>
                <a:latin typeface="Segoe UI Semilight"/>
              </a:endParaRPr>
            </a:p>
          </p:txBody>
        </p:sp>
        <p:grpSp>
          <p:nvGrpSpPr>
            <p:cNvPr id="121" name="Group 8">
              <a:extLst>
                <a:ext uri="{FF2B5EF4-FFF2-40B4-BE49-F238E27FC236}">
                  <a16:creationId xmlns:a16="http://schemas.microsoft.com/office/drawing/2014/main" id="{A44A784E-9B98-4443-BC3C-EC396E9A9311}"/>
                </a:ext>
              </a:extLst>
            </p:cNvPr>
            <p:cNvGrpSpPr>
              <a:grpSpLocks noChangeAspect="1"/>
            </p:cNvGrpSpPr>
            <p:nvPr/>
          </p:nvGrpSpPr>
          <p:grpSpPr bwMode="auto">
            <a:xfrm>
              <a:off x="1086908" y="2463988"/>
              <a:ext cx="255588" cy="279026"/>
              <a:chOff x="1536" y="1515"/>
              <a:chExt cx="229" cy="250"/>
            </a:xfrm>
          </p:grpSpPr>
          <p:sp>
            <p:nvSpPr>
              <p:cNvPr id="122" name="Oval 9">
                <a:extLst>
                  <a:ext uri="{FF2B5EF4-FFF2-40B4-BE49-F238E27FC236}">
                    <a16:creationId xmlns:a16="http://schemas.microsoft.com/office/drawing/2014/main" id="{159823B9-4E44-43FE-A403-AFA0F1B3717E}"/>
                  </a:ext>
                </a:extLst>
              </p:cNvPr>
              <p:cNvSpPr>
                <a:spLocks noChangeArrowheads="1"/>
              </p:cNvSpPr>
              <p:nvPr/>
            </p:nvSpPr>
            <p:spPr bwMode="auto">
              <a:xfrm>
                <a:off x="1555" y="1617"/>
                <a:ext cx="86" cy="86"/>
              </a:xfrm>
              <a:prstGeom prst="ellipse">
                <a:avLst/>
              </a:prstGeom>
              <a:noFill/>
              <a:ln w="1270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14" tIns="45706" rIns="91414" bIns="45706" numCol="1" anchor="t" anchorCtr="0" compatLnSpc="1">
                <a:prstTxWarp prst="textNoShape">
                  <a:avLst/>
                </a:prstTxWarp>
              </a:bodyPr>
              <a:lstStyle/>
              <a:p>
                <a:pPr defTabSz="932384">
                  <a:defRPr/>
                </a:pPr>
                <a:endParaRPr lang="en-US">
                  <a:solidFill>
                    <a:srgbClr val="505050"/>
                  </a:solidFill>
                  <a:latin typeface="Segoe UI Semilight"/>
                </a:endParaRPr>
              </a:p>
            </p:txBody>
          </p:sp>
          <p:sp>
            <p:nvSpPr>
              <p:cNvPr id="123" name="Freeform 10">
                <a:extLst>
                  <a:ext uri="{FF2B5EF4-FFF2-40B4-BE49-F238E27FC236}">
                    <a16:creationId xmlns:a16="http://schemas.microsoft.com/office/drawing/2014/main" id="{8D802957-A57B-4D45-9EDE-CEA2DA079C12}"/>
                  </a:ext>
                </a:extLst>
              </p:cNvPr>
              <p:cNvSpPr>
                <a:spLocks/>
              </p:cNvSpPr>
              <p:nvPr/>
            </p:nvSpPr>
            <p:spPr bwMode="auto">
              <a:xfrm>
                <a:off x="1536" y="1703"/>
                <a:ext cx="125" cy="62"/>
              </a:xfrm>
              <a:custGeom>
                <a:avLst/>
                <a:gdLst>
                  <a:gd name="T0" fmla="*/ 0 w 172"/>
                  <a:gd name="T1" fmla="*/ 86 h 86"/>
                  <a:gd name="T2" fmla="*/ 86 w 172"/>
                  <a:gd name="T3" fmla="*/ 0 h 86"/>
                  <a:gd name="T4" fmla="*/ 172 w 172"/>
                  <a:gd name="T5" fmla="*/ 86 h 86"/>
                </a:gdLst>
                <a:ahLst/>
                <a:cxnLst>
                  <a:cxn ang="0">
                    <a:pos x="T0" y="T1"/>
                  </a:cxn>
                  <a:cxn ang="0">
                    <a:pos x="T2" y="T3"/>
                  </a:cxn>
                  <a:cxn ang="0">
                    <a:pos x="T4" y="T5"/>
                  </a:cxn>
                </a:cxnLst>
                <a:rect l="0" t="0" r="r" b="b"/>
                <a:pathLst>
                  <a:path w="172" h="86">
                    <a:moveTo>
                      <a:pt x="0" y="86"/>
                    </a:moveTo>
                    <a:cubicBezTo>
                      <a:pt x="0" y="39"/>
                      <a:pt x="38" y="0"/>
                      <a:pt x="86" y="0"/>
                    </a:cubicBezTo>
                    <a:cubicBezTo>
                      <a:pt x="133" y="0"/>
                      <a:pt x="172" y="39"/>
                      <a:pt x="172" y="86"/>
                    </a:cubicBezTo>
                  </a:path>
                </a:pathLst>
              </a:custGeom>
              <a:noFill/>
              <a:ln w="1270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14" tIns="45706" rIns="91414" bIns="45706" numCol="1" anchor="t" anchorCtr="0" compatLnSpc="1">
                <a:prstTxWarp prst="textNoShape">
                  <a:avLst/>
                </a:prstTxWarp>
              </a:bodyPr>
              <a:lstStyle/>
              <a:p>
                <a:pPr defTabSz="932384">
                  <a:defRPr/>
                </a:pPr>
                <a:endParaRPr lang="en-US">
                  <a:solidFill>
                    <a:srgbClr val="505050"/>
                  </a:solidFill>
                  <a:latin typeface="Segoe UI Semilight"/>
                </a:endParaRPr>
              </a:p>
            </p:txBody>
          </p:sp>
          <p:sp>
            <p:nvSpPr>
              <p:cNvPr id="124" name="Oval 11">
                <a:extLst>
                  <a:ext uri="{FF2B5EF4-FFF2-40B4-BE49-F238E27FC236}">
                    <a16:creationId xmlns:a16="http://schemas.microsoft.com/office/drawing/2014/main" id="{7B6FD185-5B1C-4ACE-9424-AB8A23E36259}"/>
                  </a:ext>
                </a:extLst>
              </p:cNvPr>
              <p:cNvSpPr>
                <a:spLocks noChangeArrowheads="1"/>
              </p:cNvSpPr>
              <p:nvPr/>
            </p:nvSpPr>
            <p:spPr bwMode="auto">
              <a:xfrm>
                <a:off x="1660" y="1515"/>
                <a:ext cx="85" cy="86"/>
              </a:xfrm>
              <a:prstGeom prst="ellipse">
                <a:avLst/>
              </a:prstGeom>
              <a:noFill/>
              <a:ln w="1270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14" tIns="45706" rIns="91414" bIns="45706" numCol="1" anchor="t" anchorCtr="0" compatLnSpc="1">
                <a:prstTxWarp prst="textNoShape">
                  <a:avLst/>
                </a:prstTxWarp>
              </a:bodyPr>
              <a:lstStyle/>
              <a:p>
                <a:pPr defTabSz="932384">
                  <a:defRPr/>
                </a:pPr>
                <a:endParaRPr lang="en-US">
                  <a:solidFill>
                    <a:srgbClr val="505050"/>
                  </a:solidFill>
                  <a:latin typeface="Segoe UI Semilight"/>
                </a:endParaRPr>
              </a:p>
            </p:txBody>
          </p:sp>
          <p:sp>
            <p:nvSpPr>
              <p:cNvPr id="125" name="Freeform 12">
                <a:extLst>
                  <a:ext uri="{FF2B5EF4-FFF2-40B4-BE49-F238E27FC236}">
                    <a16:creationId xmlns:a16="http://schemas.microsoft.com/office/drawing/2014/main" id="{8D80FE8B-8C00-43E2-8914-51D205A90936}"/>
                  </a:ext>
                </a:extLst>
              </p:cNvPr>
              <p:cNvSpPr>
                <a:spLocks/>
              </p:cNvSpPr>
              <p:nvPr/>
            </p:nvSpPr>
            <p:spPr bwMode="auto">
              <a:xfrm>
                <a:off x="1641" y="1601"/>
                <a:ext cx="124" cy="62"/>
              </a:xfrm>
              <a:custGeom>
                <a:avLst/>
                <a:gdLst>
                  <a:gd name="T0" fmla="*/ 0 w 172"/>
                  <a:gd name="T1" fmla="*/ 86 h 86"/>
                  <a:gd name="T2" fmla="*/ 86 w 172"/>
                  <a:gd name="T3" fmla="*/ 0 h 86"/>
                  <a:gd name="T4" fmla="*/ 172 w 172"/>
                  <a:gd name="T5" fmla="*/ 86 h 86"/>
                </a:gdLst>
                <a:ahLst/>
                <a:cxnLst>
                  <a:cxn ang="0">
                    <a:pos x="T0" y="T1"/>
                  </a:cxn>
                  <a:cxn ang="0">
                    <a:pos x="T2" y="T3"/>
                  </a:cxn>
                  <a:cxn ang="0">
                    <a:pos x="T4" y="T5"/>
                  </a:cxn>
                </a:cxnLst>
                <a:rect l="0" t="0" r="r" b="b"/>
                <a:pathLst>
                  <a:path w="172" h="86">
                    <a:moveTo>
                      <a:pt x="0" y="86"/>
                    </a:moveTo>
                    <a:cubicBezTo>
                      <a:pt x="0" y="39"/>
                      <a:pt x="38" y="0"/>
                      <a:pt x="86" y="0"/>
                    </a:cubicBezTo>
                    <a:cubicBezTo>
                      <a:pt x="133" y="0"/>
                      <a:pt x="172" y="39"/>
                      <a:pt x="172" y="86"/>
                    </a:cubicBezTo>
                  </a:path>
                </a:pathLst>
              </a:custGeom>
              <a:noFill/>
              <a:ln w="1270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14" tIns="45706" rIns="91414" bIns="45706" numCol="1" anchor="t" anchorCtr="0" compatLnSpc="1">
                <a:prstTxWarp prst="textNoShape">
                  <a:avLst/>
                </a:prstTxWarp>
              </a:bodyPr>
              <a:lstStyle/>
              <a:p>
                <a:pPr defTabSz="932384">
                  <a:defRPr/>
                </a:pPr>
                <a:endParaRPr lang="en-US">
                  <a:solidFill>
                    <a:srgbClr val="505050"/>
                  </a:solidFill>
                  <a:latin typeface="Segoe UI Semilight"/>
                </a:endParaRPr>
              </a:p>
            </p:txBody>
          </p:sp>
        </p:grpSp>
      </p:grpSp>
      <p:grpSp>
        <p:nvGrpSpPr>
          <p:cNvPr id="126" name="Group 125">
            <a:extLst>
              <a:ext uri="{FF2B5EF4-FFF2-40B4-BE49-F238E27FC236}">
                <a16:creationId xmlns:a16="http://schemas.microsoft.com/office/drawing/2014/main" id="{FD4BB51A-0273-4133-8B66-B2B83C0498A0}"/>
              </a:ext>
            </a:extLst>
          </p:cNvPr>
          <p:cNvGrpSpPr>
            <a:grpSpLocks noChangeAspect="1"/>
          </p:cNvGrpSpPr>
          <p:nvPr/>
        </p:nvGrpSpPr>
        <p:grpSpPr>
          <a:xfrm>
            <a:off x="9565612" y="4447007"/>
            <a:ext cx="643551" cy="643549"/>
            <a:chOff x="4149299" y="2921794"/>
            <a:chExt cx="643734" cy="643732"/>
          </a:xfrm>
        </p:grpSpPr>
        <p:sp>
          <p:nvSpPr>
            <p:cNvPr id="127" name="Oval 126">
              <a:extLst>
                <a:ext uri="{FF2B5EF4-FFF2-40B4-BE49-F238E27FC236}">
                  <a16:creationId xmlns:a16="http://schemas.microsoft.com/office/drawing/2014/main" id="{7E26211A-84F0-4035-B165-C329E9F92D8C}"/>
                </a:ext>
              </a:extLst>
            </p:cNvPr>
            <p:cNvSpPr/>
            <p:nvPr/>
          </p:nvSpPr>
          <p:spPr bwMode="auto">
            <a:xfrm>
              <a:off x="4149299" y="2921794"/>
              <a:ext cx="643734" cy="643732"/>
            </a:xfrm>
            <a:prstGeom prst="ellipse">
              <a:avLst/>
            </a:prstGeom>
            <a:solidFill>
              <a:srgbClr val="27427C"/>
            </a:solidFill>
            <a:ln w="12700">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6623" rIns="0" bIns="46623" numCol="1" spcCol="0" rtlCol="0" fromWordArt="0" anchor="ctr" anchorCtr="0" forceAA="0" compatLnSpc="1">
              <a:prstTxWarp prst="textNoShape">
                <a:avLst/>
              </a:prstTxWarp>
              <a:noAutofit/>
            </a:bodyPr>
            <a:lstStyle/>
            <a:p>
              <a:pPr algn="ctr" defTabSz="932114" fontAlgn="base">
                <a:spcBef>
                  <a:spcPct val="0"/>
                </a:spcBef>
                <a:spcAft>
                  <a:spcPct val="0"/>
                </a:spcAft>
                <a:defRPr/>
              </a:pPr>
              <a:endParaRPr lang="en-US" sz="2000" kern="0">
                <a:gradFill>
                  <a:gsLst>
                    <a:gs pos="5439">
                      <a:srgbClr val="F8F8F8"/>
                    </a:gs>
                    <a:gs pos="10000">
                      <a:srgbClr val="F8F8F8"/>
                    </a:gs>
                  </a:gsLst>
                  <a:lin ang="5400000" scaled="0"/>
                </a:gradFill>
                <a:latin typeface="Segoe UI Semilight"/>
              </a:endParaRPr>
            </a:p>
          </p:txBody>
        </p:sp>
        <p:sp>
          <p:nvSpPr>
            <p:cNvPr id="128" name="Freeform 20">
              <a:extLst>
                <a:ext uri="{FF2B5EF4-FFF2-40B4-BE49-F238E27FC236}">
                  <a16:creationId xmlns:a16="http://schemas.microsoft.com/office/drawing/2014/main" id="{319CC66B-D2CD-409D-876D-B686F45DA1C3}"/>
                </a:ext>
              </a:extLst>
            </p:cNvPr>
            <p:cNvSpPr>
              <a:spLocks noEditPoints="1"/>
            </p:cNvSpPr>
            <p:nvPr/>
          </p:nvSpPr>
          <p:spPr bwMode="auto">
            <a:xfrm>
              <a:off x="4325116" y="3107385"/>
              <a:ext cx="292100" cy="272550"/>
            </a:xfrm>
            <a:custGeom>
              <a:avLst/>
              <a:gdLst>
                <a:gd name="T0" fmla="*/ 24 w 351"/>
                <a:gd name="T1" fmla="*/ 190 h 329"/>
                <a:gd name="T2" fmla="*/ 80 w 351"/>
                <a:gd name="T3" fmla="*/ 134 h 329"/>
                <a:gd name="T4" fmla="*/ 136 w 351"/>
                <a:gd name="T5" fmla="*/ 190 h 329"/>
                <a:gd name="T6" fmla="*/ 80 w 351"/>
                <a:gd name="T7" fmla="*/ 246 h 329"/>
                <a:gd name="T8" fmla="*/ 24 w 351"/>
                <a:gd name="T9" fmla="*/ 190 h 329"/>
                <a:gd name="T10" fmla="*/ 163 w 351"/>
                <a:gd name="T11" fmla="*/ 328 h 329"/>
                <a:gd name="T12" fmla="*/ 81 w 351"/>
                <a:gd name="T13" fmla="*/ 246 h 329"/>
                <a:gd name="T14" fmla="*/ 0 w 351"/>
                <a:gd name="T15" fmla="*/ 328 h 329"/>
                <a:gd name="T16" fmla="*/ 217 w 351"/>
                <a:gd name="T17" fmla="*/ 112 h 329"/>
                <a:gd name="T18" fmla="*/ 273 w 351"/>
                <a:gd name="T19" fmla="*/ 56 h 329"/>
                <a:gd name="T20" fmla="*/ 217 w 351"/>
                <a:gd name="T21" fmla="*/ 0 h 329"/>
                <a:gd name="T22" fmla="*/ 161 w 351"/>
                <a:gd name="T23" fmla="*/ 56 h 329"/>
                <a:gd name="T24" fmla="*/ 217 w 351"/>
                <a:gd name="T25" fmla="*/ 112 h 329"/>
                <a:gd name="T26" fmla="*/ 300 w 351"/>
                <a:gd name="T27" fmla="*/ 194 h 329"/>
                <a:gd name="T28" fmla="*/ 218 w 351"/>
                <a:gd name="T29" fmla="*/ 112 h 329"/>
                <a:gd name="T30" fmla="*/ 136 w 351"/>
                <a:gd name="T31" fmla="*/ 194 h 329"/>
                <a:gd name="T32" fmla="*/ 296 w 351"/>
                <a:gd name="T33" fmla="*/ 329 h 329"/>
                <a:gd name="T34" fmla="*/ 351 w 351"/>
                <a:gd name="T35" fmla="*/ 273 h 329"/>
                <a:gd name="T36" fmla="*/ 296 w 351"/>
                <a:gd name="T37" fmla="*/ 218 h 329"/>
                <a:gd name="T38" fmla="*/ 351 w 351"/>
                <a:gd name="T39" fmla="*/ 273 h 329"/>
                <a:gd name="T40" fmla="*/ 249 w 351"/>
                <a:gd name="T41" fmla="*/ 273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51" h="329">
                  <a:moveTo>
                    <a:pt x="24" y="190"/>
                  </a:moveTo>
                  <a:cubicBezTo>
                    <a:pt x="24" y="159"/>
                    <a:pt x="49" y="134"/>
                    <a:pt x="80" y="134"/>
                  </a:cubicBezTo>
                  <a:cubicBezTo>
                    <a:pt x="111" y="134"/>
                    <a:pt x="136" y="159"/>
                    <a:pt x="136" y="190"/>
                  </a:cubicBezTo>
                  <a:cubicBezTo>
                    <a:pt x="136" y="221"/>
                    <a:pt x="111" y="246"/>
                    <a:pt x="80" y="246"/>
                  </a:cubicBezTo>
                  <a:cubicBezTo>
                    <a:pt x="49" y="246"/>
                    <a:pt x="24" y="221"/>
                    <a:pt x="24" y="190"/>
                  </a:cubicBezTo>
                  <a:close/>
                  <a:moveTo>
                    <a:pt x="163" y="328"/>
                  </a:moveTo>
                  <a:cubicBezTo>
                    <a:pt x="163" y="283"/>
                    <a:pt x="127" y="246"/>
                    <a:pt x="81" y="246"/>
                  </a:cubicBezTo>
                  <a:cubicBezTo>
                    <a:pt x="36" y="246"/>
                    <a:pt x="0" y="283"/>
                    <a:pt x="0" y="328"/>
                  </a:cubicBezTo>
                  <a:moveTo>
                    <a:pt x="217" y="112"/>
                  </a:moveTo>
                  <a:cubicBezTo>
                    <a:pt x="248" y="112"/>
                    <a:pt x="273" y="87"/>
                    <a:pt x="273" y="56"/>
                  </a:cubicBezTo>
                  <a:cubicBezTo>
                    <a:pt x="273" y="25"/>
                    <a:pt x="248" y="0"/>
                    <a:pt x="217" y="0"/>
                  </a:cubicBezTo>
                  <a:cubicBezTo>
                    <a:pt x="186" y="0"/>
                    <a:pt x="161" y="25"/>
                    <a:pt x="161" y="56"/>
                  </a:cubicBezTo>
                  <a:cubicBezTo>
                    <a:pt x="161" y="87"/>
                    <a:pt x="186" y="112"/>
                    <a:pt x="217" y="112"/>
                  </a:cubicBezTo>
                  <a:close/>
                  <a:moveTo>
                    <a:pt x="300" y="194"/>
                  </a:moveTo>
                  <a:cubicBezTo>
                    <a:pt x="300" y="149"/>
                    <a:pt x="263" y="112"/>
                    <a:pt x="218" y="112"/>
                  </a:cubicBezTo>
                  <a:cubicBezTo>
                    <a:pt x="173" y="112"/>
                    <a:pt x="136" y="149"/>
                    <a:pt x="136" y="194"/>
                  </a:cubicBezTo>
                  <a:moveTo>
                    <a:pt x="296" y="329"/>
                  </a:moveTo>
                  <a:cubicBezTo>
                    <a:pt x="351" y="273"/>
                    <a:pt x="351" y="273"/>
                    <a:pt x="351" y="273"/>
                  </a:cubicBezTo>
                  <a:cubicBezTo>
                    <a:pt x="296" y="218"/>
                    <a:pt x="296" y="218"/>
                    <a:pt x="296" y="218"/>
                  </a:cubicBezTo>
                  <a:moveTo>
                    <a:pt x="351" y="273"/>
                  </a:moveTo>
                  <a:cubicBezTo>
                    <a:pt x="249" y="273"/>
                    <a:pt x="249" y="273"/>
                    <a:pt x="249" y="273"/>
                  </a:cubicBezTo>
                </a:path>
              </a:pathLst>
            </a:custGeom>
            <a:noFill/>
            <a:ln w="1270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14" tIns="45706" rIns="91414" bIns="45706" numCol="1" anchor="t" anchorCtr="0" compatLnSpc="1">
              <a:prstTxWarp prst="textNoShape">
                <a:avLst/>
              </a:prstTxWarp>
            </a:bodyPr>
            <a:lstStyle/>
            <a:p>
              <a:pPr defTabSz="932384">
                <a:defRPr/>
              </a:pPr>
              <a:endParaRPr lang="en-US">
                <a:solidFill>
                  <a:srgbClr val="505050"/>
                </a:solidFill>
                <a:latin typeface="Segoe UI Semilight"/>
              </a:endParaRPr>
            </a:p>
          </p:txBody>
        </p:sp>
      </p:grpSp>
      <p:grpSp>
        <p:nvGrpSpPr>
          <p:cNvPr id="129" name="Group 128">
            <a:extLst>
              <a:ext uri="{FF2B5EF4-FFF2-40B4-BE49-F238E27FC236}">
                <a16:creationId xmlns:a16="http://schemas.microsoft.com/office/drawing/2014/main" id="{ED95E4CF-1641-4BE6-BA3E-42A6F6F0F386}"/>
              </a:ext>
            </a:extLst>
          </p:cNvPr>
          <p:cNvGrpSpPr>
            <a:grpSpLocks noChangeAspect="1"/>
          </p:cNvGrpSpPr>
          <p:nvPr/>
        </p:nvGrpSpPr>
        <p:grpSpPr>
          <a:xfrm>
            <a:off x="3013471" y="5540083"/>
            <a:ext cx="643551" cy="643549"/>
            <a:chOff x="3186211" y="1837795"/>
            <a:chExt cx="643734" cy="643732"/>
          </a:xfrm>
        </p:grpSpPr>
        <p:sp>
          <p:nvSpPr>
            <p:cNvPr id="130" name="Oval 129">
              <a:extLst>
                <a:ext uri="{FF2B5EF4-FFF2-40B4-BE49-F238E27FC236}">
                  <a16:creationId xmlns:a16="http://schemas.microsoft.com/office/drawing/2014/main" id="{2A5E800E-CDE4-49CD-8CA2-6F64211225D0}"/>
                </a:ext>
              </a:extLst>
            </p:cNvPr>
            <p:cNvSpPr/>
            <p:nvPr/>
          </p:nvSpPr>
          <p:spPr bwMode="auto">
            <a:xfrm>
              <a:off x="3186211" y="1837795"/>
              <a:ext cx="643734" cy="643732"/>
            </a:xfrm>
            <a:prstGeom prst="ellipse">
              <a:avLst/>
            </a:prstGeom>
            <a:solidFill>
              <a:srgbClr val="27427C"/>
            </a:solidFill>
            <a:ln w="12700">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6623" rIns="0" bIns="46623" numCol="1" spcCol="0" rtlCol="0" fromWordArt="0" anchor="ctr" anchorCtr="0" forceAA="0" compatLnSpc="1">
              <a:prstTxWarp prst="textNoShape">
                <a:avLst/>
              </a:prstTxWarp>
              <a:noAutofit/>
            </a:bodyPr>
            <a:lstStyle/>
            <a:p>
              <a:pPr algn="ctr" defTabSz="932114" fontAlgn="base">
                <a:spcBef>
                  <a:spcPct val="0"/>
                </a:spcBef>
                <a:spcAft>
                  <a:spcPct val="0"/>
                </a:spcAft>
                <a:defRPr/>
              </a:pPr>
              <a:endParaRPr lang="en-US" sz="2000" kern="0">
                <a:gradFill>
                  <a:gsLst>
                    <a:gs pos="5439">
                      <a:srgbClr val="F8F8F8"/>
                    </a:gs>
                    <a:gs pos="10000">
                      <a:srgbClr val="F8F8F8"/>
                    </a:gs>
                  </a:gsLst>
                  <a:lin ang="5400000" scaled="0"/>
                </a:gradFill>
                <a:latin typeface="Segoe UI Semilight"/>
              </a:endParaRPr>
            </a:p>
          </p:txBody>
        </p:sp>
        <p:sp>
          <p:nvSpPr>
            <p:cNvPr id="131" name="Freeform 5">
              <a:extLst>
                <a:ext uri="{FF2B5EF4-FFF2-40B4-BE49-F238E27FC236}">
                  <a16:creationId xmlns:a16="http://schemas.microsoft.com/office/drawing/2014/main" id="{539F0F77-1E40-4F17-9E32-E3804CEABCD3}"/>
                </a:ext>
              </a:extLst>
            </p:cNvPr>
            <p:cNvSpPr>
              <a:spLocks noEditPoints="1"/>
            </p:cNvSpPr>
            <p:nvPr/>
          </p:nvSpPr>
          <p:spPr bwMode="auto">
            <a:xfrm>
              <a:off x="3411110" y="2051317"/>
              <a:ext cx="193936" cy="216688"/>
            </a:xfrm>
            <a:custGeom>
              <a:avLst/>
              <a:gdLst>
                <a:gd name="T0" fmla="*/ 48 w 246"/>
                <a:gd name="T1" fmla="*/ 76 h 275"/>
                <a:gd name="T2" fmla="*/ 124 w 246"/>
                <a:gd name="T3" fmla="*/ 0 h 275"/>
                <a:gd name="T4" fmla="*/ 201 w 246"/>
                <a:gd name="T5" fmla="*/ 76 h 275"/>
                <a:gd name="T6" fmla="*/ 124 w 246"/>
                <a:gd name="T7" fmla="*/ 152 h 275"/>
                <a:gd name="T8" fmla="*/ 48 w 246"/>
                <a:gd name="T9" fmla="*/ 76 h 275"/>
                <a:gd name="T10" fmla="*/ 246 w 246"/>
                <a:gd name="T11" fmla="*/ 275 h 275"/>
                <a:gd name="T12" fmla="*/ 123 w 246"/>
                <a:gd name="T13" fmla="*/ 152 h 275"/>
                <a:gd name="T14" fmla="*/ 0 w 246"/>
                <a:gd name="T15" fmla="*/ 275 h 2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6" h="275">
                  <a:moveTo>
                    <a:pt x="48" y="76"/>
                  </a:moveTo>
                  <a:cubicBezTo>
                    <a:pt x="48" y="34"/>
                    <a:pt x="82" y="0"/>
                    <a:pt x="124" y="0"/>
                  </a:cubicBezTo>
                  <a:cubicBezTo>
                    <a:pt x="166" y="0"/>
                    <a:pt x="201" y="34"/>
                    <a:pt x="201" y="76"/>
                  </a:cubicBezTo>
                  <a:cubicBezTo>
                    <a:pt x="201" y="118"/>
                    <a:pt x="166" y="152"/>
                    <a:pt x="124" y="152"/>
                  </a:cubicBezTo>
                  <a:cubicBezTo>
                    <a:pt x="82" y="152"/>
                    <a:pt x="48" y="118"/>
                    <a:pt x="48" y="76"/>
                  </a:cubicBezTo>
                  <a:close/>
                  <a:moveTo>
                    <a:pt x="246" y="275"/>
                  </a:moveTo>
                  <a:cubicBezTo>
                    <a:pt x="246" y="207"/>
                    <a:pt x="191" y="152"/>
                    <a:pt x="123" y="152"/>
                  </a:cubicBezTo>
                  <a:cubicBezTo>
                    <a:pt x="55" y="152"/>
                    <a:pt x="0" y="207"/>
                    <a:pt x="0" y="275"/>
                  </a:cubicBezTo>
                </a:path>
              </a:pathLst>
            </a:custGeom>
            <a:noFill/>
            <a:ln w="1270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14" tIns="45706" rIns="91414" bIns="45706" numCol="1" anchor="t" anchorCtr="0" compatLnSpc="1">
              <a:prstTxWarp prst="textNoShape">
                <a:avLst/>
              </a:prstTxWarp>
            </a:bodyPr>
            <a:lstStyle/>
            <a:p>
              <a:pPr defTabSz="932384">
                <a:defRPr/>
              </a:pPr>
              <a:endParaRPr lang="en-US">
                <a:solidFill>
                  <a:srgbClr val="505050"/>
                </a:solidFill>
                <a:latin typeface="Segoe UI Semilight"/>
              </a:endParaRPr>
            </a:p>
          </p:txBody>
        </p:sp>
      </p:grpSp>
      <p:grpSp>
        <p:nvGrpSpPr>
          <p:cNvPr id="132" name="Group 131">
            <a:extLst>
              <a:ext uri="{FF2B5EF4-FFF2-40B4-BE49-F238E27FC236}">
                <a16:creationId xmlns:a16="http://schemas.microsoft.com/office/drawing/2014/main" id="{CA3ADA95-AB1D-4790-AC7A-36D08D43C12C}"/>
              </a:ext>
            </a:extLst>
          </p:cNvPr>
          <p:cNvGrpSpPr>
            <a:grpSpLocks noChangeAspect="1"/>
          </p:cNvGrpSpPr>
          <p:nvPr/>
        </p:nvGrpSpPr>
        <p:grpSpPr>
          <a:xfrm>
            <a:off x="7186925" y="2071691"/>
            <a:ext cx="643551" cy="643549"/>
            <a:chOff x="3245478" y="4834995"/>
            <a:chExt cx="643734" cy="643732"/>
          </a:xfrm>
        </p:grpSpPr>
        <p:sp>
          <p:nvSpPr>
            <p:cNvPr id="133" name="Oval 132">
              <a:extLst>
                <a:ext uri="{FF2B5EF4-FFF2-40B4-BE49-F238E27FC236}">
                  <a16:creationId xmlns:a16="http://schemas.microsoft.com/office/drawing/2014/main" id="{9B475EE5-CC47-42F2-B42E-FAF114E44271}"/>
                </a:ext>
              </a:extLst>
            </p:cNvPr>
            <p:cNvSpPr/>
            <p:nvPr/>
          </p:nvSpPr>
          <p:spPr bwMode="auto">
            <a:xfrm>
              <a:off x="3245478" y="4834995"/>
              <a:ext cx="643734" cy="643732"/>
            </a:xfrm>
            <a:prstGeom prst="ellipse">
              <a:avLst/>
            </a:prstGeom>
            <a:solidFill>
              <a:srgbClr val="27427C"/>
            </a:solidFill>
            <a:ln w="12700">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6623" rIns="0" bIns="46623" numCol="1" spcCol="0" rtlCol="0" fromWordArt="0" anchor="ctr" anchorCtr="0" forceAA="0" compatLnSpc="1">
              <a:prstTxWarp prst="textNoShape">
                <a:avLst/>
              </a:prstTxWarp>
              <a:noAutofit/>
            </a:bodyPr>
            <a:lstStyle/>
            <a:p>
              <a:pPr algn="ctr" defTabSz="932114" fontAlgn="base">
                <a:spcBef>
                  <a:spcPct val="0"/>
                </a:spcBef>
                <a:spcAft>
                  <a:spcPct val="0"/>
                </a:spcAft>
                <a:defRPr/>
              </a:pPr>
              <a:endParaRPr lang="en-US" sz="2000" kern="0">
                <a:gradFill>
                  <a:gsLst>
                    <a:gs pos="5439">
                      <a:srgbClr val="F8F8F8"/>
                    </a:gs>
                    <a:gs pos="10000">
                      <a:srgbClr val="F8F8F8"/>
                    </a:gs>
                  </a:gsLst>
                  <a:lin ang="5400000" scaled="0"/>
                </a:gradFill>
                <a:latin typeface="Segoe UI Semilight"/>
              </a:endParaRPr>
            </a:p>
          </p:txBody>
        </p:sp>
        <p:sp>
          <p:nvSpPr>
            <p:cNvPr id="134" name="Freeform 5">
              <a:extLst>
                <a:ext uri="{FF2B5EF4-FFF2-40B4-BE49-F238E27FC236}">
                  <a16:creationId xmlns:a16="http://schemas.microsoft.com/office/drawing/2014/main" id="{994FA687-4529-4E73-959C-234434DEFA76}"/>
                </a:ext>
              </a:extLst>
            </p:cNvPr>
            <p:cNvSpPr>
              <a:spLocks noEditPoints="1"/>
            </p:cNvSpPr>
            <p:nvPr/>
          </p:nvSpPr>
          <p:spPr bwMode="auto">
            <a:xfrm>
              <a:off x="3470377" y="5048517"/>
              <a:ext cx="193936" cy="216688"/>
            </a:xfrm>
            <a:custGeom>
              <a:avLst/>
              <a:gdLst>
                <a:gd name="T0" fmla="*/ 48 w 246"/>
                <a:gd name="T1" fmla="*/ 76 h 275"/>
                <a:gd name="T2" fmla="*/ 124 w 246"/>
                <a:gd name="T3" fmla="*/ 0 h 275"/>
                <a:gd name="T4" fmla="*/ 201 w 246"/>
                <a:gd name="T5" fmla="*/ 76 h 275"/>
                <a:gd name="T6" fmla="*/ 124 w 246"/>
                <a:gd name="T7" fmla="*/ 152 h 275"/>
                <a:gd name="T8" fmla="*/ 48 w 246"/>
                <a:gd name="T9" fmla="*/ 76 h 275"/>
                <a:gd name="T10" fmla="*/ 246 w 246"/>
                <a:gd name="T11" fmla="*/ 275 h 275"/>
                <a:gd name="T12" fmla="*/ 123 w 246"/>
                <a:gd name="T13" fmla="*/ 152 h 275"/>
                <a:gd name="T14" fmla="*/ 0 w 246"/>
                <a:gd name="T15" fmla="*/ 275 h 2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6" h="275">
                  <a:moveTo>
                    <a:pt x="48" y="76"/>
                  </a:moveTo>
                  <a:cubicBezTo>
                    <a:pt x="48" y="34"/>
                    <a:pt x="82" y="0"/>
                    <a:pt x="124" y="0"/>
                  </a:cubicBezTo>
                  <a:cubicBezTo>
                    <a:pt x="166" y="0"/>
                    <a:pt x="201" y="34"/>
                    <a:pt x="201" y="76"/>
                  </a:cubicBezTo>
                  <a:cubicBezTo>
                    <a:pt x="201" y="118"/>
                    <a:pt x="166" y="152"/>
                    <a:pt x="124" y="152"/>
                  </a:cubicBezTo>
                  <a:cubicBezTo>
                    <a:pt x="82" y="152"/>
                    <a:pt x="48" y="118"/>
                    <a:pt x="48" y="76"/>
                  </a:cubicBezTo>
                  <a:close/>
                  <a:moveTo>
                    <a:pt x="246" y="275"/>
                  </a:moveTo>
                  <a:cubicBezTo>
                    <a:pt x="246" y="207"/>
                    <a:pt x="191" y="152"/>
                    <a:pt x="123" y="152"/>
                  </a:cubicBezTo>
                  <a:cubicBezTo>
                    <a:pt x="55" y="152"/>
                    <a:pt x="0" y="207"/>
                    <a:pt x="0" y="275"/>
                  </a:cubicBezTo>
                </a:path>
              </a:pathLst>
            </a:custGeom>
            <a:noFill/>
            <a:ln w="1270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14" tIns="45706" rIns="91414" bIns="45706" numCol="1" anchor="t" anchorCtr="0" compatLnSpc="1">
              <a:prstTxWarp prst="textNoShape">
                <a:avLst/>
              </a:prstTxWarp>
            </a:bodyPr>
            <a:lstStyle/>
            <a:p>
              <a:pPr defTabSz="932384">
                <a:defRPr/>
              </a:pPr>
              <a:endParaRPr lang="en-US">
                <a:solidFill>
                  <a:srgbClr val="505050"/>
                </a:solidFill>
                <a:latin typeface="Segoe UI Semilight"/>
              </a:endParaRPr>
            </a:p>
          </p:txBody>
        </p:sp>
      </p:grpSp>
      <p:cxnSp>
        <p:nvCxnSpPr>
          <p:cNvPr id="135" name="Straight Connector 134">
            <a:extLst>
              <a:ext uri="{FF2B5EF4-FFF2-40B4-BE49-F238E27FC236}">
                <a16:creationId xmlns:a16="http://schemas.microsoft.com/office/drawing/2014/main" id="{03E34E21-3865-44F6-A6C7-AD1DCFED263F}"/>
              </a:ext>
            </a:extLst>
          </p:cNvPr>
          <p:cNvCxnSpPr>
            <a:cxnSpLocks/>
            <a:stCxn id="130" idx="7"/>
          </p:cNvCxnSpPr>
          <p:nvPr/>
        </p:nvCxnSpPr>
        <p:spPr>
          <a:xfrm flipV="1">
            <a:off x="3562777" y="3519091"/>
            <a:ext cx="4042865" cy="2115237"/>
          </a:xfrm>
          <a:prstGeom prst="line">
            <a:avLst/>
          </a:prstGeom>
          <a:ln w="9525">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C20B4BC7-30D3-4B36-8551-C69BA900F0E1}"/>
              </a:ext>
            </a:extLst>
          </p:cNvPr>
          <p:cNvCxnSpPr>
            <a:cxnSpLocks/>
          </p:cNvCxnSpPr>
          <p:nvPr/>
        </p:nvCxnSpPr>
        <p:spPr>
          <a:xfrm flipV="1">
            <a:off x="6828247" y="3487392"/>
            <a:ext cx="724803" cy="2040929"/>
          </a:xfrm>
          <a:prstGeom prst="line">
            <a:avLst/>
          </a:prstGeom>
          <a:ln w="9525">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137" name="Group 136">
            <a:extLst>
              <a:ext uri="{FF2B5EF4-FFF2-40B4-BE49-F238E27FC236}">
                <a16:creationId xmlns:a16="http://schemas.microsoft.com/office/drawing/2014/main" id="{ED007A00-C12A-4DE4-B75E-CF2B7EB1709A}"/>
              </a:ext>
            </a:extLst>
          </p:cNvPr>
          <p:cNvGrpSpPr>
            <a:grpSpLocks noChangeAspect="1"/>
          </p:cNvGrpSpPr>
          <p:nvPr/>
        </p:nvGrpSpPr>
        <p:grpSpPr>
          <a:xfrm>
            <a:off x="6456603" y="5334678"/>
            <a:ext cx="643551" cy="643549"/>
            <a:chOff x="2110945" y="1245128"/>
            <a:chExt cx="643734" cy="643732"/>
          </a:xfrm>
        </p:grpSpPr>
        <p:sp>
          <p:nvSpPr>
            <p:cNvPr id="138" name="Oval 137">
              <a:extLst>
                <a:ext uri="{FF2B5EF4-FFF2-40B4-BE49-F238E27FC236}">
                  <a16:creationId xmlns:a16="http://schemas.microsoft.com/office/drawing/2014/main" id="{84000E4E-B836-4497-B26F-FF6879284AD7}"/>
                </a:ext>
              </a:extLst>
            </p:cNvPr>
            <p:cNvSpPr/>
            <p:nvPr/>
          </p:nvSpPr>
          <p:spPr bwMode="auto">
            <a:xfrm>
              <a:off x="2110945" y="1245128"/>
              <a:ext cx="643734" cy="643732"/>
            </a:xfrm>
            <a:prstGeom prst="ellipse">
              <a:avLst/>
            </a:prstGeom>
            <a:solidFill>
              <a:srgbClr val="27427C"/>
            </a:solidFill>
            <a:ln w="12700">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6623" rIns="0" bIns="46623" numCol="1" spcCol="0" rtlCol="0" fromWordArt="0" anchor="ctr" anchorCtr="0" forceAA="0" compatLnSpc="1">
              <a:prstTxWarp prst="textNoShape">
                <a:avLst/>
              </a:prstTxWarp>
              <a:noAutofit/>
            </a:bodyPr>
            <a:lstStyle/>
            <a:p>
              <a:pPr algn="ctr" defTabSz="932114" fontAlgn="base">
                <a:spcBef>
                  <a:spcPct val="0"/>
                </a:spcBef>
                <a:spcAft>
                  <a:spcPct val="0"/>
                </a:spcAft>
                <a:defRPr/>
              </a:pPr>
              <a:endParaRPr lang="en-US" sz="2000" kern="0">
                <a:gradFill>
                  <a:gsLst>
                    <a:gs pos="5439">
                      <a:srgbClr val="F8F8F8"/>
                    </a:gs>
                    <a:gs pos="10000">
                      <a:srgbClr val="F8F8F8"/>
                    </a:gs>
                  </a:gsLst>
                  <a:lin ang="5400000" scaled="0"/>
                </a:gradFill>
                <a:latin typeface="Segoe UI Semilight"/>
              </a:endParaRPr>
            </a:p>
          </p:txBody>
        </p:sp>
        <p:sp>
          <p:nvSpPr>
            <p:cNvPr id="139" name="Freeform 5">
              <a:extLst>
                <a:ext uri="{FF2B5EF4-FFF2-40B4-BE49-F238E27FC236}">
                  <a16:creationId xmlns:a16="http://schemas.microsoft.com/office/drawing/2014/main" id="{53825000-401E-4C81-B9EF-C85B464FC477}"/>
                </a:ext>
              </a:extLst>
            </p:cNvPr>
            <p:cNvSpPr>
              <a:spLocks noEditPoints="1"/>
            </p:cNvSpPr>
            <p:nvPr/>
          </p:nvSpPr>
          <p:spPr bwMode="auto">
            <a:xfrm>
              <a:off x="2279121" y="1439863"/>
              <a:ext cx="307975" cy="260350"/>
            </a:xfrm>
            <a:custGeom>
              <a:avLst/>
              <a:gdLst>
                <a:gd name="T0" fmla="*/ 110 w 349"/>
                <a:gd name="T1" fmla="*/ 142 h 296"/>
                <a:gd name="T2" fmla="*/ 174 w 349"/>
                <a:gd name="T3" fmla="*/ 78 h 296"/>
                <a:gd name="T4" fmla="*/ 238 w 349"/>
                <a:gd name="T5" fmla="*/ 142 h 296"/>
                <a:gd name="T6" fmla="*/ 174 w 349"/>
                <a:gd name="T7" fmla="*/ 206 h 296"/>
                <a:gd name="T8" fmla="*/ 110 w 349"/>
                <a:gd name="T9" fmla="*/ 142 h 296"/>
                <a:gd name="T10" fmla="*/ 264 w 349"/>
                <a:gd name="T11" fmla="*/ 296 h 296"/>
                <a:gd name="T12" fmla="*/ 174 w 349"/>
                <a:gd name="T13" fmla="*/ 207 h 296"/>
                <a:gd name="T14" fmla="*/ 85 w 349"/>
                <a:gd name="T15" fmla="*/ 296 h 296"/>
                <a:gd name="T16" fmla="*/ 56 w 349"/>
                <a:gd name="T17" fmla="*/ 80 h 296"/>
                <a:gd name="T18" fmla="*/ 96 w 349"/>
                <a:gd name="T19" fmla="*/ 40 h 296"/>
                <a:gd name="T20" fmla="*/ 56 w 349"/>
                <a:gd name="T21" fmla="*/ 0 h 296"/>
                <a:gd name="T22" fmla="*/ 16 w 349"/>
                <a:gd name="T23" fmla="*/ 40 h 296"/>
                <a:gd name="T24" fmla="*/ 56 w 349"/>
                <a:gd name="T25" fmla="*/ 80 h 296"/>
                <a:gd name="T26" fmla="*/ 111 w 349"/>
                <a:gd name="T27" fmla="*/ 136 h 296"/>
                <a:gd name="T28" fmla="*/ 56 w 349"/>
                <a:gd name="T29" fmla="*/ 81 h 296"/>
                <a:gd name="T30" fmla="*/ 0 w 349"/>
                <a:gd name="T31" fmla="*/ 136 h 296"/>
                <a:gd name="T32" fmla="*/ 293 w 349"/>
                <a:gd name="T33" fmla="*/ 80 h 296"/>
                <a:gd name="T34" fmla="*/ 333 w 349"/>
                <a:gd name="T35" fmla="*/ 40 h 296"/>
                <a:gd name="T36" fmla="*/ 293 w 349"/>
                <a:gd name="T37" fmla="*/ 0 h 296"/>
                <a:gd name="T38" fmla="*/ 253 w 349"/>
                <a:gd name="T39" fmla="*/ 40 h 296"/>
                <a:gd name="T40" fmla="*/ 293 w 349"/>
                <a:gd name="T41" fmla="*/ 80 h 296"/>
                <a:gd name="T42" fmla="*/ 349 w 349"/>
                <a:gd name="T43" fmla="*/ 136 h 296"/>
                <a:gd name="T44" fmla="*/ 293 w 349"/>
                <a:gd name="T45" fmla="*/ 81 h 296"/>
                <a:gd name="T46" fmla="*/ 237 w 349"/>
                <a:gd name="T47" fmla="*/ 136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9" h="296">
                  <a:moveTo>
                    <a:pt x="110" y="142"/>
                  </a:moveTo>
                  <a:cubicBezTo>
                    <a:pt x="110" y="107"/>
                    <a:pt x="139" y="78"/>
                    <a:pt x="174" y="78"/>
                  </a:cubicBezTo>
                  <a:cubicBezTo>
                    <a:pt x="210" y="78"/>
                    <a:pt x="238" y="107"/>
                    <a:pt x="238" y="142"/>
                  </a:cubicBezTo>
                  <a:cubicBezTo>
                    <a:pt x="238" y="177"/>
                    <a:pt x="210" y="206"/>
                    <a:pt x="174" y="206"/>
                  </a:cubicBezTo>
                  <a:cubicBezTo>
                    <a:pt x="139" y="206"/>
                    <a:pt x="110" y="177"/>
                    <a:pt x="110" y="142"/>
                  </a:cubicBezTo>
                  <a:close/>
                  <a:moveTo>
                    <a:pt x="264" y="296"/>
                  </a:moveTo>
                  <a:cubicBezTo>
                    <a:pt x="264" y="247"/>
                    <a:pt x="224" y="207"/>
                    <a:pt x="174" y="207"/>
                  </a:cubicBezTo>
                  <a:cubicBezTo>
                    <a:pt x="125" y="207"/>
                    <a:pt x="85" y="247"/>
                    <a:pt x="85" y="296"/>
                  </a:cubicBezTo>
                  <a:moveTo>
                    <a:pt x="56" y="80"/>
                  </a:moveTo>
                  <a:cubicBezTo>
                    <a:pt x="78" y="80"/>
                    <a:pt x="96" y="62"/>
                    <a:pt x="96" y="40"/>
                  </a:cubicBezTo>
                  <a:cubicBezTo>
                    <a:pt x="96" y="18"/>
                    <a:pt x="78" y="0"/>
                    <a:pt x="56" y="0"/>
                  </a:cubicBezTo>
                  <a:cubicBezTo>
                    <a:pt x="34" y="0"/>
                    <a:pt x="16" y="18"/>
                    <a:pt x="16" y="40"/>
                  </a:cubicBezTo>
                  <a:cubicBezTo>
                    <a:pt x="16" y="62"/>
                    <a:pt x="34" y="80"/>
                    <a:pt x="56" y="80"/>
                  </a:cubicBezTo>
                  <a:close/>
                  <a:moveTo>
                    <a:pt x="111" y="136"/>
                  </a:moveTo>
                  <a:cubicBezTo>
                    <a:pt x="111" y="106"/>
                    <a:pt x="86" y="81"/>
                    <a:pt x="56" y="81"/>
                  </a:cubicBezTo>
                  <a:cubicBezTo>
                    <a:pt x="25" y="81"/>
                    <a:pt x="0" y="106"/>
                    <a:pt x="0" y="136"/>
                  </a:cubicBezTo>
                  <a:moveTo>
                    <a:pt x="293" y="80"/>
                  </a:moveTo>
                  <a:cubicBezTo>
                    <a:pt x="315" y="80"/>
                    <a:pt x="333" y="62"/>
                    <a:pt x="333" y="40"/>
                  </a:cubicBezTo>
                  <a:cubicBezTo>
                    <a:pt x="333" y="18"/>
                    <a:pt x="315" y="0"/>
                    <a:pt x="293" y="0"/>
                  </a:cubicBezTo>
                  <a:cubicBezTo>
                    <a:pt x="271" y="0"/>
                    <a:pt x="253" y="18"/>
                    <a:pt x="253" y="40"/>
                  </a:cubicBezTo>
                  <a:cubicBezTo>
                    <a:pt x="253" y="62"/>
                    <a:pt x="271" y="80"/>
                    <a:pt x="293" y="80"/>
                  </a:cubicBezTo>
                  <a:close/>
                  <a:moveTo>
                    <a:pt x="349" y="136"/>
                  </a:moveTo>
                  <a:cubicBezTo>
                    <a:pt x="349" y="106"/>
                    <a:pt x="324" y="81"/>
                    <a:pt x="293" y="81"/>
                  </a:cubicBezTo>
                  <a:cubicBezTo>
                    <a:pt x="262" y="81"/>
                    <a:pt x="237" y="106"/>
                    <a:pt x="237" y="136"/>
                  </a:cubicBezTo>
                </a:path>
              </a:pathLst>
            </a:custGeom>
            <a:noFill/>
            <a:ln w="1270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14" tIns="45706" rIns="91414" bIns="45706" numCol="1" anchor="t" anchorCtr="0" compatLnSpc="1">
              <a:prstTxWarp prst="textNoShape">
                <a:avLst/>
              </a:prstTxWarp>
            </a:bodyPr>
            <a:lstStyle/>
            <a:p>
              <a:pPr defTabSz="932384">
                <a:defRPr/>
              </a:pPr>
              <a:endParaRPr lang="en-US">
                <a:solidFill>
                  <a:srgbClr val="505050"/>
                </a:solidFill>
                <a:latin typeface="Segoe UI Semilight"/>
              </a:endParaRPr>
            </a:p>
          </p:txBody>
        </p:sp>
      </p:grpSp>
      <p:grpSp>
        <p:nvGrpSpPr>
          <p:cNvPr id="140" name="Group 139">
            <a:extLst>
              <a:ext uri="{FF2B5EF4-FFF2-40B4-BE49-F238E27FC236}">
                <a16:creationId xmlns:a16="http://schemas.microsoft.com/office/drawing/2014/main" id="{69854672-A157-45D7-90E3-6E6B52C0602C}"/>
              </a:ext>
            </a:extLst>
          </p:cNvPr>
          <p:cNvGrpSpPr>
            <a:grpSpLocks noChangeAspect="1"/>
          </p:cNvGrpSpPr>
          <p:nvPr/>
        </p:nvGrpSpPr>
        <p:grpSpPr>
          <a:xfrm>
            <a:off x="7241694" y="3155532"/>
            <a:ext cx="643551" cy="643549"/>
            <a:chOff x="3397878" y="3844395"/>
            <a:chExt cx="643734" cy="643732"/>
          </a:xfrm>
        </p:grpSpPr>
        <p:sp>
          <p:nvSpPr>
            <p:cNvPr id="141" name="Oval 140">
              <a:extLst>
                <a:ext uri="{FF2B5EF4-FFF2-40B4-BE49-F238E27FC236}">
                  <a16:creationId xmlns:a16="http://schemas.microsoft.com/office/drawing/2014/main" id="{358B3AC3-97DB-4216-8218-4CBD46E895B8}"/>
                </a:ext>
              </a:extLst>
            </p:cNvPr>
            <p:cNvSpPr/>
            <p:nvPr/>
          </p:nvSpPr>
          <p:spPr bwMode="auto">
            <a:xfrm>
              <a:off x="3397878" y="3844395"/>
              <a:ext cx="643734" cy="643732"/>
            </a:xfrm>
            <a:prstGeom prst="ellipse">
              <a:avLst/>
            </a:prstGeom>
            <a:solidFill>
              <a:srgbClr val="27427C"/>
            </a:solidFill>
            <a:ln w="12700">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6623" rIns="0" bIns="46623" numCol="1" spcCol="0" rtlCol="0" fromWordArt="0" anchor="ctr" anchorCtr="0" forceAA="0" compatLnSpc="1">
              <a:prstTxWarp prst="textNoShape">
                <a:avLst/>
              </a:prstTxWarp>
              <a:noAutofit/>
            </a:bodyPr>
            <a:lstStyle/>
            <a:p>
              <a:pPr algn="ctr" defTabSz="932114" fontAlgn="base">
                <a:spcBef>
                  <a:spcPct val="0"/>
                </a:spcBef>
                <a:spcAft>
                  <a:spcPct val="0"/>
                </a:spcAft>
                <a:defRPr/>
              </a:pPr>
              <a:endParaRPr lang="en-US" sz="2000" kern="0">
                <a:gradFill>
                  <a:gsLst>
                    <a:gs pos="5439">
                      <a:srgbClr val="F8F8F8"/>
                    </a:gs>
                    <a:gs pos="10000">
                      <a:srgbClr val="F8F8F8"/>
                    </a:gs>
                  </a:gsLst>
                  <a:lin ang="5400000" scaled="0"/>
                </a:gradFill>
                <a:latin typeface="Segoe UI Semilight"/>
              </a:endParaRPr>
            </a:p>
          </p:txBody>
        </p:sp>
        <p:grpSp>
          <p:nvGrpSpPr>
            <p:cNvPr id="142" name="Group 8">
              <a:extLst>
                <a:ext uri="{FF2B5EF4-FFF2-40B4-BE49-F238E27FC236}">
                  <a16:creationId xmlns:a16="http://schemas.microsoft.com/office/drawing/2014/main" id="{EF4F6093-0FBD-4863-8067-8A7201928614}"/>
                </a:ext>
              </a:extLst>
            </p:cNvPr>
            <p:cNvGrpSpPr>
              <a:grpSpLocks noChangeAspect="1"/>
            </p:cNvGrpSpPr>
            <p:nvPr/>
          </p:nvGrpSpPr>
          <p:grpSpPr bwMode="auto">
            <a:xfrm>
              <a:off x="3591951" y="4026748"/>
              <a:ext cx="255588" cy="279026"/>
              <a:chOff x="1536" y="1515"/>
              <a:chExt cx="229" cy="250"/>
            </a:xfrm>
          </p:grpSpPr>
          <p:sp>
            <p:nvSpPr>
              <p:cNvPr id="143" name="Oval 9">
                <a:extLst>
                  <a:ext uri="{FF2B5EF4-FFF2-40B4-BE49-F238E27FC236}">
                    <a16:creationId xmlns:a16="http://schemas.microsoft.com/office/drawing/2014/main" id="{4C3F0E67-9475-4552-9F18-991A23B536F2}"/>
                  </a:ext>
                </a:extLst>
              </p:cNvPr>
              <p:cNvSpPr>
                <a:spLocks noChangeArrowheads="1"/>
              </p:cNvSpPr>
              <p:nvPr/>
            </p:nvSpPr>
            <p:spPr bwMode="auto">
              <a:xfrm>
                <a:off x="1555" y="1617"/>
                <a:ext cx="86" cy="86"/>
              </a:xfrm>
              <a:prstGeom prst="ellipse">
                <a:avLst/>
              </a:prstGeom>
              <a:noFill/>
              <a:ln w="1270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14" tIns="45706" rIns="91414" bIns="45706" numCol="1" anchor="t" anchorCtr="0" compatLnSpc="1">
                <a:prstTxWarp prst="textNoShape">
                  <a:avLst/>
                </a:prstTxWarp>
              </a:bodyPr>
              <a:lstStyle/>
              <a:p>
                <a:pPr defTabSz="932384">
                  <a:defRPr/>
                </a:pPr>
                <a:endParaRPr lang="en-US">
                  <a:solidFill>
                    <a:srgbClr val="505050"/>
                  </a:solidFill>
                  <a:latin typeface="Segoe UI Semilight"/>
                </a:endParaRPr>
              </a:p>
            </p:txBody>
          </p:sp>
          <p:sp>
            <p:nvSpPr>
              <p:cNvPr id="144" name="Freeform 10">
                <a:extLst>
                  <a:ext uri="{FF2B5EF4-FFF2-40B4-BE49-F238E27FC236}">
                    <a16:creationId xmlns:a16="http://schemas.microsoft.com/office/drawing/2014/main" id="{C38A37E0-43A7-401F-BAF8-A7360438BA78}"/>
                  </a:ext>
                </a:extLst>
              </p:cNvPr>
              <p:cNvSpPr>
                <a:spLocks/>
              </p:cNvSpPr>
              <p:nvPr/>
            </p:nvSpPr>
            <p:spPr bwMode="auto">
              <a:xfrm>
                <a:off x="1536" y="1703"/>
                <a:ext cx="125" cy="62"/>
              </a:xfrm>
              <a:custGeom>
                <a:avLst/>
                <a:gdLst>
                  <a:gd name="T0" fmla="*/ 0 w 172"/>
                  <a:gd name="T1" fmla="*/ 86 h 86"/>
                  <a:gd name="T2" fmla="*/ 86 w 172"/>
                  <a:gd name="T3" fmla="*/ 0 h 86"/>
                  <a:gd name="T4" fmla="*/ 172 w 172"/>
                  <a:gd name="T5" fmla="*/ 86 h 86"/>
                </a:gdLst>
                <a:ahLst/>
                <a:cxnLst>
                  <a:cxn ang="0">
                    <a:pos x="T0" y="T1"/>
                  </a:cxn>
                  <a:cxn ang="0">
                    <a:pos x="T2" y="T3"/>
                  </a:cxn>
                  <a:cxn ang="0">
                    <a:pos x="T4" y="T5"/>
                  </a:cxn>
                </a:cxnLst>
                <a:rect l="0" t="0" r="r" b="b"/>
                <a:pathLst>
                  <a:path w="172" h="86">
                    <a:moveTo>
                      <a:pt x="0" y="86"/>
                    </a:moveTo>
                    <a:cubicBezTo>
                      <a:pt x="0" y="39"/>
                      <a:pt x="38" y="0"/>
                      <a:pt x="86" y="0"/>
                    </a:cubicBezTo>
                    <a:cubicBezTo>
                      <a:pt x="133" y="0"/>
                      <a:pt x="172" y="39"/>
                      <a:pt x="172" y="86"/>
                    </a:cubicBezTo>
                  </a:path>
                </a:pathLst>
              </a:custGeom>
              <a:noFill/>
              <a:ln w="1270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14" tIns="45706" rIns="91414" bIns="45706" numCol="1" anchor="t" anchorCtr="0" compatLnSpc="1">
                <a:prstTxWarp prst="textNoShape">
                  <a:avLst/>
                </a:prstTxWarp>
              </a:bodyPr>
              <a:lstStyle/>
              <a:p>
                <a:pPr defTabSz="932384">
                  <a:defRPr/>
                </a:pPr>
                <a:endParaRPr lang="en-US">
                  <a:solidFill>
                    <a:srgbClr val="505050"/>
                  </a:solidFill>
                  <a:latin typeface="Segoe UI Semilight"/>
                </a:endParaRPr>
              </a:p>
            </p:txBody>
          </p:sp>
          <p:sp>
            <p:nvSpPr>
              <p:cNvPr id="145" name="Oval 11">
                <a:extLst>
                  <a:ext uri="{FF2B5EF4-FFF2-40B4-BE49-F238E27FC236}">
                    <a16:creationId xmlns:a16="http://schemas.microsoft.com/office/drawing/2014/main" id="{5A1CCE8A-A45B-48A8-9322-140ACAC3E6BB}"/>
                  </a:ext>
                </a:extLst>
              </p:cNvPr>
              <p:cNvSpPr>
                <a:spLocks noChangeArrowheads="1"/>
              </p:cNvSpPr>
              <p:nvPr/>
            </p:nvSpPr>
            <p:spPr bwMode="auto">
              <a:xfrm>
                <a:off x="1660" y="1515"/>
                <a:ext cx="85" cy="86"/>
              </a:xfrm>
              <a:prstGeom prst="ellipse">
                <a:avLst/>
              </a:prstGeom>
              <a:noFill/>
              <a:ln w="1270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14" tIns="45706" rIns="91414" bIns="45706" numCol="1" anchor="t" anchorCtr="0" compatLnSpc="1">
                <a:prstTxWarp prst="textNoShape">
                  <a:avLst/>
                </a:prstTxWarp>
              </a:bodyPr>
              <a:lstStyle/>
              <a:p>
                <a:pPr defTabSz="932384">
                  <a:defRPr/>
                </a:pPr>
                <a:endParaRPr lang="en-US">
                  <a:solidFill>
                    <a:srgbClr val="505050"/>
                  </a:solidFill>
                  <a:latin typeface="Segoe UI Semilight"/>
                </a:endParaRPr>
              </a:p>
            </p:txBody>
          </p:sp>
          <p:sp>
            <p:nvSpPr>
              <p:cNvPr id="146" name="Freeform 12">
                <a:extLst>
                  <a:ext uri="{FF2B5EF4-FFF2-40B4-BE49-F238E27FC236}">
                    <a16:creationId xmlns:a16="http://schemas.microsoft.com/office/drawing/2014/main" id="{18E725E0-BF4B-4E8F-896F-A75ACA8AB9F8}"/>
                  </a:ext>
                </a:extLst>
              </p:cNvPr>
              <p:cNvSpPr>
                <a:spLocks/>
              </p:cNvSpPr>
              <p:nvPr/>
            </p:nvSpPr>
            <p:spPr bwMode="auto">
              <a:xfrm>
                <a:off x="1641" y="1601"/>
                <a:ext cx="124" cy="62"/>
              </a:xfrm>
              <a:custGeom>
                <a:avLst/>
                <a:gdLst>
                  <a:gd name="T0" fmla="*/ 0 w 172"/>
                  <a:gd name="T1" fmla="*/ 86 h 86"/>
                  <a:gd name="T2" fmla="*/ 86 w 172"/>
                  <a:gd name="T3" fmla="*/ 0 h 86"/>
                  <a:gd name="T4" fmla="*/ 172 w 172"/>
                  <a:gd name="T5" fmla="*/ 86 h 86"/>
                </a:gdLst>
                <a:ahLst/>
                <a:cxnLst>
                  <a:cxn ang="0">
                    <a:pos x="T0" y="T1"/>
                  </a:cxn>
                  <a:cxn ang="0">
                    <a:pos x="T2" y="T3"/>
                  </a:cxn>
                  <a:cxn ang="0">
                    <a:pos x="T4" y="T5"/>
                  </a:cxn>
                </a:cxnLst>
                <a:rect l="0" t="0" r="r" b="b"/>
                <a:pathLst>
                  <a:path w="172" h="86">
                    <a:moveTo>
                      <a:pt x="0" y="86"/>
                    </a:moveTo>
                    <a:cubicBezTo>
                      <a:pt x="0" y="39"/>
                      <a:pt x="38" y="0"/>
                      <a:pt x="86" y="0"/>
                    </a:cubicBezTo>
                    <a:cubicBezTo>
                      <a:pt x="133" y="0"/>
                      <a:pt x="172" y="39"/>
                      <a:pt x="172" y="86"/>
                    </a:cubicBezTo>
                  </a:path>
                </a:pathLst>
              </a:custGeom>
              <a:noFill/>
              <a:ln w="1270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14" tIns="45706" rIns="91414" bIns="45706" numCol="1" anchor="t" anchorCtr="0" compatLnSpc="1">
                <a:prstTxWarp prst="textNoShape">
                  <a:avLst/>
                </a:prstTxWarp>
              </a:bodyPr>
              <a:lstStyle/>
              <a:p>
                <a:pPr defTabSz="932384">
                  <a:defRPr/>
                </a:pPr>
                <a:endParaRPr lang="en-US">
                  <a:solidFill>
                    <a:srgbClr val="505050"/>
                  </a:solidFill>
                  <a:latin typeface="Segoe UI Semilight"/>
                </a:endParaRPr>
              </a:p>
            </p:txBody>
          </p:sp>
        </p:grpSp>
      </p:grpSp>
      <p:sp>
        <p:nvSpPr>
          <p:cNvPr id="147" name="Title 1">
            <a:extLst>
              <a:ext uri="{FF2B5EF4-FFF2-40B4-BE49-F238E27FC236}">
                <a16:creationId xmlns:a16="http://schemas.microsoft.com/office/drawing/2014/main" id="{6E3D15D9-5496-4CCE-932A-8780814A3EEC}"/>
              </a:ext>
            </a:extLst>
          </p:cNvPr>
          <p:cNvSpPr txBox="1">
            <a:spLocks/>
          </p:cNvSpPr>
          <p:nvPr/>
        </p:nvSpPr>
        <p:spPr>
          <a:xfrm>
            <a:off x="3988556" y="1572800"/>
            <a:ext cx="2093174" cy="340037"/>
          </a:xfrm>
          <a:prstGeom prst="rect">
            <a:avLst/>
          </a:prstGeom>
          <a:ln>
            <a:noFill/>
          </a:ln>
        </p:spPr>
        <p:txBody>
          <a:bodyPr vert="horz" lIns="93234" tIns="46616" rIns="93234" bIns="46616" rtlCol="0" anchor="ctr"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defTabSz="932239">
              <a:lnSpc>
                <a:spcPct val="100000"/>
              </a:lnSpc>
              <a:defRPr/>
            </a:pPr>
            <a:r>
              <a:rPr lang="en-US" sz="1632" dirty="0">
                <a:solidFill>
                  <a:srgbClr val="2C292A"/>
                </a:solidFill>
                <a:latin typeface="Corbel" panose="020B0503020204020204" pitchFamily="34" charset="0"/>
                <a:cs typeface="Segoe UI" panose="020B0502040204020203" pitchFamily="34" charset="0"/>
              </a:rPr>
              <a:t>Conversations</a:t>
            </a:r>
          </a:p>
        </p:txBody>
      </p:sp>
      <p:cxnSp>
        <p:nvCxnSpPr>
          <p:cNvPr id="148" name="Straight Connector 147">
            <a:extLst>
              <a:ext uri="{FF2B5EF4-FFF2-40B4-BE49-F238E27FC236}">
                <a16:creationId xmlns:a16="http://schemas.microsoft.com/office/drawing/2014/main" id="{882884AB-33A6-464B-9A5D-88C9E76ADC6C}"/>
              </a:ext>
            </a:extLst>
          </p:cNvPr>
          <p:cNvCxnSpPr>
            <a:cxnSpLocks/>
            <a:stCxn id="151" idx="1"/>
            <a:endCxn id="57" idx="5"/>
          </p:cNvCxnSpPr>
          <p:nvPr/>
        </p:nvCxnSpPr>
        <p:spPr>
          <a:xfrm flipH="1" flipV="1">
            <a:off x="1684770" y="2768357"/>
            <a:ext cx="629707" cy="644338"/>
          </a:xfrm>
          <a:prstGeom prst="line">
            <a:avLst/>
          </a:prstGeom>
          <a:ln w="9525">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149" name="Group 148">
            <a:extLst>
              <a:ext uri="{FF2B5EF4-FFF2-40B4-BE49-F238E27FC236}">
                <a16:creationId xmlns:a16="http://schemas.microsoft.com/office/drawing/2014/main" id="{85888DBB-877B-4A88-B5A3-0D788D093C6C}"/>
              </a:ext>
            </a:extLst>
          </p:cNvPr>
          <p:cNvGrpSpPr>
            <a:grpSpLocks noChangeAspect="1"/>
          </p:cNvGrpSpPr>
          <p:nvPr/>
        </p:nvGrpSpPr>
        <p:grpSpPr>
          <a:xfrm>
            <a:off x="1993142" y="3152471"/>
            <a:ext cx="643551" cy="643549"/>
            <a:chOff x="2000878" y="4885795"/>
            <a:chExt cx="643734" cy="643732"/>
          </a:xfrm>
        </p:grpSpPr>
        <p:sp>
          <p:nvSpPr>
            <p:cNvPr id="150" name="Oval 149">
              <a:extLst>
                <a:ext uri="{FF2B5EF4-FFF2-40B4-BE49-F238E27FC236}">
                  <a16:creationId xmlns:a16="http://schemas.microsoft.com/office/drawing/2014/main" id="{EFB3649B-16DA-47BD-97B3-99DE8EF9DD04}"/>
                </a:ext>
              </a:extLst>
            </p:cNvPr>
            <p:cNvSpPr/>
            <p:nvPr/>
          </p:nvSpPr>
          <p:spPr bwMode="auto">
            <a:xfrm>
              <a:off x="2000878" y="4885795"/>
              <a:ext cx="643734" cy="643732"/>
            </a:xfrm>
            <a:prstGeom prst="ellipse">
              <a:avLst/>
            </a:prstGeom>
            <a:solidFill>
              <a:srgbClr val="27427C"/>
            </a:solidFill>
            <a:ln w="12700">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6623" rIns="0" bIns="46623" numCol="1" spcCol="0" rtlCol="0" fromWordArt="0" anchor="ctr" anchorCtr="0" forceAA="0" compatLnSpc="1">
              <a:prstTxWarp prst="textNoShape">
                <a:avLst/>
              </a:prstTxWarp>
              <a:noAutofit/>
            </a:bodyPr>
            <a:lstStyle/>
            <a:p>
              <a:pPr algn="ctr" defTabSz="932114" fontAlgn="base">
                <a:spcBef>
                  <a:spcPct val="0"/>
                </a:spcBef>
                <a:spcAft>
                  <a:spcPct val="0"/>
                </a:spcAft>
                <a:defRPr/>
              </a:pPr>
              <a:endParaRPr lang="en-US" sz="2000" kern="0">
                <a:gradFill>
                  <a:gsLst>
                    <a:gs pos="5439">
                      <a:srgbClr val="F8F8F8"/>
                    </a:gs>
                    <a:gs pos="10000">
                      <a:srgbClr val="F8F8F8"/>
                    </a:gs>
                  </a:gsLst>
                  <a:lin ang="5400000" scaled="0"/>
                </a:gradFill>
                <a:latin typeface="Segoe UI Semilight"/>
              </a:endParaRPr>
            </a:p>
          </p:txBody>
        </p:sp>
        <p:sp>
          <p:nvSpPr>
            <p:cNvPr id="151" name="Freeform 5">
              <a:extLst>
                <a:ext uri="{FF2B5EF4-FFF2-40B4-BE49-F238E27FC236}">
                  <a16:creationId xmlns:a16="http://schemas.microsoft.com/office/drawing/2014/main" id="{069AEAF5-5A57-4EB2-ADA6-0156FE86B53C}"/>
                </a:ext>
              </a:extLst>
            </p:cNvPr>
            <p:cNvSpPr>
              <a:spLocks noEditPoints="1"/>
            </p:cNvSpPr>
            <p:nvPr/>
          </p:nvSpPr>
          <p:spPr bwMode="auto">
            <a:xfrm>
              <a:off x="2168758" y="5077486"/>
              <a:ext cx="307975" cy="260350"/>
            </a:xfrm>
            <a:custGeom>
              <a:avLst/>
              <a:gdLst>
                <a:gd name="T0" fmla="*/ 110 w 349"/>
                <a:gd name="T1" fmla="*/ 142 h 296"/>
                <a:gd name="T2" fmla="*/ 174 w 349"/>
                <a:gd name="T3" fmla="*/ 78 h 296"/>
                <a:gd name="T4" fmla="*/ 238 w 349"/>
                <a:gd name="T5" fmla="*/ 142 h 296"/>
                <a:gd name="T6" fmla="*/ 174 w 349"/>
                <a:gd name="T7" fmla="*/ 206 h 296"/>
                <a:gd name="T8" fmla="*/ 110 w 349"/>
                <a:gd name="T9" fmla="*/ 142 h 296"/>
                <a:gd name="T10" fmla="*/ 264 w 349"/>
                <a:gd name="T11" fmla="*/ 296 h 296"/>
                <a:gd name="T12" fmla="*/ 174 w 349"/>
                <a:gd name="T13" fmla="*/ 207 h 296"/>
                <a:gd name="T14" fmla="*/ 85 w 349"/>
                <a:gd name="T15" fmla="*/ 296 h 296"/>
                <a:gd name="T16" fmla="*/ 56 w 349"/>
                <a:gd name="T17" fmla="*/ 80 h 296"/>
                <a:gd name="T18" fmla="*/ 96 w 349"/>
                <a:gd name="T19" fmla="*/ 40 h 296"/>
                <a:gd name="T20" fmla="*/ 56 w 349"/>
                <a:gd name="T21" fmla="*/ 0 h 296"/>
                <a:gd name="T22" fmla="*/ 16 w 349"/>
                <a:gd name="T23" fmla="*/ 40 h 296"/>
                <a:gd name="T24" fmla="*/ 56 w 349"/>
                <a:gd name="T25" fmla="*/ 80 h 296"/>
                <a:gd name="T26" fmla="*/ 111 w 349"/>
                <a:gd name="T27" fmla="*/ 136 h 296"/>
                <a:gd name="T28" fmla="*/ 56 w 349"/>
                <a:gd name="T29" fmla="*/ 81 h 296"/>
                <a:gd name="T30" fmla="*/ 0 w 349"/>
                <a:gd name="T31" fmla="*/ 136 h 296"/>
                <a:gd name="T32" fmla="*/ 293 w 349"/>
                <a:gd name="T33" fmla="*/ 80 h 296"/>
                <a:gd name="T34" fmla="*/ 333 w 349"/>
                <a:gd name="T35" fmla="*/ 40 h 296"/>
                <a:gd name="T36" fmla="*/ 293 w 349"/>
                <a:gd name="T37" fmla="*/ 0 h 296"/>
                <a:gd name="T38" fmla="*/ 253 w 349"/>
                <a:gd name="T39" fmla="*/ 40 h 296"/>
                <a:gd name="T40" fmla="*/ 293 w 349"/>
                <a:gd name="T41" fmla="*/ 80 h 296"/>
                <a:gd name="T42" fmla="*/ 349 w 349"/>
                <a:gd name="T43" fmla="*/ 136 h 296"/>
                <a:gd name="T44" fmla="*/ 293 w 349"/>
                <a:gd name="T45" fmla="*/ 81 h 296"/>
                <a:gd name="T46" fmla="*/ 237 w 349"/>
                <a:gd name="T47" fmla="*/ 136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9" h="296">
                  <a:moveTo>
                    <a:pt x="110" y="142"/>
                  </a:moveTo>
                  <a:cubicBezTo>
                    <a:pt x="110" y="107"/>
                    <a:pt x="139" y="78"/>
                    <a:pt x="174" y="78"/>
                  </a:cubicBezTo>
                  <a:cubicBezTo>
                    <a:pt x="210" y="78"/>
                    <a:pt x="238" y="107"/>
                    <a:pt x="238" y="142"/>
                  </a:cubicBezTo>
                  <a:cubicBezTo>
                    <a:pt x="238" y="177"/>
                    <a:pt x="210" y="206"/>
                    <a:pt x="174" y="206"/>
                  </a:cubicBezTo>
                  <a:cubicBezTo>
                    <a:pt x="139" y="206"/>
                    <a:pt x="110" y="177"/>
                    <a:pt x="110" y="142"/>
                  </a:cubicBezTo>
                  <a:close/>
                  <a:moveTo>
                    <a:pt x="264" y="296"/>
                  </a:moveTo>
                  <a:cubicBezTo>
                    <a:pt x="264" y="247"/>
                    <a:pt x="224" y="207"/>
                    <a:pt x="174" y="207"/>
                  </a:cubicBezTo>
                  <a:cubicBezTo>
                    <a:pt x="125" y="207"/>
                    <a:pt x="85" y="247"/>
                    <a:pt x="85" y="296"/>
                  </a:cubicBezTo>
                  <a:moveTo>
                    <a:pt x="56" y="80"/>
                  </a:moveTo>
                  <a:cubicBezTo>
                    <a:pt x="78" y="80"/>
                    <a:pt x="96" y="62"/>
                    <a:pt x="96" y="40"/>
                  </a:cubicBezTo>
                  <a:cubicBezTo>
                    <a:pt x="96" y="18"/>
                    <a:pt x="78" y="0"/>
                    <a:pt x="56" y="0"/>
                  </a:cubicBezTo>
                  <a:cubicBezTo>
                    <a:pt x="34" y="0"/>
                    <a:pt x="16" y="18"/>
                    <a:pt x="16" y="40"/>
                  </a:cubicBezTo>
                  <a:cubicBezTo>
                    <a:pt x="16" y="62"/>
                    <a:pt x="34" y="80"/>
                    <a:pt x="56" y="80"/>
                  </a:cubicBezTo>
                  <a:close/>
                  <a:moveTo>
                    <a:pt x="111" y="136"/>
                  </a:moveTo>
                  <a:cubicBezTo>
                    <a:pt x="111" y="106"/>
                    <a:pt x="86" y="81"/>
                    <a:pt x="56" y="81"/>
                  </a:cubicBezTo>
                  <a:cubicBezTo>
                    <a:pt x="25" y="81"/>
                    <a:pt x="0" y="106"/>
                    <a:pt x="0" y="136"/>
                  </a:cubicBezTo>
                  <a:moveTo>
                    <a:pt x="293" y="80"/>
                  </a:moveTo>
                  <a:cubicBezTo>
                    <a:pt x="315" y="80"/>
                    <a:pt x="333" y="62"/>
                    <a:pt x="333" y="40"/>
                  </a:cubicBezTo>
                  <a:cubicBezTo>
                    <a:pt x="333" y="18"/>
                    <a:pt x="315" y="0"/>
                    <a:pt x="293" y="0"/>
                  </a:cubicBezTo>
                  <a:cubicBezTo>
                    <a:pt x="271" y="0"/>
                    <a:pt x="253" y="18"/>
                    <a:pt x="253" y="40"/>
                  </a:cubicBezTo>
                  <a:cubicBezTo>
                    <a:pt x="253" y="62"/>
                    <a:pt x="271" y="80"/>
                    <a:pt x="293" y="80"/>
                  </a:cubicBezTo>
                  <a:close/>
                  <a:moveTo>
                    <a:pt x="349" y="136"/>
                  </a:moveTo>
                  <a:cubicBezTo>
                    <a:pt x="349" y="106"/>
                    <a:pt x="324" y="81"/>
                    <a:pt x="293" y="81"/>
                  </a:cubicBezTo>
                  <a:cubicBezTo>
                    <a:pt x="262" y="81"/>
                    <a:pt x="237" y="106"/>
                    <a:pt x="237" y="136"/>
                  </a:cubicBezTo>
                </a:path>
              </a:pathLst>
            </a:custGeom>
            <a:noFill/>
            <a:ln w="1270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14" tIns="45706" rIns="91414" bIns="45706" numCol="1" anchor="t" anchorCtr="0" compatLnSpc="1">
              <a:prstTxWarp prst="textNoShape">
                <a:avLst/>
              </a:prstTxWarp>
            </a:bodyPr>
            <a:lstStyle/>
            <a:p>
              <a:pPr defTabSz="932384">
                <a:defRPr/>
              </a:pPr>
              <a:endParaRPr lang="en-US">
                <a:solidFill>
                  <a:srgbClr val="505050"/>
                </a:solidFill>
                <a:latin typeface="Segoe UI Semilight"/>
              </a:endParaRPr>
            </a:p>
          </p:txBody>
        </p:sp>
      </p:grpSp>
      <p:grpSp>
        <p:nvGrpSpPr>
          <p:cNvPr id="152" name="Group 151">
            <a:extLst>
              <a:ext uri="{FF2B5EF4-FFF2-40B4-BE49-F238E27FC236}">
                <a16:creationId xmlns:a16="http://schemas.microsoft.com/office/drawing/2014/main" id="{2BA28B34-7284-47F4-839A-30125EA4208B}"/>
              </a:ext>
            </a:extLst>
          </p:cNvPr>
          <p:cNvGrpSpPr/>
          <p:nvPr/>
        </p:nvGrpSpPr>
        <p:grpSpPr>
          <a:xfrm>
            <a:off x="9726252" y="1575325"/>
            <a:ext cx="616898" cy="616898"/>
            <a:chOff x="9609760" y="4061544"/>
            <a:chExt cx="731877" cy="731877"/>
          </a:xfrm>
        </p:grpSpPr>
        <p:sp>
          <p:nvSpPr>
            <p:cNvPr id="153" name="Oval 152">
              <a:extLst>
                <a:ext uri="{FF2B5EF4-FFF2-40B4-BE49-F238E27FC236}">
                  <a16:creationId xmlns:a16="http://schemas.microsoft.com/office/drawing/2014/main" id="{9BC182F9-601E-4D88-B87D-B90F6D442926}"/>
                </a:ext>
              </a:extLst>
            </p:cNvPr>
            <p:cNvSpPr/>
            <p:nvPr/>
          </p:nvSpPr>
          <p:spPr>
            <a:xfrm>
              <a:off x="9609760" y="4061544"/>
              <a:ext cx="731877" cy="731877"/>
            </a:xfrm>
            <a:prstGeom prst="ellipse">
              <a:avLst/>
            </a:prstGeom>
            <a:solidFill>
              <a:srgbClr val="B34D74"/>
            </a:solidFill>
            <a:ln w="28575" cap="flat" cmpd="sng" algn="ctr">
              <a:noFill/>
              <a:prstDash val="solid"/>
            </a:ln>
            <a:effectLst/>
          </p:spPr>
          <p:txBody>
            <a:bodyPr rtlCol="0" anchor="ctr"/>
            <a:lstStyle/>
            <a:p>
              <a:pPr algn="ctr" defTabSz="932239">
                <a:defRPr/>
              </a:pPr>
              <a:endParaRPr lang="en-GB" sz="1428" kern="0">
                <a:solidFill>
                  <a:prstClr val="white"/>
                </a:solidFill>
                <a:latin typeface="Calibri" panose="020F0502020204030204"/>
              </a:endParaRPr>
            </a:p>
          </p:txBody>
        </p:sp>
        <p:pic>
          <p:nvPicPr>
            <p:cNvPr id="154" name="Graphic 153" descr="Document">
              <a:extLst>
                <a:ext uri="{FF2B5EF4-FFF2-40B4-BE49-F238E27FC236}">
                  <a16:creationId xmlns:a16="http://schemas.microsoft.com/office/drawing/2014/main" id="{FB3BC715-4CCE-47F1-B89B-B0DD3F437C49}"/>
                </a:ext>
              </a:extLst>
            </p:cNvPr>
            <p:cNvPicPr>
              <a:picLocks noChangeAspect="1"/>
            </p:cNvPicPr>
            <p:nvPr/>
          </p:nvPicPr>
          <p:blipFill>
            <a:blip r:embed="rId14" cstate="print">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9796597" y="4252688"/>
              <a:ext cx="381751" cy="381751"/>
            </a:xfrm>
            <a:prstGeom prst="rect">
              <a:avLst/>
            </a:prstGeom>
          </p:spPr>
        </p:pic>
      </p:grpSp>
      <p:sp>
        <p:nvSpPr>
          <p:cNvPr id="155" name="Title 1">
            <a:extLst>
              <a:ext uri="{FF2B5EF4-FFF2-40B4-BE49-F238E27FC236}">
                <a16:creationId xmlns:a16="http://schemas.microsoft.com/office/drawing/2014/main" id="{BC6FF5B8-2D50-4779-8847-8293757BC941}"/>
              </a:ext>
            </a:extLst>
          </p:cNvPr>
          <p:cNvSpPr txBox="1">
            <a:spLocks/>
          </p:cNvSpPr>
          <p:nvPr/>
        </p:nvSpPr>
        <p:spPr>
          <a:xfrm>
            <a:off x="1260112" y="1698871"/>
            <a:ext cx="1305762" cy="340037"/>
          </a:xfrm>
          <a:prstGeom prst="rect">
            <a:avLst/>
          </a:prstGeom>
          <a:ln>
            <a:noFill/>
          </a:ln>
        </p:spPr>
        <p:txBody>
          <a:bodyPr vert="horz" lIns="93234" tIns="46616" rIns="93234" bIns="46616" rtlCol="0" anchor="ctr" anchorCtr="0">
            <a:noAutofit/>
          </a:bodyPr>
          <a:lstStyle>
            <a:defPPr>
              <a:defRPr lang="fi-FI"/>
            </a:defPPr>
            <a:lvl1pPr algn="ctr" defTabSz="932239">
              <a:lnSpc>
                <a:spcPct val="100000"/>
              </a:lnSpc>
              <a:spcBef>
                <a:spcPct val="0"/>
              </a:spcBef>
              <a:buNone/>
              <a:defRPr sz="1632">
                <a:solidFill>
                  <a:srgbClr val="2C292A"/>
                </a:solidFill>
                <a:latin typeface="Corbel" panose="020B0503020204020204" pitchFamily="34" charset="0"/>
                <a:ea typeface="+mj-ea"/>
                <a:cs typeface="Segoe UI" panose="020B0502040204020203" pitchFamily="34" charset="0"/>
              </a:defRPr>
            </a:lvl1pPr>
          </a:lstStyle>
          <a:p>
            <a:r>
              <a:rPr lang="en-US" dirty="0"/>
              <a:t>Insights</a:t>
            </a:r>
          </a:p>
        </p:txBody>
      </p:sp>
    </p:spTree>
    <p:extLst>
      <p:ext uri="{BB962C8B-B14F-4D97-AF65-F5344CB8AC3E}">
        <p14:creationId xmlns:p14="http://schemas.microsoft.com/office/powerpoint/2010/main" val="39555599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499"/>
                                          </p:stCondLst>
                                        </p:cTn>
                                        <p:tgtEl>
                                          <p:spTgt spid="132"/>
                                        </p:tgtEl>
                                        <p:attrNameLst>
                                          <p:attrName>style.visibility</p:attrName>
                                        </p:attrNameLst>
                                      </p:cBhvr>
                                      <p:to>
                                        <p:strVal val="visible"/>
                                      </p:to>
                                    </p:set>
                                  </p:childTnLst>
                                </p:cTn>
                              </p:par>
                              <p:par>
                                <p:cTn id="7" presetID="6" presetClass="emph" presetSubtype="0" accel="100000" autoRev="1" fill="hold" nodeType="withEffect">
                                  <p:stCondLst>
                                    <p:cond delay="0"/>
                                  </p:stCondLst>
                                  <p:childTnLst>
                                    <p:animScale>
                                      <p:cBhvr>
                                        <p:cTn id="8" dur="500" fill="hold"/>
                                        <p:tgtEl>
                                          <p:spTgt spid="132"/>
                                        </p:tgtEl>
                                      </p:cBhvr>
                                      <p:by x="0" y="0"/>
                                    </p:animScale>
                                  </p:childTnLst>
                                </p:cTn>
                              </p:par>
                              <p:par>
                                <p:cTn id="9" presetID="1" presetClass="entr" presetSubtype="0" fill="hold" nodeType="withEffect">
                                  <p:stCondLst>
                                    <p:cond delay="0"/>
                                  </p:stCondLst>
                                  <p:childTnLst>
                                    <p:set>
                                      <p:cBhvr>
                                        <p:cTn id="10" dur="1" fill="hold">
                                          <p:stCondLst>
                                            <p:cond delay="499"/>
                                          </p:stCondLst>
                                        </p:cTn>
                                        <p:tgtEl>
                                          <p:spTgt spid="140"/>
                                        </p:tgtEl>
                                        <p:attrNameLst>
                                          <p:attrName>style.visibility</p:attrName>
                                        </p:attrNameLst>
                                      </p:cBhvr>
                                      <p:to>
                                        <p:strVal val="visible"/>
                                      </p:to>
                                    </p:set>
                                  </p:childTnLst>
                                </p:cTn>
                              </p:par>
                              <p:par>
                                <p:cTn id="11" presetID="6" presetClass="emph" presetSubtype="0" accel="100000" autoRev="1" fill="hold" nodeType="withEffect">
                                  <p:stCondLst>
                                    <p:cond delay="0"/>
                                  </p:stCondLst>
                                  <p:childTnLst>
                                    <p:animScale>
                                      <p:cBhvr>
                                        <p:cTn id="12" dur="500" fill="hold"/>
                                        <p:tgtEl>
                                          <p:spTgt spid="140"/>
                                        </p:tgtEl>
                                      </p:cBhvr>
                                      <p:by x="0" y="0"/>
                                    </p:animScale>
                                  </p:childTnLst>
                                </p:cTn>
                              </p:par>
                              <p:par>
                                <p:cTn id="13" presetID="1" presetClass="entr" presetSubtype="0" fill="hold" nodeType="withEffect">
                                  <p:stCondLst>
                                    <p:cond delay="0"/>
                                  </p:stCondLst>
                                  <p:childTnLst>
                                    <p:set>
                                      <p:cBhvr>
                                        <p:cTn id="14" dur="1" fill="hold">
                                          <p:stCondLst>
                                            <p:cond delay="499"/>
                                          </p:stCondLst>
                                        </p:cTn>
                                        <p:tgtEl>
                                          <p:spTgt spid="126"/>
                                        </p:tgtEl>
                                        <p:attrNameLst>
                                          <p:attrName>style.visibility</p:attrName>
                                        </p:attrNameLst>
                                      </p:cBhvr>
                                      <p:to>
                                        <p:strVal val="visible"/>
                                      </p:to>
                                    </p:set>
                                  </p:childTnLst>
                                </p:cTn>
                              </p:par>
                              <p:par>
                                <p:cTn id="15" presetID="6" presetClass="emph" presetSubtype="0" accel="100000" autoRev="1" fill="hold" nodeType="withEffect">
                                  <p:stCondLst>
                                    <p:cond delay="0"/>
                                  </p:stCondLst>
                                  <p:childTnLst>
                                    <p:animScale>
                                      <p:cBhvr>
                                        <p:cTn id="16" dur="500" fill="hold"/>
                                        <p:tgtEl>
                                          <p:spTgt spid="126"/>
                                        </p:tgtEl>
                                      </p:cBhvr>
                                      <p:by x="0" y="0"/>
                                    </p:animScale>
                                  </p:childTnLst>
                                </p:cTn>
                              </p:par>
                              <p:par>
                                <p:cTn id="17" presetID="1" presetClass="entr" presetSubtype="0" fill="hold" nodeType="withEffect">
                                  <p:stCondLst>
                                    <p:cond delay="0"/>
                                  </p:stCondLst>
                                  <p:childTnLst>
                                    <p:set>
                                      <p:cBhvr>
                                        <p:cTn id="18" dur="1" fill="hold">
                                          <p:stCondLst>
                                            <p:cond delay="499"/>
                                          </p:stCondLst>
                                        </p:cTn>
                                        <p:tgtEl>
                                          <p:spTgt spid="137"/>
                                        </p:tgtEl>
                                        <p:attrNameLst>
                                          <p:attrName>style.visibility</p:attrName>
                                        </p:attrNameLst>
                                      </p:cBhvr>
                                      <p:to>
                                        <p:strVal val="visible"/>
                                      </p:to>
                                    </p:set>
                                  </p:childTnLst>
                                </p:cTn>
                              </p:par>
                              <p:par>
                                <p:cTn id="19" presetID="6" presetClass="emph" presetSubtype="0" accel="100000" autoRev="1" fill="hold" nodeType="withEffect">
                                  <p:stCondLst>
                                    <p:cond delay="0"/>
                                  </p:stCondLst>
                                  <p:childTnLst>
                                    <p:animScale>
                                      <p:cBhvr>
                                        <p:cTn id="20" dur="500" fill="hold"/>
                                        <p:tgtEl>
                                          <p:spTgt spid="137"/>
                                        </p:tgtEl>
                                      </p:cBhvr>
                                      <p:by x="0" y="0"/>
                                    </p:animScale>
                                  </p:childTnLst>
                                </p:cTn>
                              </p:par>
                              <p:par>
                                <p:cTn id="21" presetID="1" presetClass="entr" presetSubtype="0" fill="hold" nodeType="withEffect">
                                  <p:stCondLst>
                                    <p:cond delay="0"/>
                                  </p:stCondLst>
                                  <p:childTnLst>
                                    <p:set>
                                      <p:cBhvr>
                                        <p:cTn id="22" dur="1" fill="hold">
                                          <p:stCondLst>
                                            <p:cond delay="499"/>
                                          </p:stCondLst>
                                        </p:cTn>
                                        <p:tgtEl>
                                          <p:spTgt spid="129"/>
                                        </p:tgtEl>
                                        <p:attrNameLst>
                                          <p:attrName>style.visibility</p:attrName>
                                        </p:attrNameLst>
                                      </p:cBhvr>
                                      <p:to>
                                        <p:strVal val="visible"/>
                                      </p:to>
                                    </p:set>
                                  </p:childTnLst>
                                </p:cTn>
                              </p:par>
                              <p:par>
                                <p:cTn id="23" presetID="6" presetClass="emph" presetSubtype="0" accel="100000" autoRev="1" fill="hold" nodeType="withEffect">
                                  <p:stCondLst>
                                    <p:cond delay="0"/>
                                  </p:stCondLst>
                                  <p:childTnLst>
                                    <p:animScale>
                                      <p:cBhvr>
                                        <p:cTn id="24" dur="500" fill="hold"/>
                                        <p:tgtEl>
                                          <p:spTgt spid="129"/>
                                        </p:tgtEl>
                                      </p:cBhvr>
                                      <p:by x="0" y="0"/>
                                    </p:animScale>
                                  </p:childTnLst>
                                </p:cTn>
                              </p:par>
                              <p:par>
                                <p:cTn id="25" presetID="1" presetClass="entr" presetSubtype="0" fill="hold" nodeType="withEffect">
                                  <p:stCondLst>
                                    <p:cond delay="0"/>
                                  </p:stCondLst>
                                  <p:childTnLst>
                                    <p:set>
                                      <p:cBhvr>
                                        <p:cTn id="26" dur="1" fill="hold">
                                          <p:stCondLst>
                                            <p:cond delay="499"/>
                                          </p:stCondLst>
                                        </p:cTn>
                                        <p:tgtEl>
                                          <p:spTgt spid="149"/>
                                        </p:tgtEl>
                                        <p:attrNameLst>
                                          <p:attrName>style.visibility</p:attrName>
                                        </p:attrNameLst>
                                      </p:cBhvr>
                                      <p:to>
                                        <p:strVal val="visible"/>
                                      </p:to>
                                    </p:set>
                                  </p:childTnLst>
                                </p:cTn>
                              </p:par>
                              <p:par>
                                <p:cTn id="27" presetID="6" presetClass="emph" presetSubtype="0" accel="100000" autoRev="1" fill="hold" nodeType="withEffect">
                                  <p:stCondLst>
                                    <p:cond delay="0"/>
                                  </p:stCondLst>
                                  <p:childTnLst>
                                    <p:animScale>
                                      <p:cBhvr>
                                        <p:cTn id="28" dur="500" fill="hold"/>
                                        <p:tgtEl>
                                          <p:spTgt spid="149"/>
                                        </p:tgtEl>
                                      </p:cBhvr>
                                      <p:by x="0" y="0"/>
                                    </p:animScale>
                                  </p:childTnLst>
                                </p:cTn>
                              </p:par>
                              <p:par>
                                <p:cTn id="29" presetID="1" presetClass="entr" presetSubtype="0" fill="hold" nodeType="withEffect">
                                  <p:stCondLst>
                                    <p:cond delay="0"/>
                                  </p:stCondLst>
                                  <p:childTnLst>
                                    <p:set>
                                      <p:cBhvr>
                                        <p:cTn id="30" dur="1" fill="hold">
                                          <p:stCondLst>
                                            <p:cond delay="499"/>
                                          </p:stCondLst>
                                        </p:cTn>
                                        <p:tgtEl>
                                          <p:spTgt spid="119"/>
                                        </p:tgtEl>
                                        <p:attrNameLst>
                                          <p:attrName>style.visibility</p:attrName>
                                        </p:attrNameLst>
                                      </p:cBhvr>
                                      <p:to>
                                        <p:strVal val="visible"/>
                                      </p:to>
                                    </p:set>
                                  </p:childTnLst>
                                </p:cTn>
                              </p:par>
                              <p:par>
                                <p:cTn id="31" presetID="6" presetClass="emph" presetSubtype="0" accel="100000" autoRev="1" fill="hold" nodeType="withEffect">
                                  <p:stCondLst>
                                    <p:cond delay="0"/>
                                  </p:stCondLst>
                                  <p:childTnLst>
                                    <p:animScale>
                                      <p:cBhvr>
                                        <p:cTn id="32" dur="500" fill="hold"/>
                                        <p:tgtEl>
                                          <p:spTgt spid="119"/>
                                        </p:tgtEl>
                                      </p:cBhvr>
                                      <p:by x="0" y="0"/>
                                    </p:animScale>
                                  </p:childTnLst>
                                </p:cTn>
                              </p:par>
                              <p:par>
                                <p:cTn id="33" presetID="22" presetClass="entr" presetSubtype="8" fill="hold" nodeType="withEffect">
                                  <p:stCondLst>
                                    <p:cond delay="500"/>
                                  </p:stCondLst>
                                  <p:childTnLst>
                                    <p:set>
                                      <p:cBhvr>
                                        <p:cTn id="34" dur="1" fill="hold">
                                          <p:stCondLst>
                                            <p:cond delay="0"/>
                                          </p:stCondLst>
                                        </p:cTn>
                                        <p:tgtEl>
                                          <p:spTgt spid="113"/>
                                        </p:tgtEl>
                                        <p:attrNameLst>
                                          <p:attrName>style.visibility</p:attrName>
                                        </p:attrNameLst>
                                      </p:cBhvr>
                                      <p:to>
                                        <p:strVal val="visible"/>
                                      </p:to>
                                    </p:set>
                                    <p:animEffect transition="in" filter="wipe(left)">
                                      <p:cBhvr>
                                        <p:cTn id="35" dur="500"/>
                                        <p:tgtEl>
                                          <p:spTgt spid="113"/>
                                        </p:tgtEl>
                                      </p:cBhvr>
                                    </p:animEffect>
                                  </p:childTnLst>
                                </p:cTn>
                              </p:par>
                              <p:par>
                                <p:cTn id="36" presetID="22" presetClass="entr" presetSubtype="1" fill="hold" nodeType="withEffect">
                                  <p:stCondLst>
                                    <p:cond delay="500"/>
                                  </p:stCondLst>
                                  <p:childTnLst>
                                    <p:set>
                                      <p:cBhvr>
                                        <p:cTn id="37" dur="1" fill="hold">
                                          <p:stCondLst>
                                            <p:cond delay="0"/>
                                          </p:stCondLst>
                                        </p:cTn>
                                        <p:tgtEl>
                                          <p:spTgt spid="19"/>
                                        </p:tgtEl>
                                        <p:attrNameLst>
                                          <p:attrName>style.visibility</p:attrName>
                                        </p:attrNameLst>
                                      </p:cBhvr>
                                      <p:to>
                                        <p:strVal val="visible"/>
                                      </p:to>
                                    </p:set>
                                    <p:animEffect transition="in" filter="wipe(up)">
                                      <p:cBhvr>
                                        <p:cTn id="38" dur="500"/>
                                        <p:tgtEl>
                                          <p:spTgt spid="19"/>
                                        </p:tgtEl>
                                      </p:cBhvr>
                                    </p:animEffect>
                                  </p:childTnLst>
                                </p:cTn>
                              </p:par>
                              <p:par>
                                <p:cTn id="39" presetID="22" presetClass="entr" presetSubtype="2" fill="hold" nodeType="withEffect">
                                  <p:stCondLst>
                                    <p:cond delay="500"/>
                                  </p:stCondLst>
                                  <p:childTnLst>
                                    <p:set>
                                      <p:cBhvr>
                                        <p:cTn id="40" dur="1" fill="hold">
                                          <p:stCondLst>
                                            <p:cond delay="0"/>
                                          </p:stCondLst>
                                        </p:cTn>
                                        <p:tgtEl>
                                          <p:spTgt spid="114"/>
                                        </p:tgtEl>
                                        <p:attrNameLst>
                                          <p:attrName>style.visibility</p:attrName>
                                        </p:attrNameLst>
                                      </p:cBhvr>
                                      <p:to>
                                        <p:strVal val="visible"/>
                                      </p:to>
                                    </p:set>
                                    <p:animEffect transition="in" filter="wipe(right)">
                                      <p:cBhvr>
                                        <p:cTn id="41" dur="500"/>
                                        <p:tgtEl>
                                          <p:spTgt spid="114"/>
                                        </p:tgtEl>
                                      </p:cBhvr>
                                    </p:animEffect>
                                  </p:childTnLst>
                                </p:cTn>
                              </p:par>
                              <p:par>
                                <p:cTn id="42" presetID="22" presetClass="entr" presetSubtype="1" fill="hold" nodeType="withEffect">
                                  <p:stCondLst>
                                    <p:cond delay="500"/>
                                  </p:stCondLst>
                                  <p:childTnLst>
                                    <p:set>
                                      <p:cBhvr>
                                        <p:cTn id="43" dur="1" fill="hold">
                                          <p:stCondLst>
                                            <p:cond delay="0"/>
                                          </p:stCondLst>
                                        </p:cTn>
                                        <p:tgtEl>
                                          <p:spTgt spid="115"/>
                                        </p:tgtEl>
                                        <p:attrNameLst>
                                          <p:attrName>style.visibility</p:attrName>
                                        </p:attrNameLst>
                                      </p:cBhvr>
                                      <p:to>
                                        <p:strVal val="visible"/>
                                      </p:to>
                                    </p:set>
                                    <p:animEffect transition="in" filter="wipe(up)">
                                      <p:cBhvr>
                                        <p:cTn id="44" dur="500"/>
                                        <p:tgtEl>
                                          <p:spTgt spid="115"/>
                                        </p:tgtEl>
                                      </p:cBhvr>
                                    </p:animEffect>
                                  </p:childTnLst>
                                </p:cTn>
                              </p:par>
                              <p:par>
                                <p:cTn id="45" presetID="22" presetClass="entr" presetSubtype="8" fill="hold" nodeType="withEffect">
                                  <p:stCondLst>
                                    <p:cond delay="500"/>
                                  </p:stCondLst>
                                  <p:childTnLst>
                                    <p:set>
                                      <p:cBhvr>
                                        <p:cTn id="46" dur="1" fill="hold">
                                          <p:stCondLst>
                                            <p:cond delay="0"/>
                                          </p:stCondLst>
                                        </p:cTn>
                                        <p:tgtEl>
                                          <p:spTgt spid="116"/>
                                        </p:tgtEl>
                                        <p:attrNameLst>
                                          <p:attrName>style.visibility</p:attrName>
                                        </p:attrNameLst>
                                      </p:cBhvr>
                                      <p:to>
                                        <p:strVal val="visible"/>
                                      </p:to>
                                    </p:set>
                                    <p:animEffect transition="in" filter="wipe(left)">
                                      <p:cBhvr>
                                        <p:cTn id="47" dur="500"/>
                                        <p:tgtEl>
                                          <p:spTgt spid="116"/>
                                        </p:tgtEl>
                                      </p:cBhvr>
                                    </p:animEffect>
                                  </p:childTnLst>
                                </p:cTn>
                              </p:par>
                              <p:par>
                                <p:cTn id="48" presetID="22" presetClass="entr" presetSubtype="2" fill="hold" nodeType="withEffect">
                                  <p:stCondLst>
                                    <p:cond delay="500"/>
                                  </p:stCondLst>
                                  <p:childTnLst>
                                    <p:set>
                                      <p:cBhvr>
                                        <p:cTn id="49" dur="1" fill="hold">
                                          <p:stCondLst>
                                            <p:cond delay="0"/>
                                          </p:stCondLst>
                                        </p:cTn>
                                        <p:tgtEl>
                                          <p:spTgt spid="118"/>
                                        </p:tgtEl>
                                        <p:attrNameLst>
                                          <p:attrName>style.visibility</p:attrName>
                                        </p:attrNameLst>
                                      </p:cBhvr>
                                      <p:to>
                                        <p:strVal val="visible"/>
                                      </p:to>
                                    </p:set>
                                    <p:animEffect transition="in" filter="wipe(right)">
                                      <p:cBhvr>
                                        <p:cTn id="50" dur="500"/>
                                        <p:tgtEl>
                                          <p:spTgt spid="118"/>
                                        </p:tgtEl>
                                      </p:cBhvr>
                                    </p:animEffect>
                                  </p:childTnLst>
                                </p:cTn>
                              </p:par>
                              <p:par>
                                <p:cTn id="51" presetID="22" presetClass="entr" presetSubtype="8" fill="hold" nodeType="withEffect">
                                  <p:stCondLst>
                                    <p:cond delay="500"/>
                                  </p:stCondLst>
                                  <p:childTnLst>
                                    <p:set>
                                      <p:cBhvr>
                                        <p:cTn id="52" dur="1" fill="hold">
                                          <p:stCondLst>
                                            <p:cond delay="0"/>
                                          </p:stCondLst>
                                        </p:cTn>
                                        <p:tgtEl>
                                          <p:spTgt spid="117"/>
                                        </p:tgtEl>
                                        <p:attrNameLst>
                                          <p:attrName>style.visibility</p:attrName>
                                        </p:attrNameLst>
                                      </p:cBhvr>
                                      <p:to>
                                        <p:strVal val="visible"/>
                                      </p:to>
                                    </p:set>
                                    <p:animEffect transition="in" filter="wipe(left)">
                                      <p:cBhvr>
                                        <p:cTn id="53" dur="500"/>
                                        <p:tgtEl>
                                          <p:spTgt spid="117"/>
                                        </p:tgtEl>
                                      </p:cBhvr>
                                    </p:animEffect>
                                  </p:childTnLst>
                                </p:cTn>
                              </p:par>
                              <p:par>
                                <p:cTn id="54" presetID="22" presetClass="entr" presetSubtype="2" fill="hold" nodeType="withEffect">
                                  <p:stCondLst>
                                    <p:cond delay="500"/>
                                  </p:stCondLst>
                                  <p:childTnLst>
                                    <p:set>
                                      <p:cBhvr>
                                        <p:cTn id="55" dur="1" fill="hold">
                                          <p:stCondLst>
                                            <p:cond delay="0"/>
                                          </p:stCondLst>
                                        </p:cTn>
                                        <p:tgtEl>
                                          <p:spTgt spid="135"/>
                                        </p:tgtEl>
                                        <p:attrNameLst>
                                          <p:attrName>style.visibility</p:attrName>
                                        </p:attrNameLst>
                                      </p:cBhvr>
                                      <p:to>
                                        <p:strVal val="visible"/>
                                      </p:to>
                                    </p:set>
                                    <p:animEffect transition="in" filter="wipe(right)">
                                      <p:cBhvr>
                                        <p:cTn id="56" dur="500"/>
                                        <p:tgtEl>
                                          <p:spTgt spid="135"/>
                                        </p:tgtEl>
                                      </p:cBhvr>
                                    </p:animEffect>
                                  </p:childTnLst>
                                </p:cTn>
                              </p:par>
                              <p:par>
                                <p:cTn id="57" presetID="22" presetClass="entr" presetSubtype="1" fill="hold" nodeType="withEffect">
                                  <p:stCondLst>
                                    <p:cond delay="500"/>
                                  </p:stCondLst>
                                  <p:childTnLst>
                                    <p:set>
                                      <p:cBhvr>
                                        <p:cTn id="58" dur="1" fill="hold">
                                          <p:stCondLst>
                                            <p:cond delay="0"/>
                                          </p:stCondLst>
                                        </p:cTn>
                                        <p:tgtEl>
                                          <p:spTgt spid="136"/>
                                        </p:tgtEl>
                                        <p:attrNameLst>
                                          <p:attrName>style.visibility</p:attrName>
                                        </p:attrNameLst>
                                      </p:cBhvr>
                                      <p:to>
                                        <p:strVal val="visible"/>
                                      </p:to>
                                    </p:set>
                                    <p:animEffect transition="in" filter="wipe(up)">
                                      <p:cBhvr>
                                        <p:cTn id="59" dur="500"/>
                                        <p:tgtEl>
                                          <p:spTgt spid="136"/>
                                        </p:tgtEl>
                                      </p:cBhvr>
                                    </p:animEffect>
                                  </p:childTnLst>
                                </p:cTn>
                              </p:par>
                              <p:par>
                                <p:cTn id="60" presetID="22" presetClass="entr" presetSubtype="1" fill="hold" nodeType="withEffect">
                                  <p:stCondLst>
                                    <p:cond delay="500"/>
                                  </p:stCondLst>
                                  <p:childTnLst>
                                    <p:set>
                                      <p:cBhvr>
                                        <p:cTn id="61" dur="1" fill="hold">
                                          <p:stCondLst>
                                            <p:cond delay="0"/>
                                          </p:stCondLst>
                                        </p:cTn>
                                        <p:tgtEl>
                                          <p:spTgt spid="10"/>
                                        </p:tgtEl>
                                        <p:attrNameLst>
                                          <p:attrName>style.visibility</p:attrName>
                                        </p:attrNameLst>
                                      </p:cBhvr>
                                      <p:to>
                                        <p:strVal val="visible"/>
                                      </p:to>
                                    </p:set>
                                    <p:animEffect transition="in" filter="wipe(up)">
                                      <p:cBhvr>
                                        <p:cTn id="62" dur="500"/>
                                        <p:tgtEl>
                                          <p:spTgt spid="10"/>
                                        </p:tgtEl>
                                      </p:cBhvr>
                                    </p:animEffect>
                                  </p:childTnLst>
                                </p:cTn>
                              </p:par>
                              <p:par>
                                <p:cTn id="63" presetID="10" presetClass="entr" presetSubtype="0" fill="hold" grpId="0" nodeType="withEffect">
                                  <p:stCondLst>
                                    <p:cond delay="500"/>
                                  </p:stCondLst>
                                  <p:childTnLst>
                                    <p:set>
                                      <p:cBhvr>
                                        <p:cTn id="64" dur="1" fill="hold">
                                          <p:stCondLst>
                                            <p:cond delay="0"/>
                                          </p:stCondLst>
                                        </p:cTn>
                                        <p:tgtEl>
                                          <p:spTgt spid="111"/>
                                        </p:tgtEl>
                                        <p:attrNameLst>
                                          <p:attrName>style.visibility</p:attrName>
                                        </p:attrNameLst>
                                      </p:cBhvr>
                                      <p:to>
                                        <p:strVal val="visible"/>
                                      </p:to>
                                    </p:set>
                                    <p:animEffect transition="in" filter="fade">
                                      <p:cBhvr>
                                        <p:cTn id="65" dur="500"/>
                                        <p:tgtEl>
                                          <p:spTgt spid="111"/>
                                        </p:tgtEl>
                                      </p:cBhvr>
                                    </p:animEffect>
                                  </p:childTnLst>
                                </p:cTn>
                              </p:par>
                              <p:par>
                                <p:cTn id="66" presetID="10" presetClass="entr" presetSubtype="0" fill="hold" grpId="0" nodeType="withEffect">
                                  <p:stCondLst>
                                    <p:cond delay="500"/>
                                  </p:stCondLst>
                                  <p:childTnLst>
                                    <p:set>
                                      <p:cBhvr>
                                        <p:cTn id="67" dur="1" fill="hold">
                                          <p:stCondLst>
                                            <p:cond delay="0"/>
                                          </p:stCondLst>
                                        </p:cTn>
                                        <p:tgtEl>
                                          <p:spTgt spid="112"/>
                                        </p:tgtEl>
                                        <p:attrNameLst>
                                          <p:attrName>style.visibility</p:attrName>
                                        </p:attrNameLst>
                                      </p:cBhvr>
                                      <p:to>
                                        <p:strVal val="visible"/>
                                      </p:to>
                                    </p:set>
                                    <p:animEffect transition="in" filter="fade">
                                      <p:cBhvr>
                                        <p:cTn id="68" dur="500"/>
                                        <p:tgtEl>
                                          <p:spTgt spid="112"/>
                                        </p:tgtEl>
                                      </p:cBhvr>
                                    </p:animEffec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499"/>
                                          </p:stCondLst>
                                        </p:cTn>
                                        <p:tgtEl>
                                          <p:spTgt spid="60"/>
                                        </p:tgtEl>
                                        <p:attrNameLst>
                                          <p:attrName>style.visibility</p:attrName>
                                        </p:attrNameLst>
                                      </p:cBhvr>
                                      <p:to>
                                        <p:strVal val="visible"/>
                                      </p:to>
                                    </p:set>
                                  </p:childTnLst>
                                </p:cTn>
                              </p:par>
                              <p:par>
                                <p:cTn id="73" presetID="6" presetClass="emph" presetSubtype="0" accel="100000" autoRev="1" fill="hold" nodeType="withEffect">
                                  <p:stCondLst>
                                    <p:cond delay="0"/>
                                  </p:stCondLst>
                                  <p:childTnLst>
                                    <p:animScale>
                                      <p:cBhvr>
                                        <p:cTn id="74" dur="500" fill="hold"/>
                                        <p:tgtEl>
                                          <p:spTgt spid="60"/>
                                        </p:tgtEl>
                                      </p:cBhvr>
                                      <p:by x="0" y="0"/>
                                    </p:animScale>
                                  </p:childTnLst>
                                </p:cTn>
                              </p:par>
                              <p:par>
                                <p:cTn id="75" presetID="1" presetClass="entr" presetSubtype="0" fill="hold" nodeType="withEffect">
                                  <p:stCondLst>
                                    <p:cond delay="0"/>
                                  </p:stCondLst>
                                  <p:childTnLst>
                                    <p:set>
                                      <p:cBhvr>
                                        <p:cTn id="76" dur="1" fill="hold">
                                          <p:stCondLst>
                                            <p:cond delay="499"/>
                                          </p:stCondLst>
                                        </p:cTn>
                                        <p:tgtEl>
                                          <p:spTgt spid="66"/>
                                        </p:tgtEl>
                                        <p:attrNameLst>
                                          <p:attrName>style.visibility</p:attrName>
                                        </p:attrNameLst>
                                      </p:cBhvr>
                                      <p:to>
                                        <p:strVal val="visible"/>
                                      </p:to>
                                    </p:set>
                                  </p:childTnLst>
                                </p:cTn>
                              </p:par>
                              <p:par>
                                <p:cTn id="77" presetID="6" presetClass="emph" presetSubtype="0" accel="100000" autoRev="1" fill="hold" nodeType="withEffect">
                                  <p:stCondLst>
                                    <p:cond delay="0"/>
                                  </p:stCondLst>
                                  <p:childTnLst>
                                    <p:animScale>
                                      <p:cBhvr>
                                        <p:cTn id="78" dur="500" fill="hold"/>
                                        <p:tgtEl>
                                          <p:spTgt spid="66"/>
                                        </p:tgtEl>
                                      </p:cBhvr>
                                      <p:by x="0" y="0"/>
                                    </p:animScale>
                                  </p:childTnLst>
                                </p:cTn>
                              </p:par>
                              <p:par>
                                <p:cTn id="79" presetID="1" presetClass="entr" presetSubtype="0" fill="hold" nodeType="withEffect">
                                  <p:stCondLst>
                                    <p:cond delay="0"/>
                                  </p:stCondLst>
                                  <p:childTnLst>
                                    <p:set>
                                      <p:cBhvr>
                                        <p:cTn id="80" dur="1" fill="hold">
                                          <p:stCondLst>
                                            <p:cond delay="499"/>
                                          </p:stCondLst>
                                        </p:cTn>
                                        <p:tgtEl>
                                          <p:spTgt spid="152"/>
                                        </p:tgtEl>
                                        <p:attrNameLst>
                                          <p:attrName>style.visibility</p:attrName>
                                        </p:attrNameLst>
                                      </p:cBhvr>
                                      <p:to>
                                        <p:strVal val="visible"/>
                                      </p:to>
                                    </p:set>
                                  </p:childTnLst>
                                </p:cTn>
                              </p:par>
                              <p:par>
                                <p:cTn id="81" presetID="6" presetClass="emph" presetSubtype="0" accel="100000" autoRev="1" fill="hold" nodeType="withEffect">
                                  <p:stCondLst>
                                    <p:cond delay="0"/>
                                  </p:stCondLst>
                                  <p:childTnLst>
                                    <p:animScale>
                                      <p:cBhvr>
                                        <p:cTn id="82" dur="500" fill="hold"/>
                                        <p:tgtEl>
                                          <p:spTgt spid="152"/>
                                        </p:tgtEl>
                                      </p:cBhvr>
                                      <p:by x="0" y="0"/>
                                    </p:animScale>
                                  </p:childTnLst>
                                </p:cTn>
                              </p:par>
                              <p:par>
                                <p:cTn id="83" presetID="1" presetClass="entr" presetSubtype="0" fill="hold" nodeType="withEffect">
                                  <p:stCondLst>
                                    <p:cond delay="0"/>
                                  </p:stCondLst>
                                  <p:childTnLst>
                                    <p:set>
                                      <p:cBhvr>
                                        <p:cTn id="84" dur="1" fill="hold">
                                          <p:stCondLst>
                                            <p:cond delay="499"/>
                                          </p:stCondLst>
                                        </p:cTn>
                                        <p:tgtEl>
                                          <p:spTgt spid="87"/>
                                        </p:tgtEl>
                                        <p:attrNameLst>
                                          <p:attrName>style.visibility</p:attrName>
                                        </p:attrNameLst>
                                      </p:cBhvr>
                                      <p:to>
                                        <p:strVal val="visible"/>
                                      </p:to>
                                    </p:set>
                                  </p:childTnLst>
                                </p:cTn>
                              </p:par>
                              <p:par>
                                <p:cTn id="85" presetID="6" presetClass="emph" presetSubtype="0" accel="100000" autoRev="1" fill="hold" nodeType="withEffect">
                                  <p:stCondLst>
                                    <p:cond delay="0"/>
                                  </p:stCondLst>
                                  <p:childTnLst>
                                    <p:animScale>
                                      <p:cBhvr>
                                        <p:cTn id="86" dur="500" fill="hold"/>
                                        <p:tgtEl>
                                          <p:spTgt spid="87"/>
                                        </p:tgtEl>
                                      </p:cBhvr>
                                      <p:by x="0" y="0"/>
                                    </p:animScale>
                                  </p:childTnLst>
                                </p:cTn>
                              </p:par>
                              <p:par>
                                <p:cTn id="87" presetID="1" presetClass="entr" presetSubtype="0" fill="hold" nodeType="withEffect">
                                  <p:stCondLst>
                                    <p:cond delay="0"/>
                                  </p:stCondLst>
                                  <p:childTnLst>
                                    <p:set>
                                      <p:cBhvr>
                                        <p:cTn id="88" dur="1" fill="hold">
                                          <p:stCondLst>
                                            <p:cond delay="499"/>
                                          </p:stCondLst>
                                        </p:cTn>
                                        <p:tgtEl>
                                          <p:spTgt spid="105"/>
                                        </p:tgtEl>
                                        <p:attrNameLst>
                                          <p:attrName>style.visibility</p:attrName>
                                        </p:attrNameLst>
                                      </p:cBhvr>
                                      <p:to>
                                        <p:strVal val="visible"/>
                                      </p:to>
                                    </p:set>
                                  </p:childTnLst>
                                </p:cTn>
                              </p:par>
                              <p:par>
                                <p:cTn id="89" presetID="6" presetClass="emph" presetSubtype="0" accel="100000" autoRev="1" fill="hold" nodeType="withEffect">
                                  <p:stCondLst>
                                    <p:cond delay="0"/>
                                  </p:stCondLst>
                                  <p:childTnLst>
                                    <p:animScale>
                                      <p:cBhvr>
                                        <p:cTn id="90" dur="500" fill="hold"/>
                                        <p:tgtEl>
                                          <p:spTgt spid="105"/>
                                        </p:tgtEl>
                                      </p:cBhvr>
                                      <p:by x="0" y="0"/>
                                    </p:animScale>
                                  </p:childTnLst>
                                </p:cTn>
                              </p:par>
                              <p:par>
                                <p:cTn id="91" presetID="1" presetClass="entr" presetSubtype="0" fill="hold" nodeType="withEffect">
                                  <p:stCondLst>
                                    <p:cond delay="0"/>
                                  </p:stCondLst>
                                  <p:childTnLst>
                                    <p:set>
                                      <p:cBhvr>
                                        <p:cTn id="92" dur="1" fill="hold">
                                          <p:stCondLst>
                                            <p:cond delay="499"/>
                                          </p:stCondLst>
                                        </p:cTn>
                                        <p:tgtEl>
                                          <p:spTgt spid="84"/>
                                        </p:tgtEl>
                                        <p:attrNameLst>
                                          <p:attrName>style.visibility</p:attrName>
                                        </p:attrNameLst>
                                      </p:cBhvr>
                                      <p:to>
                                        <p:strVal val="visible"/>
                                      </p:to>
                                    </p:set>
                                  </p:childTnLst>
                                </p:cTn>
                              </p:par>
                              <p:par>
                                <p:cTn id="93" presetID="6" presetClass="emph" presetSubtype="0" accel="100000" autoRev="1" fill="hold" nodeType="withEffect">
                                  <p:stCondLst>
                                    <p:cond delay="0"/>
                                  </p:stCondLst>
                                  <p:childTnLst>
                                    <p:animScale>
                                      <p:cBhvr>
                                        <p:cTn id="94" dur="500" fill="hold"/>
                                        <p:tgtEl>
                                          <p:spTgt spid="84"/>
                                        </p:tgtEl>
                                      </p:cBhvr>
                                      <p:by x="0" y="0"/>
                                    </p:animScale>
                                  </p:childTnLst>
                                </p:cTn>
                              </p:par>
                              <p:par>
                                <p:cTn id="95" presetID="1" presetClass="entr" presetSubtype="0" fill="hold" grpId="0" nodeType="withEffect">
                                  <p:stCondLst>
                                    <p:cond delay="0"/>
                                  </p:stCondLst>
                                  <p:childTnLst>
                                    <p:set>
                                      <p:cBhvr>
                                        <p:cTn id="96" dur="1" fill="hold">
                                          <p:stCondLst>
                                            <p:cond delay="499"/>
                                          </p:stCondLst>
                                        </p:cTn>
                                        <p:tgtEl>
                                          <p:spTgt spid="55"/>
                                        </p:tgtEl>
                                        <p:attrNameLst>
                                          <p:attrName>style.visibility</p:attrName>
                                        </p:attrNameLst>
                                      </p:cBhvr>
                                      <p:to>
                                        <p:strVal val="visible"/>
                                      </p:to>
                                    </p:set>
                                  </p:childTnLst>
                                </p:cTn>
                              </p:par>
                              <p:par>
                                <p:cTn id="97" presetID="6" presetClass="emph" presetSubtype="0" accel="100000" autoRev="1" fill="hold" grpId="1" nodeType="withEffect">
                                  <p:stCondLst>
                                    <p:cond delay="0"/>
                                  </p:stCondLst>
                                  <p:childTnLst>
                                    <p:animScale>
                                      <p:cBhvr>
                                        <p:cTn id="98" dur="500" fill="hold"/>
                                        <p:tgtEl>
                                          <p:spTgt spid="55"/>
                                        </p:tgtEl>
                                      </p:cBhvr>
                                      <p:by x="0" y="0"/>
                                    </p:animScale>
                                  </p:childTnLst>
                                </p:cTn>
                              </p:par>
                              <p:par>
                                <p:cTn id="99" presetID="1" presetClass="entr" presetSubtype="0" fill="hold" grpId="0" nodeType="withEffect">
                                  <p:stCondLst>
                                    <p:cond delay="0"/>
                                  </p:stCondLst>
                                  <p:childTnLst>
                                    <p:set>
                                      <p:cBhvr>
                                        <p:cTn id="100" dur="1" fill="hold">
                                          <p:stCondLst>
                                            <p:cond delay="499"/>
                                          </p:stCondLst>
                                        </p:cTn>
                                        <p:tgtEl>
                                          <p:spTgt spid="53"/>
                                        </p:tgtEl>
                                        <p:attrNameLst>
                                          <p:attrName>style.visibility</p:attrName>
                                        </p:attrNameLst>
                                      </p:cBhvr>
                                      <p:to>
                                        <p:strVal val="visible"/>
                                      </p:to>
                                    </p:set>
                                  </p:childTnLst>
                                </p:cTn>
                              </p:par>
                              <p:par>
                                <p:cTn id="101" presetID="6" presetClass="emph" presetSubtype="0" accel="100000" autoRev="1" fill="hold" grpId="1" nodeType="withEffect">
                                  <p:stCondLst>
                                    <p:cond delay="0"/>
                                  </p:stCondLst>
                                  <p:childTnLst>
                                    <p:animScale>
                                      <p:cBhvr>
                                        <p:cTn id="102" dur="500" fill="hold"/>
                                        <p:tgtEl>
                                          <p:spTgt spid="53"/>
                                        </p:tgtEl>
                                      </p:cBhvr>
                                      <p:by x="0" y="0"/>
                                    </p:animScale>
                                  </p:childTnLst>
                                </p:cTn>
                              </p:par>
                              <p:par>
                                <p:cTn id="103" presetID="22" presetClass="entr" presetSubtype="2" fill="hold" nodeType="withEffect">
                                  <p:stCondLst>
                                    <p:cond delay="0"/>
                                  </p:stCondLst>
                                  <p:childTnLst>
                                    <p:set>
                                      <p:cBhvr>
                                        <p:cTn id="104" dur="1" fill="hold">
                                          <p:stCondLst>
                                            <p:cond delay="0"/>
                                          </p:stCondLst>
                                        </p:cTn>
                                        <p:tgtEl>
                                          <p:spTgt spid="11"/>
                                        </p:tgtEl>
                                        <p:attrNameLst>
                                          <p:attrName>style.visibility</p:attrName>
                                        </p:attrNameLst>
                                      </p:cBhvr>
                                      <p:to>
                                        <p:strVal val="visible"/>
                                      </p:to>
                                    </p:set>
                                    <p:animEffect transition="in" filter="wipe(right)">
                                      <p:cBhvr>
                                        <p:cTn id="105" dur="500"/>
                                        <p:tgtEl>
                                          <p:spTgt spid="11"/>
                                        </p:tgtEl>
                                      </p:cBhvr>
                                    </p:animEffect>
                                  </p:childTnLst>
                                </p:cTn>
                              </p:par>
                              <p:par>
                                <p:cTn id="106" presetID="22" presetClass="entr" presetSubtype="8" fill="hold" nodeType="withEffect">
                                  <p:stCondLst>
                                    <p:cond delay="0"/>
                                  </p:stCondLst>
                                  <p:childTnLst>
                                    <p:set>
                                      <p:cBhvr>
                                        <p:cTn id="107" dur="1" fill="hold">
                                          <p:stCondLst>
                                            <p:cond delay="0"/>
                                          </p:stCondLst>
                                        </p:cTn>
                                        <p:tgtEl>
                                          <p:spTgt spid="21"/>
                                        </p:tgtEl>
                                        <p:attrNameLst>
                                          <p:attrName>style.visibility</p:attrName>
                                        </p:attrNameLst>
                                      </p:cBhvr>
                                      <p:to>
                                        <p:strVal val="visible"/>
                                      </p:to>
                                    </p:set>
                                    <p:animEffect transition="in" filter="wipe(left)">
                                      <p:cBhvr>
                                        <p:cTn id="108" dur="500"/>
                                        <p:tgtEl>
                                          <p:spTgt spid="21"/>
                                        </p:tgtEl>
                                      </p:cBhvr>
                                    </p:animEffect>
                                  </p:childTnLst>
                                </p:cTn>
                              </p:par>
                              <p:par>
                                <p:cTn id="109" presetID="22" presetClass="entr" presetSubtype="4" fill="hold" nodeType="withEffect">
                                  <p:stCondLst>
                                    <p:cond delay="0"/>
                                  </p:stCondLst>
                                  <p:childTnLst>
                                    <p:set>
                                      <p:cBhvr>
                                        <p:cTn id="110" dur="1" fill="hold">
                                          <p:stCondLst>
                                            <p:cond delay="0"/>
                                          </p:stCondLst>
                                        </p:cTn>
                                        <p:tgtEl>
                                          <p:spTgt spid="15"/>
                                        </p:tgtEl>
                                        <p:attrNameLst>
                                          <p:attrName>style.visibility</p:attrName>
                                        </p:attrNameLst>
                                      </p:cBhvr>
                                      <p:to>
                                        <p:strVal val="visible"/>
                                      </p:to>
                                    </p:set>
                                    <p:animEffect transition="in" filter="wipe(down)">
                                      <p:cBhvr>
                                        <p:cTn id="111" dur="500"/>
                                        <p:tgtEl>
                                          <p:spTgt spid="15"/>
                                        </p:tgtEl>
                                      </p:cBhvr>
                                    </p:animEffect>
                                  </p:childTnLst>
                                </p:cTn>
                              </p:par>
                              <p:par>
                                <p:cTn id="112" presetID="22" presetClass="entr" presetSubtype="2" fill="hold" nodeType="withEffect">
                                  <p:stCondLst>
                                    <p:cond delay="0"/>
                                  </p:stCondLst>
                                  <p:childTnLst>
                                    <p:set>
                                      <p:cBhvr>
                                        <p:cTn id="113" dur="1" fill="hold">
                                          <p:stCondLst>
                                            <p:cond delay="0"/>
                                          </p:stCondLst>
                                        </p:cTn>
                                        <p:tgtEl>
                                          <p:spTgt spid="51"/>
                                        </p:tgtEl>
                                        <p:attrNameLst>
                                          <p:attrName>style.visibility</p:attrName>
                                        </p:attrNameLst>
                                      </p:cBhvr>
                                      <p:to>
                                        <p:strVal val="visible"/>
                                      </p:to>
                                    </p:set>
                                    <p:animEffect transition="in" filter="wipe(right)">
                                      <p:cBhvr>
                                        <p:cTn id="114" dur="500"/>
                                        <p:tgtEl>
                                          <p:spTgt spid="51"/>
                                        </p:tgtEl>
                                      </p:cBhvr>
                                    </p:animEffect>
                                  </p:childTnLst>
                                </p:cTn>
                              </p:par>
                              <p:par>
                                <p:cTn id="115" presetID="22" presetClass="entr" presetSubtype="8" fill="hold" nodeType="withEffect">
                                  <p:stCondLst>
                                    <p:cond delay="0"/>
                                  </p:stCondLst>
                                  <p:childTnLst>
                                    <p:set>
                                      <p:cBhvr>
                                        <p:cTn id="116" dur="1" fill="hold">
                                          <p:stCondLst>
                                            <p:cond delay="0"/>
                                          </p:stCondLst>
                                        </p:cTn>
                                        <p:tgtEl>
                                          <p:spTgt spid="41"/>
                                        </p:tgtEl>
                                        <p:attrNameLst>
                                          <p:attrName>style.visibility</p:attrName>
                                        </p:attrNameLst>
                                      </p:cBhvr>
                                      <p:to>
                                        <p:strVal val="visible"/>
                                      </p:to>
                                    </p:set>
                                    <p:animEffect transition="in" filter="wipe(left)">
                                      <p:cBhvr>
                                        <p:cTn id="117" dur="500"/>
                                        <p:tgtEl>
                                          <p:spTgt spid="41"/>
                                        </p:tgtEl>
                                      </p:cBhvr>
                                    </p:animEffect>
                                  </p:childTnLst>
                                </p:cTn>
                              </p:par>
                              <p:par>
                                <p:cTn id="118" presetID="22" presetClass="entr" presetSubtype="1" fill="hold" nodeType="withEffect">
                                  <p:stCondLst>
                                    <p:cond delay="0"/>
                                  </p:stCondLst>
                                  <p:childTnLst>
                                    <p:set>
                                      <p:cBhvr>
                                        <p:cTn id="119" dur="1" fill="hold">
                                          <p:stCondLst>
                                            <p:cond delay="0"/>
                                          </p:stCondLst>
                                        </p:cTn>
                                        <p:tgtEl>
                                          <p:spTgt spid="36"/>
                                        </p:tgtEl>
                                        <p:attrNameLst>
                                          <p:attrName>style.visibility</p:attrName>
                                        </p:attrNameLst>
                                      </p:cBhvr>
                                      <p:to>
                                        <p:strVal val="visible"/>
                                      </p:to>
                                    </p:set>
                                    <p:animEffect transition="in" filter="wipe(up)">
                                      <p:cBhvr>
                                        <p:cTn id="120" dur="500"/>
                                        <p:tgtEl>
                                          <p:spTgt spid="36"/>
                                        </p:tgtEl>
                                      </p:cBhvr>
                                    </p:animEffect>
                                  </p:childTnLst>
                                </p:cTn>
                              </p:par>
                              <p:par>
                                <p:cTn id="121" presetID="16" presetClass="entr" presetSubtype="42" fill="hold" nodeType="withEffect">
                                  <p:stCondLst>
                                    <p:cond delay="0"/>
                                  </p:stCondLst>
                                  <p:childTnLst>
                                    <p:set>
                                      <p:cBhvr>
                                        <p:cTn id="122" dur="1" fill="hold">
                                          <p:stCondLst>
                                            <p:cond delay="0"/>
                                          </p:stCondLst>
                                        </p:cTn>
                                        <p:tgtEl>
                                          <p:spTgt spid="39"/>
                                        </p:tgtEl>
                                        <p:attrNameLst>
                                          <p:attrName>style.visibility</p:attrName>
                                        </p:attrNameLst>
                                      </p:cBhvr>
                                      <p:to>
                                        <p:strVal val="visible"/>
                                      </p:to>
                                    </p:set>
                                    <p:animEffect transition="in" filter="barn(outHorizontal)">
                                      <p:cBhvr>
                                        <p:cTn id="123" dur="500"/>
                                        <p:tgtEl>
                                          <p:spTgt spid="39"/>
                                        </p:tgtEl>
                                      </p:cBhvr>
                                    </p:animEffect>
                                  </p:childTnLst>
                                </p:cTn>
                              </p:par>
                              <p:par>
                                <p:cTn id="124" presetID="22" presetClass="entr" presetSubtype="1" fill="hold" nodeType="withEffect">
                                  <p:stCondLst>
                                    <p:cond delay="0"/>
                                  </p:stCondLst>
                                  <p:childTnLst>
                                    <p:set>
                                      <p:cBhvr>
                                        <p:cTn id="125" dur="1" fill="hold">
                                          <p:stCondLst>
                                            <p:cond delay="0"/>
                                          </p:stCondLst>
                                        </p:cTn>
                                        <p:tgtEl>
                                          <p:spTgt spid="50"/>
                                        </p:tgtEl>
                                        <p:attrNameLst>
                                          <p:attrName>style.visibility</p:attrName>
                                        </p:attrNameLst>
                                      </p:cBhvr>
                                      <p:to>
                                        <p:strVal val="visible"/>
                                      </p:to>
                                    </p:set>
                                    <p:animEffect transition="in" filter="wipe(up)">
                                      <p:cBhvr>
                                        <p:cTn id="126" dur="500"/>
                                        <p:tgtEl>
                                          <p:spTgt spid="50"/>
                                        </p:tgtEl>
                                      </p:cBhvr>
                                    </p:animEffect>
                                  </p:childTnLst>
                                </p:cTn>
                              </p:par>
                              <p:par>
                                <p:cTn id="127" presetID="22" presetClass="entr" presetSubtype="1" fill="hold" nodeType="withEffect">
                                  <p:stCondLst>
                                    <p:cond delay="0"/>
                                  </p:stCondLst>
                                  <p:childTnLst>
                                    <p:set>
                                      <p:cBhvr>
                                        <p:cTn id="128" dur="1" fill="hold">
                                          <p:stCondLst>
                                            <p:cond delay="0"/>
                                          </p:stCondLst>
                                        </p:cTn>
                                        <p:tgtEl>
                                          <p:spTgt spid="43"/>
                                        </p:tgtEl>
                                        <p:attrNameLst>
                                          <p:attrName>style.visibility</p:attrName>
                                        </p:attrNameLst>
                                      </p:cBhvr>
                                      <p:to>
                                        <p:strVal val="visible"/>
                                      </p:to>
                                    </p:set>
                                    <p:animEffect transition="in" filter="wipe(up)">
                                      <p:cBhvr>
                                        <p:cTn id="129" dur="500"/>
                                        <p:tgtEl>
                                          <p:spTgt spid="43"/>
                                        </p:tgtEl>
                                      </p:cBhvr>
                                    </p:animEffect>
                                  </p:childTnLst>
                                </p:cTn>
                              </p:par>
                              <p:par>
                                <p:cTn id="130" presetID="22" presetClass="entr" presetSubtype="4" fill="hold" nodeType="withEffect">
                                  <p:stCondLst>
                                    <p:cond delay="0"/>
                                  </p:stCondLst>
                                  <p:childTnLst>
                                    <p:set>
                                      <p:cBhvr>
                                        <p:cTn id="131" dur="1" fill="hold">
                                          <p:stCondLst>
                                            <p:cond delay="0"/>
                                          </p:stCondLst>
                                        </p:cTn>
                                        <p:tgtEl>
                                          <p:spTgt spid="18"/>
                                        </p:tgtEl>
                                        <p:attrNameLst>
                                          <p:attrName>style.visibility</p:attrName>
                                        </p:attrNameLst>
                                      </p:cBhvr>
                                      <p:to>
                                        <p:strVal val="visible"/>
                                      </p:to>
                                    </p:set>
                                    <p:animEffect transition="in" filter="wipe(down)">
                                      <p:cBhvr>
                                        <p:cTn id="132" dur="500"/>
                                        <p:tgtEl>
                                          <p:spTgt spid="18"/>
                                        </p:tgtEl>
                                      </p:cBhvr>
                                    </p:animEffect>
                                  </p:childTnLst>
                                </p:cTn>
                              </p:par>
                              <p:par>
                                <p:cTn id="133" presetID="22" presetClass="entr" presetSubtype="4" fill="hold" nodeType="withEffect">
                                  <p:stCondLst>
                                    <p:cond delay="0"/>
                                  </p:stCondLst>
                                  <p:childTnLst>
                                    <p:set>
                                      <p:cBhvr>
                                        <p:cTn id="134" dur="1" fill="hold">
                                          <p:stCondLst>
                                            <p:cond delay="0"/>
                                          </p:stCondLst>
                                        </p:cTn>
                                        <p:tgtEl>
                                          <p:spTgt spid="148"/>
                                        </p:tgtEl>
                                        <p:attrNameLst>
                                          <p:attrName>style.visibility</p:attrName>
                                        </p:attrNameLst>
                                      </p:cBhvr>
                                      <p:to>
                                        <p:strVal val="visible"/>
                                      </p:to>
                                    </p:set>
                                    <p:animEffect transition="in" filter="wipe(down)">
                                      <p:cBhvr>
                                        <p:cTn id="135" dur="500"/>
                                        <p:tgtEl>
                                          <p:spTgt spid="148"/>
                                        </p:tgtEl>
                                      </p:cBhvr>
                                    </p:animEffect>
                                  </p:childTnLst>
                                </p:cTn>
                              </p:par>
                              <p:par>
                                <p:cTn id="136" presetID="1" presetClass="entr" presetSubtype="0" fill="hold" grpId="0" nodeType="withEffect">
                                  <p:stCondLst>
                                    <p:cond delay="0"/>
                                  </p:stCondLst>
                                  <p:childTnLst>
                                    <p:set>
                                      <p:cBhvr>
                                        <p:cTn id="137" dur="1" fill="hold">
                                          <p:stCondLst>
                                            <p:cond delay="499"/>
                                          </p:stCondLst>
                                        </p:cTn>
                                        <p:tgtEl>
                                          <p:spTgt spid="57"/>
                                        </p:tgtEl>
                                        <p:attrNameLst>
                                          <p:attrName>style.visibility</p:attrName>
                                        </p:attrNameLst>
                                      </p:cBhvr>
                                      <p:to>
                                        <p:strVal val="visible"/>
                                      </p:to>
                                    </p:set>
                                  </p:childTnLst>
                                </p:cTn>
                              </p:par>
                              <p:par>
                                <p:cTn id="138" presetID="6" presetClass="emph" presetSubtype="0" accel="100000" autoRev="1" fill="hold" grpId="1" nodeType="withEffect">
                                  <p:stCondLst>
                                    <p:cond delay="0"/>
                                  </p:stCondLst>
                                  <p:childTnLst>
                                    <p:animScale>
                                      <p:cBhvr>
                                        <p:cTn id="139" dur="500" fill="hold"/>
                                        <p:tgtEl>
                                          <p:spTgt spid="57"/>
                                        </p:tgtEl>
                                      </p:cBhvr>
                                      <p:by x="0" y="0"/>
                                    </p:animScale>
                                  </p:childTnLst>
                                </p:cTn>
                              </p:par>
                              <p:par>
                                <p:cTn id="140" presetID="22" presetClass="entr" presetSubtype="4" fill="hold" nodeType="withEffect">
                                  <p:stCondLst>
                                    <p:cond delay="0"/>
                                  </p:stCondLst>
                                  <p:childTnLst>
                                    <p:set>
                                      <p:cBhvr>
                                        <p:cTn id="141" dur="1" fill="hold">
                                          <p:stCondLst>
                                            <p:cond delay="0"/>
                                          </p:stCondLst>
                                        </p:cTn>
                                        <p:tgtEl>
                                          <p:spTgt spid="34"/>
                                        </p:tgtEl>
                                        <p:attrNameLst>
                                          <p:attrName>style.visibility</p:attrName>
                                        </p:attrNameLst>
                                      </p:cBhvr>
                                      <p:to>
                                        <p:strVal val="visible"/>
                                      </p:to>
                                    </p:set>
                                    <p:animEffect transition="in" filter="wipe(down)">
                                      <p:cBhvr>
                                        <p:cTn id="142" dur="500"/>
                                        <p:tgtEl>
                                          <p:spTgt spid="34"/>
                                        </p:tgtEl>
                                      </p:cBhvr>
                                    </p:animEffect>
                                  </p:childTnLst>
                                </p:cTn>
                              </p:par>
                            </p:childTnLst>
                          </p:cTn>
                        </p:par>
                      </p:childTnLst>
                    </p:cTn>
                  </p:par>
                  <p:par>
                    <p:cTn id="143" fill="hold">
                      <p:stCondLst>
                        <p:cond delay="indefinite"/>
                      </p:stCondLst>
                      <p:childTnLst>
                        <p:par>
                          <p:cTn id="144" fill="hold">
                            <p:stCondLst>
                              <p:cond delay="0"/>
                            </p:stCondLst>
                            <p:childTnLst>
                              <p:par>
                                <p:cTn id="145" presetID="22" presetClass="entr" presetSubtype="8" fill="hold" nodeType="clickEffect">
                                  <p:stCondLst>
                                    <p:cond delay="0"/>
                                  </p:stCondLst>
                                  <p:childTnLst>
                                    <p:set>
                                      <p:cBhvr>
                                        <p:cTn id="146" dur="1" fill="hold">
                                          <p:stCondLst>
                                            <p:cond delay="0"/>
                                          </p:stCondLst>
                                        </p:cTn>
                                        <p:tgtEl>
                                          <p:spTgt spid="31"/>
                                        </p:tgtEl>
                                        <p:attrNameLst>
                                          <p:attrName>style.visibility</p:attrName>
                                        </p:attrNameLst>
                                      </p:cBhvr>
                                      <p:to>
                                        <p:strVal val="visible"/>
                                      </p:to>
                                    </p:set>
                                    <p:animEffect transition="in" filter="wipe(left)">
                                      <p:cBhvr>
                                        <p:cTn id="147" dur="500"/>
                                        <p:tgtEl>
                                          <p:spTgt spid="31"/>
                                        </p:tgtEl>
                                      </p:cBhvr>
                                    </p:animEffect>
                                  </p:childTnLst>
                                </p:cTn>
                              </p:par>
                              <p:par>
                                <p:cTn id="148" presetID="22" presetClass="entr" presetSubtype="4" fill="hold" nodeType="withEffect">
                                  <p:stCondLst>
                                    <p:cond delay="0"/>
                                  </p:stCondLst>
                                  <p:childTnLst>
                                    <p:set>
                                      <p:cBhvr>
                                        <p:cTn id="149" dur="1" fill="hold">
                                          <p:stCondLst>
                                            <p:cond delay="0"/>
                                          </p:stCondLst>
                                        </p:cTn>
                                        <p:tgtEl>
                                          <p:spTgt spid="29"/>
                                        </p:tgtEl>
                                        <p:attrNameLst>
                                          <p:attrName>style.visibility</p:attrName>
                                        </p:attrNameLst>
                                      </p:cBhvr>
                                      <p:to>
                                        <p:strVal val="visible"/>
                                      </p:to>
                                    </p:set>
                                    <p:animEffect transition="in" filter="wipe(down)">
                                      <p:cBhvr>
                                        <p:cTn id="150" dur="500"/>
                                        <p:tgtEl>
                                          <p:spTgt spid="29"/>
                                        </p:tgtEl>
                                      </p:cBhvr>
                                    </p:animEffect>
                                  </p:childTnLst>
                                </p:cTn>
                              </p:par>
                              <p:par>
                                <p:cTn id="151" presetID="22" presetClass="entr" presetSubtype="8" fill="hold" nodeType="withEffect">
                                  <p:stCondLst>
                                    <p:cond delay="0"/>
                                  </p:stCondLst>
                                  <p:childTnLst>
                                    <p:set>
                                      <p:cBhvr>
                                        <p:cTn id="152" dur="1" fill="hold">
                                          <p:stCondLst>
                                            <p:cond delay="0"/>
                                          </p:stCondLst>
                                        </p:cTn>
                                        <p:tgtEl>
                                          <p:spTgt spid="9"/>
                                        </p:tgtEl>
                                        <p:attrNameLst>
                                          <p:attrName>style.visibility</p:attrName>
                                        </p:attrNameLst>
                                      </p:cBhvr>
                                      <p:to>
                                        <p:strVal val="visible"/>
                                      </p:to>
                                    </p:set>
                                    <p:animEffect transition="in" filter="wipe(left)">
                                      <p:cBhvr>
                                        <p:cTn id="153" dur="500"/>
                                        <p:tgtEl>
                                          <p:spTgt spid="9"/>
                                        </p:tgtEl>
                                      </p:cBhvr>
                                    </p:animEffect>
                                  </p:childTnLst>
                                </p:cTn>
                              </p:par>
                              <p:par>
                                <p:cTn id="154" presetID="22" presetClass="entr" presetSubtype="2" fill="hold" nodeType="withEffect">
                                  <p:stCondLst>
                                    <p:cond delay="0"/>
                                  </p:stCondLst>
                                  <p:childTnLst>
                                    <p:set>
                                      <p:cBhvr>
                                        <p:cTn id="155" dur="1" fill="hold">
                                          <p:stCondLst>
                                            <p:cond delay="0"/>
                                          </p:stCondLst>
                                        </p:cTn>
                                        <p:tgtEl>
                                          <p:spTgt spid="100"/>
                                        </p:tgtEl>
                                        <p:attrNameLst>
                                          <p:attrName>style.visibility</p:attrName>
                                        </p:attrNameLst>
                                      </p:cBhvr>
                                      <p:to>
                                        <p:strVal val="visible"/>
                                      </p:to>
                                    </p:set>
                                    <p:animEffect transition="in" filter="wipe(right)">
                                      <p:cBhvr>
                                        <p:cTn id="156" dur="500"/>
                                        <p:tgtEl>
                                          <p:spTgt spid="100"/>
                                        </p:tgtEl>
                                      </p:cBhvr>
                                    </p:animEffect>
                                  </p:childTnLst>
                                </p:cTn>
                              </p:par>
                              <p:par>
                                <p:cTn id="157" presetID="22" presetClass="entr" presetSubtype="4" fill="hold" nodeType="withEffect">
                                  <p:stCondLst>
                                    <p:cond delay="0"/>
                                  </p:stCondLst>
                                  <p:childTnLst>
                                    <p:set>
                                      <p:cBhvr>
                                        <p:cTn id="158" dur="1" fill="hold">
                                          <p:stCondLst>
                                            <p:cond delay="0"/>
                                          </p:stCondLst>
                                        </p:cTn>
                                        <p:tgtEl>
                                          <p:spTgt spid="28"/>
                                        </p:tgtEl>
                                        <p:attrNameLst>
                                          <p:attrName>style.visibility</p:attrName>
                                        </p:attrNameLst>
                                      </p:cBhvr>
                                      <p:to>
                                        <p:strVal val="visible"/>
                                      </p:to>
                                    </p:set>
                                    <p:animEffect transition="in" filter="wipe(down)">
                                      <p:cBhvr>
                                        <p:cTn id="159" dur="500"/>
                                        <p:tgtEl>
                                          <p:spTgt spid="28"/>
                                        </p:tgtEl>
                                      </p:cBhvr>
                                    </p:animEffect>
                                  </p:childTnLst>
                                </p:cTn>
                              </p:par>
                              <p:par>
                                <p:cTn id="160" presetID="22" presetClass="entr" presetSubtype="1" fill="hold" nodeType="withEffect">
                                  <p:stCondLst>
                                    <p:cond delay="0"/>
                                  </p:stCondLst>
                                  <p:childTnLst>
                                    <p:set>
                                      <p:cBhvr>
                                        <p:cTn id="161" dur="1" fill="hold">
                                          <p:stCondLst>
                                            <p:cond delay="0"/>
                                          </p:stCondLst>
                                        </p:cTn>
                                        <p:tgtEl>
                                          <p:spTgt spid="23"/>
                                        </p:tgtEl>
                                        <p:attrNameLst>
                                          <p:attrName>style.visibility</p:attrName>
                                        </p:attrNameLst>
                                      </p:cBhvr>
                                      <p:to>
                                        <p:strVal val="visible"/>
                                      </p:to>
                                    </p:set>
                                    <p:animEffect transition="in" filter="wipe(up)">
                                      <p:cBhvr>
                                        <p:cTn id="162" dur="500"/>
                                        <p:tgtEl>
                                          <p:spTgt spid="23"/>
                                        </p:tgtEl>
                                      </p:cBhvr>
                                    </p:animEffect>
                                  </p:childTnLst>
                                </p:cTn>
                              </p:par>
                              <p:par>
                                <p:cTn id="163" presetID="22" presetClass="entr" presetSubtype="4" fill="hold" nodeType="withEffect">
                                  <p:stCondLst>
                                    <p:cond delay="0"/>
                                  </p:stCondLst>
                                  <p:childTnLst>
                                    <p:set>
                                      <p:cBhvr>
                                        <p:cTn id="164" dur="1" fill="hold">
                                          <p:stCondLst>
                                            <p:cond delay="0"/>
                                          </p:stCondLst>
                                        </p:cTn>
                                        <p:tgtEl>
                                          <p:spTgt spid="6"/>
                                        </p:tgtEl>
                                        <p:attrNameLst>
                                          <p:attrName>style.visibility</p:attrName>
                                        </p:attrNameLst>
                                      </p:cBhvr>
                                      <p:to>
                                        <p:strVal val="visible"/>
                                      </p:to>
                                    </p:set>
                                    <p:animEffect transition="in" filter="wipe(down)">
                                      <p:cBhvr>
                                        <p:cTn id="165" dur="500"/>
                                        <p:tgtEl>
                                          <p:spTgt spid="6"/>
                                        </p:tgtEl>
                                      </p:cBhvr>
                                    </p:animEffect>
                                  </p:childTnLst>
                                </p:cTn>
                              </p:par>
                              <p:par>
                                <p:cTn id="166" presetID="22" presetClass="entr" presetSubtype="4" fill="hold" nodeType="withEffect">
                                  <p:stCondLst>
                                    <p:cond delay="0"/>
                                  </p:stCondLst>
                                  <p:childTnLst>
                                    <p:set>
                                      <p:cBhvr>
                                        <p:cTn id="167" dur="1" fill="hold">
                                          <p:stCondLst>
                                            <p:cond delay="0"/>
                                          </p:stCondLst>
                                        </p:cTn>
                                        <p:tgtEl>
                                          <p:spTgt spid="7"/>
                                        </p:tgtEl>
                                        <p:attrNameLst>
                                          <p:attrName>style.visibility</p:attrName>
                                        </p:attrNameLst>
                                      </p:cBhvr>
                                      <p:to>
                                        <p:strVal val="visible"/>
                                      </p:to>
                                    </p:set>
                                    <p:animEffect transition="in" filter="wipe(down)">
                                      <p:cBhvr>
                                        <p:cTn id="168" dur="500"/>
                                        <p:tgtEl>
                                          <p:spTgt spid="7"/>
                                        </p:tgtEl>
                                      </p:cBhvr>
                                    </p:animEffect>
                                  </p:childTnLst>
                                </p:cTn>
                              </p:par>
                              <p:par>
                                <p:cTn id="169" presetID="22" presetClass="entr" presetSubtype="4" fill="hold" nodeType="withEffect">
                                  <p:stCondLst>
                                    <p:cond delay="0"/>
                                  </p:stCondLst>
                                  <p:childTnLst>
                                    <p:set>
                                      <p:cBhvr>
                                        <p:cTn id="170" dur="1" fill="hold">
                                          <p:stCondLst>
                                            <p:cond delay="0"/>
                                          </p:stCondLst>
                                        </p:cTn>
                                        <p:tgtEl>
                                          <p:spTgt spid="16"/>
                                        </p:tgtEl>
                                        <p:attrNameLst>
                                          <p:attrName>style.visibility</p:attrName>
                                        </p:attrNameLst>
                                      </p:cBhvr>
                                      <p:to>
                                        <p:strVal val="visible"/>
                                      </p:to>
                                    </p:set>
                                    <p:animEffect transition="in" filter="wipe(down)">
                                      <p:cBhvr>
                                        <p:cTn id="171" dur="500"/>
                                        <p:tgtEl>
                                          <p:spTgt spid="16"/>
                                        </p:tgtEl>
                                      </p:cBhvr>
                                    </p:animEffect>
                                  </p:childTnLst>
                                </p:cTn>
                              </p:par>
                              <p:par>
                                <p:cTn id="172" presetID="22" presetClass="entr" presetSubtype="8" fill="hold" nodeType="withEffect">
                                  <p:stCondLst>
                                    <p:cond delay="0"/>
                                  </p:stCondLst>
                                  <p:childTnLst>
                                    <p:set>
                                      <p:cBhvr>
                                        <p:cTn id="173" dur="1" fill="hold">
                                          <p:stCondLst>
                                            <p:cond delay="0"/>
                                          </p:stCondLst>
                                        </p:cTn>
                                        <p:tgtEl>
                                          <p:spTgt spid="5"/>
                                        </p:tgtEl>
                                        <p:attrNameLst>
                                          <p:attrName>style.visibility</p:attrName>
                                        </p:attrNameLst>
                                      </p:cBhvr>
                                      <p:to>
                                        <p:strVal val="visible"/>
                                      </p:to>
                                    </p:set>
                                    <p:animEffect transition="in" filter="wipe(left)">
                                      <p:cBhvr>
                                        <p:cTn id="174" dur="500"/>
                                        <p:tgtEl>
                                          <p:spTgt spid="5"/>
                                        </p:tgtEl>
                                      </p:cBhvr>
                                    </p:animEffect>
                                  </p:childTnLst>
                                </p:cTn>
                              </p:par>
                              <p:par>
                                <p:cTn id="175" presetID="22" presetClass="entr" presetSubtype="4" fill="hold" nodeType="withEffect">
                                  <p:stCondLst>
                                    <p:cond delay="0"/>
                                  </p:stCondLst>
                                  <p:childTnLst>
                                    <p:set>
                                      <p:cBhvr>
                                        <p:cTn id="176" dur="1" fill="hold">
                                          <p:stCondLst>
                                            <p:cond delay="0"/>
                                          </p:stCondLst>
                                        </p:cTn>
                                        <p:tgtEl>
                                          <p:spTgt spid="4"/>
                                        </p:tgtEl>
                                        <p:attrNameLst>
                                          <p:attrName>style.visibility</p:attrName>
                                        </p:attrNameLst>
                                      </p:cBhvr>
                                      <p:to>
                                        <p:strVal val="visible"/>
                                      </p:to>
                                    </p:set>
                                    <p:animEffect transition="in" filter="wipe(down)">
                                      <p:cBhvr>
                                        <p:cTn id="177" dur="500"/>
                                        <p:tgtEl>
                                          <p:spTgt spid="4"/>
                                        </p:tgtEl>
                                      </p:cBhvr>
                                    </p:animEffect>
                                  </p:childTnLst>
                                </p:cTn>
                              </p:par>
                              <p:par>
                                <p:cTn id="178" presetID="22" presetClass="entr" presetSubtype="2" fill="hold" nodeType="withEffect">
                                  <p:stCondLst>
                                    <p:cond delay="0"/>
                                  </p:stCondLst>
                                  <p:childTnLst>
                                    <p:set>
                                      <p:cBhvr>
                                        <p:cTn id="179" dur="1" fill="hold">
                                          <p:stCondLst>
                                            <p:cond delay="0"/>
                                          </p:stCondLst>
                                        </p:cTn>
                                        <p:tgtEl>
                                          <p:spTgt spid="52"/>
                                        </p:tgtEl>
                                        <p:attrNameLst>
                                          <p:attrName>style.visibility</p:attrName>
                                        </p:attrNameLst>
                                      </p:cBhvr>
                                      <p:to>
                                        <p:strVal val="visible"/>
                                      </p:to>
                                    </p:set>
                                    <p:animEffect transition="in" filter="wipe(right)">
                                      <p:cBhvr>
                                        <p:cTn id="180" dur="500"/>
                                        <p:tgtEl>
                                          <p:spTgt spid="52"/>
                                        </p:tgtEl>
                                      </p:cBhvr>
                                    </p:animEffect>
                                  </p:childTnLst>
                                </p:cTn>
                              </p:par>
                              <p:par>
                                <p:cTn id="181" presetID="22" presetClass="entr" presetSubtype="4" fill="hold" nodeType="withEffect">
                                  <p:stCondLst>
                                    <p:cond delay="0"/>
                                  </p:stCondLst>
                                  <p:childTnLst>
                                    <p:set>
                                      <p:cBhvr>
                                        <p:cTn id="182" dur="1" fill="hold">
                                          <p:stCondLst>
                                            <p:cond delay="0"/>
                                          </p:stCondLst>
                                        </p:cTn>
                                        <p:tgtEl>
                                          <p:spTgt spid="38"/>
                                        </p:tgtEl>
                                        <p:attrNameLst>
                                          <p:attrName>style.visibility</p:attrName>
                                        </p:attrNameLst>
                                      </p:cBhvr>
                                      <p:to>
                                        <p:strVal val="visible"/>
                                      </p:to>
                                    </p:set>
                                    <p:animEffect transition="in" filter="wipe(down)">
                                      <p:cBhvr>
                                        <p:cTn id="183" dur="500"/>
                                        <p:tgtEl>
                                          <p:spTgt spid="38"/>
                                        </p:tgtEl>
                                      </p:cBhvr>
                                    </p:animEffect>
                                  </p:childTnLst>
                                </p:cTn>
                              </p:par>
                              <p:par>
                                <p:cTn id="184" presetID="16" presetClass="entr" presetSubtype="37" fill="hold" nodeType="withEffect">
                                  <p:stCondLst>
                                    <p:cond delay="0"/>
                                  </p:stCondLst>
                                  <p:childTnLst>
                                    <p:set>
                                      <p:cBhvr>
                                        <p:cTn id="185" dur="1" fill="hold">
                                          <p:stCondLst>
                                            <p:cond delay="0"/>
                                          </p:stCondLst>
                                        </p:cTn>
                                        <p:tgtEl>
                                          <p:spTgt spid="8"/>
                                        </p:tgtEl>
                                        <p:attrNameLst>
                                          <p:attrName>style.visibility</p:attrName>
                                        </p:attrNameLst>
                                      </p:cBhvr>
                                      <p:to>
                                        <p:strVal val="visible"/>
                                      </p:to>
                                    </p:set>
                                    <p:animEffect transition="in" filter="barn(outVertical)">
                                      <p:cBhvr>
                                        <p:cTn id="186" dur="500"/>
                                        <p:tgtEl>
                                          <p:spTgt spid="8"/>
                                        </p:tgtEl>
                                      </p:cBhvr>
                                    </p:animEffect>
                                  </p:childTnLst>
                                </p:cTn>
                              </p:par>
                              <p:par>
                                <p:cTn id="187" presetID="22" presetClass="entr" presetSubtype="8" fill="hold" nodeType="withEffect">
                                  <p:stCondLst>
                                    <p:cond delay="0"/>
                                  </p:stCondLst>
                                  <p:childTnLst>
                                    <p:set>
                                      <p:cBhvr>
                                        <p:cTn id="188" dur="1" fill="hold">
                                          <p:stCondLst>
                                            <p:cond delay="0"/>
                                          </p:stCondLst>
                                        </p:cTn>
                                        <p:tgtEl>
                                          <p:spTgt spid="35"/>
                                        </p:tgtEl>
                                        <p:attrNameLst>
                                          <p:attrName>style.visibility</p:attrName>
                                        </p:attrNameLst>
                                      </p:cBhvr>
                                      <p:to>
                                        <p:strVal val="visible"/>
                                      </p:to>
                                    </p:set>
                                    <p:animEffect transition="in" filter="wipe(left)">
                                      <p:cBhvr>
                                        <p:cTn id="189" dur="500"/>
                                        <p:tgtEl>
                                          <p:spTgt spid="35"/>
                                        </p:tgtEl>
                                      </p:cBhvr>
                                    </p:animEffect>
                                  </p:childTnLst>
                                </p:cTn>
                              </p:par>
                              <p:par>
                                <p:cTn id="190" presetID="22" presetClass="entr" presetSubtype="1" fill="hold" nodeType="withEffect">
                                  <p:stCondLst>
                                    <p:cond delay="0"/>
                                  </p:stCondLst>
                                  <p:childTnLst>
                                    <p:set>
                                      <p:cBhvr>
                                        <p:cTn id="191" dur="1" fill="hold">
                                          <p:stCondLst>
                                            <p:cond delay="0"/>
                                          </p:stCondLst>
                                        </p:cTn>
                                        <p:tgtEl>
                                          <p:spTgt spid="37"/>
                                        </p:tgtEl>
                                        <p:attrNameLst>
                                          <p:attrName>style.visibility</p:attrName>
                                        </p:attrNameLst>
                                      </p:cBhvr>
                                      <p:to>
                                        <p:strVal val="visible"/>
                                      </p:to>
                                    </p:set>
                                    <p:animEffect transition="in" filter="wipe(up)">
                                      <p:cBhvr>
                                        <p:cTn id="192" dur="500"/>
                                        <p:tgtEl>
                                          <p:spTgt spid="37"/>
                                        </p:tgtEl>
                                      </p:cBhvr>
                                    </p:animEffect>
                                  </p:childTnLst>
                                </p:cTn>
                              </p:par>
                              <p:par>
                                <p:cTn id="193" presetID="22" presetClass="entr" presetSubtype="1" fill="hold" nodeType="withEffect">
                                  <p:stCondLst>
                                    <p:cond delay="0"/>
                                  </p:stCondLst>
                                  <p:childTnLst>
                                    <p:set>
                                      <p:cBhvr>
                                        <p:cTn id="194" dur="1" fill="hold">
                                          <p:stCondLst>
                                            <p:cond delay="0"/>
                                          </p:stCondLst>
                                        </p:cTn>
                                        <p:tgtEl>
                                          <p:spTgt spid="17"/>
                                        </p:tgtEl>
                                        <p:attrNameLst>
                                          <p:attrName>style.visibility</p:attrName>
                                        </p:attrNameLst>
                                      </p:cBhvr>
                                      <p:to>
                                        <p:strVal val="visible"/>
                                      </p:to>
                                    </p:set>
                                    <p:animEffect transition="in" filter="wipe(up)">
                                      <p:cBhvr>
                                        <p:cTn id="195" dur="500"/>
                                        <p:tgtEl>
                                          <p:spTgt spid="17"/>
                                        </p:tgtEl>
                                      </p:cBhvr>
                                    </p:animEffect>
                                  </p:childTnLst>
                                </p:cTn>
                              </p:par>
                              <p:par>
                                <p:cTn id="196" presetID="22" presetClass="entr" presetSubtype="8" fill="hold" nodeType="withEffect">
                                  <p:stCondLst>
                                    <p:cond delay="0"/>
                                  </p:stCondLst>
                                  <p:childTnLst>
                                    <p:set>
                                      <p:cBhvr>
                                        <p:cTn id="197" dur="1" fill="hold">
                                          <p:stCondLst>
                                            <p:cond delay="0"/>
                                          </p:stCondLst>
                                        </p:cTn>
                                        <p:tgtEl>
                                          <p:spTgt spid="33"/>
                                        </p:tgtEl>
                                        <p:attrNameLst>
                                          <p:attrName>style.visibility</p:attrName>
                                        </p:attrNameLst>
                                      </p:cBhvr>
                                      <p:to>
                                        <p:strVal val="visible"/>
                                      </p:to>
                                    </p:set>
                                    <p:animEffect transition="in" filter="wipe(left)">
                                      <p:cBhvr>
                                        <p:cTn id="198" dur="500"/>
                                        <p:tgtEl>
                                          <p:spTgt spid="33"/>
                                        </p:tgtEl>
                                      </p:cBhvr>
                                    </p:animEffect>
                                  </p:childTnLst>
                                </p:cTn>
                              </p:par>
                              <p:par>
                                <p:cTn id="199" presetID="22" presetClass="entr" presetSubtype="8" fill="hold" nodeType="withEffect">
                                  <p:stCondLst>
                                    <p:cond delay="0"/>
                                  </p:stCondLst>
                                  <p:childTnLst>
                                    <p:set>
                                      <p:cBhvr>
                                        <p:cTn id="200" dur="1" fill="hold">
                                          <p:stCondLst>
                                            <p:cond delay="0"/>
                                          </p:stCondLst>
                                        </p:cTn>
                                        <p:tgtEl>
                                          <p:spTgt spid="26"/>
                                        </p:tgtEl>
                                        <p:attrNameLst>
                                          <p:attrName>style.visibility</p:attrName>
                                        </p:attrNameLst>
                                      </p:cBhvr>
                                      <p:to>
                                        <p:strVal val="visible"/>
                                      </p:to>
                                    </p:set>
                                    <p:animEffect transition="in" filter="wipe(left)">
                                      <p:cBhvr>
                                        <p:cTn id="201" dur="500"/>
                                        <p:tgtEl>
                                          <p:spTgt spid="26"/>
                                        </p:tgtEl>
                                      </p:cBhvr>
                                    </p:animEffect>
                                  </p:childTnLst>
                                </p:cTn>
                              </p:par>
                              <p:par>
                                <p:cTn id="202" presetID="22" presetClass="entr" presetSubtype="8" fill="hold" nodeType="withEffect">
                                  <p:stCondLst>
                                    <p:cond delay="0"/>
                                  </p:stCondLst>
                                  <p:childTnLst>
                                    <p:set>
                                      <p:cBhvr>
                                        <p:cTn id="203" dur="1" fill="hold">
                                          <p:stCondLst>
                                            <p:cond delay="0"/>
                                          </p:stCondLst>
                                        </p:cTn>
                                        <p:tgtEl>
                                          <p:spTgt spid="25"/>
                                        </p:tgtEl>
                                        <p:attrNameLst>
                                          <p:attrName>style.visibility</p:attrName>
                                        </p:attrNameLst>
                                      </p:cBhvr>
                                      <p:to>
                                        <p:strVal val="visible"/>
                                      </p:to>
                                    </p:set>
                                    <p:animEffect transition="in" filter="wipe(left)">
                                      <p:cBhvr>
                                        <p:cTn id="204" dur="500"/>
                                        <p:tgtEl>
                                          <p:spTgt spid="25"/>
                                        </p:tgtEl>
                                      </p:cBhvr>
                                    </p:animEffect>
                                  </p:childTnLst>
                                </p:cTn>
                              </p:par>
                              <p:par>
                                <p:cTn id="205" presetID="10" presetClass="entr" presetSubtype="0" fill="hold" grpId="0" nodeType="withEffect">
                                  <p:stCondLst>
                                    <p:cond delay="0"/>
                                  </p:stCondLst>
                                  <p:childTnLst>
                                    <p:set>
                                      <p:cBhvr>
                                        <p:cTn id="206" dur="1" fill="hold">
                                          <p:stCondLst>
                                            <p:cond delay="0"/>
                                          </p:stCondLst>
                                        </p:cTn>
                                        <p:tgtEl>
                                          <p:spTgt spid="147"/>
                                        </p:tgtEl>
                                        <p:attrNameLst>
                                          <p:attrName>style.visibility</p:attrName>
                                        </p:attrNameLst>
                                      </p:cBhvr>
                                      <p:to>
                                        <p:strVal val="visible"/>
                                      </p:to>
                                    </p:set>
                                    <p:animEffect transition="in" filter="fade">
                                      <p:cBhvr>
                                        <p:cTn id="207" dur="500"/>
                                        <p:tgtEl>
                                          <p:spTgt spid="147"/>
                                        </p:tgtEl>
                                      </p:cBhvr>
                                    </p:animEffect>
                                  </p:childTnLst>
                                </p:cTn>
                              </p:par>
                              <p:par>
                                <p:cTn id="208" presetID="1" presetClass="entr" presetSubtype="0" fill="hold" grpId="0" nodeType="withEffect">
                                  <p:stCondLst>
                                    <p:cond delay="0"/>
                                  </p:stCondLst>
                                  <p:childTnLst>
                                    <p:set>
                                      <p:cBhvr>
                                        <p:cTn id="209" dur="1" fill="hold">
                                          <p:stCondLst>
                                            <p:cond delay="499"/>
                                          </p:stCondLst>
                                        </p:cTn>
                                        <p:tgtEl>
                                          <p:spTgt spid="56"/>
                                        </p:tgtEl>
                                        <p:attrNameLst>
                                          <p:attrName>style.visibility</p:attrName>
                                        </p:attrNameLst>
                                      </p:cBhvr>
                                      <p:to>
                                        <p:strVal val="visible"/>
                                      </p:to>
                                    </p:set>
                                  </p:childTnLst>
                                </p:cTn>
                              </p:par>
                              <p:par>
                                <p:cTn id="210" presetID="6" presetClass="emph" presetSubtype="0" accel="100000" autoRev="1" fill="hold" grpId="1" nodeType="withEffect">
                                  <p:stCondLst>
                                    <p:cond delay="0"/>
                                  </p:stCondLst>
                                  <p:childTnLst>
                                    <p:animScale>
                                      <p:cBhvr>
                                        <p:cTn id="211" dur="500" fill="hold"/>
                                        <p:tgtEl>
                                          <p:spTgt spid="56"/>
                                        </p:tgtEl>
                                      </p:cBhvr>
                                      <p:by x="0" y="0"/>
                                    </p:animScale>
                                  </p:childTnLst>
                                </p:cTn>
                              </p:par>
                              <p:par>
                                <p:cTn id="212" presetID="1" presetClass="entr" presetSubtype="0" fill="hold" nodeType="withEffect">
                                  <p:stCondLst>
                                    <p:cond delay="0"/>
                                  </p:stCondLst>
                                  <p:childTnLst>
                                    <p:set>
                                      <p:cBhvr>
                                        <p:cTn id="213" dur="1" fill="hold">
                                          <p:stCondLst>
                                            <p:cond delay="499"/>
                                          </p:stCondLst>
                                        </p:cTn>
                                        <p:tgtEl>
                                          <p:spTgt spid="90"/>
                                        </p:tgtEl>
                                        <p:attrNameLst>
                                          <p:attrName>style.visibility</p:attrName>
                                        </p:attrNameLst>
                                      </p:cBhvr>
                                      <p:to>
                                        <p:strVal val="visible"/>
                                      </p:to>
                                    </p:set>
                                  </p:childTnLst>
                                </p:cTn>
                              </p:par>
                              <p:par>
                                <p:cTn id="214" presetID="6" presetClass="emph" presetSubtype="0" accel="100000" autoRev="1" fill="hold" nodeType="withEffect">
                                  <p:stCondLst>
                                    <p:cond delay="0"/>
                                  </p:stCondLst>
                                  <p:childTnLst>
                                    <p:animScale>
                                      <p:cBhvr>
                                        <p:cTn id="215" dur="500" fill="hold"/>
                                        <p:tgtEl>
                                          <p:spTgt spid="90"/>
                                        </p:tgtEl>
                                      </p:cBhvr>
                                      <p:by x="0" y="0"/>
                                    </p:animScale>
                                  </p:childTnLst>
                                </p:cTn>
                              </p:par>
                              <p:par>
                                <p:cTn id="216" presetID="1" presetClass="entr" presetSubtype="0" fill="hold" nodeType="withEffect">
                                  <p:stCondLst>
                                    <p:cond delay="0"/>
                                  </p:stCondLst>
                                  <p:childTnLst>
                                    <p:set>
                                      <p:cBhvr>
                                        <p:cTn id="217" dur="1" fill="hold">
                                          <p:stCondLst>
                                            <p:cond delay="499"/>
                                          </p:stCondLst>
                                        </p:cTn>
                                        <p:tgtEl>
                                          <p:spTgt spid="101"/>
                                        </p:tgtEl>
                                        <p:attrNameLst>
                                          <p:attrName>style.visibility</p:attrName>
                                        </p:attrNameLst>
                                      </p:cBhvr>
                                      <p:to>
                                        <p:strVal val="visible"/>
                                      </p:to>
                                    </p:set>
                                  </p:childTnLst>
                                </p:cTn>
                              </p:par>
                              <p:par>
                                <p:cTn id="218" presetID="6" presetClass="emph" presetSubtype="0" accel="100000" autoRev="1" fill="hold" nodeType="withEffect">
                                  <p:stCondLst>
                                    <p:cond delay="0"/>
                                  </p:stCondLst>
                                  <p:childTnLst>
                                    <p:animScale>
                                      <p:cBhvr>
                                        <p:cTn id="219" dur="500" fill="hold"/>
                                        <p:tgtEl>
                                          <p:spTgt spid="101"/>
                                        </p:tgtEl>
                                      </p:cBhvr>
                                      <p:by x="0" y="0"/>
                                    </p:animScale>
                                  </p:childTnLst>
                                </p:cTn>
                              </p:par>
                              <p:par>
                                <p:cTn id="220" presetID="1" presetClass="entr" presetSubtype="0" fill="hold" nodeType="withEffect">
                                  <p:stCondLst>
                                    <p:cond delay="0"/>
                                  </p:stCondLst>
                                  <p:childTnLst>
                                    <p:set>
                                      <p:cBhvr>
                                        <p:cTn id="221" dur="1" fill="hold">
                                          <p:stCondLst>
                                            <p:cond delay="499"/>
                                          </p:stCondLst>
                                        </p:cTn>
                                        <p:tgtEl>
                                          <p:spTgt spid="63"/>
                                        </p:tgtEl>
                                        <p:attrNameLst>
                                          <p:attrName>style.visibility</p:attrName>
                                        </p:attrNameLst>
                                      </p:cBhvr>
                                      <p:to>
                                        <p:strVal val="visible"/>
                                      </p:to>
                                    </p:set>
                                  </p:childTnLst>
                                </p:cTn>
                              </p:par>
                              <p:par>
                                <p:cTn id="222" presetID="6" presetClass="emph" presetSubtype="0" accel="100000" autoRev="1" fill="hold" nodeType="withEffect">
                                  <p:stCondLst>
                                    <p:cond delay="0"/>
                                  </p:stCondLst>
                                  <p:childTnLst>
                                    <p:animScale>
                                      <p:cBhvr>
                                        <p:cTn id="223" dur="500" fill="hold"/>
                                        <p:tgtEl>
                                          <p:spTgt spid="63"/>
                                        </p:tgtEl>
                                      </p:cBhvr>
                                      <p:by x="0" y="0"/>
                                    </p:animScale>
                                  </p:childTnLst>
                                </p:cTn>
                              </p:par>
                              <p:par>
                                <p:cTn id="224" presetID="1" presetClass="entr" presetSubtype="0" fill="hold" nodeType="withEffect">
                                  <p:stCondLst>
                                    <p:cond delay="0"/>
                                  </p:stCondLst>
                                  <p:childTnLst>
                                    <p:set>
                                      <p:cBhvr>
                                        <p:cTn id="225" dur="1" fill="hold">
                                          <p:stCondLst>
                                            <p:cond delay="499"/>
                                          </p:stCondLst>
                                        </p:cTn>
                                        <p:tgtEl>
                                          <p:spTgt spid="97"/>
                                        </p:tgtEl>
                                        <p:attrNameLst>
                                          <p:attrName>style.visibility</p:attrName>
                                        </p:attrNameLst>
                                      </p:cBhvr>
                                      <p:to>
                                        <p:strVal val="visible"/>
                                      </p:to>
                                    </p:set>
                                  </p:childTnLst>
                                </p:cTn>
                              </p:par>
                              <p:par>
                                <p:cTn id="226" presetID="6" presetClass="emph" presetSubtype="0" accel="100000" autoRev="1" fill="hold" nodeType="withEffect">
                                  <p:stCondLst>
                                    <p:cond delay="0"/>
                                  </p:stCondLst>
                                  <p:childTnLst>
                                    <p:animScale>
                                      <p:cBhvr>
                                        <p:cTn id="227" dur="500" fill="hold"/>
                                        <p:tgtEl>
                                          <p:spTgt spid="97"/>
                                        </p:tgtEl>
                                      </p:cBhvr>
                                      <p:by x="0" y="0"/>
                                    </p:animScale>
                                  </p:childTnLst>
                                </p:cTn>
                              </p:par>
                              <p:par>
                                <p:cTn id="228" presetID="1" presetClass="entr" presetSubtype="0" fill="hold" nodeType="withEffect">
                                  <p:stCondLst>
                                    <p:cond delay="0"/>
                                  </p:stCondLst>
                                  <p:childTnLst>
                                    <p:set>
                                      <p:cBhvr>
                                        <p:cTn id="229" dur="1" fill="hold">
                                          <p:stCondLst>
                                            <p:cond delay="499"/>
                                          </p:stCondLst>
                                        </p:cTn>
                                        <p:tgtEl>
                                          <p:spTgt spid="93"/>
                                        </p:tgtEl>
                                        <p:attrNameLst>
                                          <p:attrName>style.visibility</p:attrName>
                                        </p:attrNameLst>
                                      </p:cBhvr>
                                      <p:to>
                                        <p:strVal val="visible"/>
                                      </p:to>
                                    </p:set>
                                  </p:childTnLst>
                                </p:cTn>
                              </p:par>
                              <p:par>
                                <p:cTn id="230" presetID="6" presetClass="emph" presetSubtype="0" accel="100000" autoRev="1" fill="hold" nodeType="withEffect">
                                  <p:stCondLst>
                                    <p:cond delay="0"/>
                                  </p:stCondLst>
                                  <p:childTnLst>
                                    <p:animScale>
                                      <p:cBhvr>
                                        <p:cTn id="231" dur="500" fill="hold"/>
                                        <p:tgtEl>
                                          <p:spTgt spid="93"/>
                                        </p:tgtEl>
                                      </p:cBhvr>
                                      <p:by x="0" y="0"/>
                                    </p:animScale>
                                  </p:childTnLst>
                                </p:cTn>
                              </p:par>
                              <p:par>
                                <p:cTn id="232" presetID="1" presetClass="entr" presetSubtype="0" fill="hold" nodeType="withEffect">
                                  <p:stCondLst>
                                    <p:cond delay="0"/>
                                  </p:stCondLst>
                                  <p:childTnLst>
                                    <p:set>
                                      <p:cBhvr>
                                        <p:cTn id="233" dur="1" fill="hold">
                                          <p:stCondLst>
                                            <p:cond delay="499"/>
                                          </p:stCondLst>
                                        </p:cTn>
                                        <p:tgtEl>
                                          <p:spTgt spid="81"/>
                                        </p:tgtEl>
                                        <p:attrNameLst>
                                          <p:attrName>style.visibility</p:attrName>
                                        </p:attrNameLst>
                                      </p:cBhvr>
                                      <p:to>
                                        <p:strVal val="visible"/>
                                      </p:to>
                                    </p:set>
                                  </p:childTnLst>
                                </p:cTn>
                              </p:par>
                              <p:par>
                                <p:cTn id="234" presetID="6" presetClass="emph" presetSubtype="0" accel="100000" autoRev="1" fill="hold" nodeType="withEffect">
                                  <p:stCondLst>
                                    <p:cond delay="0"/>
                                  </p:stCondLst>
                                  <p:childTnLst>
                                    <p:animScale>
                                      <p:cBhvr>
                                        <p:cTn id="235" dur="500" fill="hold"/>
                                        <p:tgtEl>
                                          <p:spTgt spid="81"/>
                                        </p:tgtEl>
                                      </p:cBhvr>
                                      <p:by x="0" y="0"/>
                                    </p:animScale>
                                  </p:childTnLst>
                                </p:cTn>
                              </p:par>
                              <p:par>
                                <p:cTn id="236" presetID="1" presetClass="entr" presetSubtype="0" fill="hold" grpId="0" nodeType="withEffect">
                                  <p:stCondLst>
                                    <p:cond delay="0"/>
                                  </p:stCondLst>
                                  <p:childTnLst>
                                    <p:set>
                                      <p:cBhvr>
                                        <p:cTn id="237" dur="1" fill="hold">
                                          <p:stCondLst>
                                            <p:cond delay="499"/>
                                          </p:stCondLst>
                                        </p:cTn>
                                        <p:tgtEl>
                                          <p:spTgt spid="58"/>
                                        </p:tgtEl>
                                        <p:attrNameLst>
                                          <p:attrName>style.visibility</p:attrName>
                                        </p:attrNameLst>
                                      </p:cBhvr>
                                      <p:to>
                                        <p:strVal val="visible"/>
                                      </p:to>
                                    </p:set>
                                  </p:childTnLst>
                                </p:cTn>
                              </p:par>
                              <p:par>
                                <p:cTn id="238" presetID="6" presetClass="emph" presetSubtype="0" accel="100000" autoRev="1" fill="hold" grpId="1" nodeType="withEffect">
                                  <p:stCondLst>
                                    <p:cond delay="0"/>
                                  </p:stCondLst>
                                  <p:childTnLst>
                                    <p:animScale>
                                      <p:cBhvr>
                                        <p:cTn id="239" dur="500" fill="hold"/>
                                        <p:tgtEl>
                                          <p:spTgt spid="58"/>
                                        </p:tgtEl>
                                      </p:cBhvr>
                                      <p:by x="0" y="0"/>
                                    </p:animScale>
                                  </p:childTnLst>
                                </p:cTn>
                              </p:par>
                              <p:par>
                                <p:cTn id="240" presetID="22" presetClass="entr" presetSubtype="4" fill="hold" nodeType="withEffect">
                                  <p:stCondLst>
                                    <p:cond delay="0"/>
                                  </p:stCondLst>
                                  <p:childTnLst>
                                    <p:set>
                                      <p:cBhvr>
                                        <p:cTn id="241" dur="1" fill="hold">
                                          <p:stCondLst>
                                            <p:cond delay="0"/>
                                          </p:stCondLst>
                                        </p:cTn>
                                        <p:tgtEl>
                                          <p:spTgt spid="45"/>
                                        </p:tgtEl>
                                        <p:attrNameLst>
                                          <p:attrName>style.visibility</p:attrName>
                                        </p:attrNameLst>
                                      </p:cBhvr>
                                      <p:to>
                                        <p:strVal val="visible"/>
                                      </p:to>
                                    </p:set>
                                    <p:animEffect transition="in" filter="wipe(down)">
                                      <p:cBhvr>
                                        <p:cTn id="242" dur="500"/>
                                        <p:tgtEl>
                                          <p:spTgt spid="45"/>
                                        </p:tgtEl>
                                      </p:cBhvr>
                                    </p:animEffect>
                                  </p:childTnLst>
                                </p:cTn>
                              </p:par>
                            </p:childTnLst>
                          </p:cTn>
                        </p:par>
                      </p:childTnLst>
                    </p:cTn>
                  </p:par>
                  <p:par>
                    <p:cTn id="243" fill="hold">
                      <p:stCondLst>
                        <p:cond delay="indefinite"/>
                      </p:stCondLst>
                      <p:childTnLst>
                        <p:par>
                          <p:cTn id="244" fill="hold">
                            <p:stCondLst>
                              <p:cond delay="0"/>
                            </p:stCondLst>
                            <p:childTnLst>
                              <p:par>
                                <p:cTn id="245" presetID="16" presetClass="entr" presetSubtype="42" fill="hold" nodeType="clickEffect">
                                  <p:stCondLst>
                                    <p:cond delay="0"/>
                                  </p:stCondLst>
                                  <p:childTnLst>
                                    <p:set>
                                      <p:cBhvr>
                                        <p:cTn id="246" dur="1" fill="hold">
                                          <p:stCondLst>
                                            <p:cond delay="0"/>
                                          </p:stCondLst>
                                        </p:cTn>
                                        <p:tgtEl>
                                          <p:spTgt spid="47"/>
                                        </p:tgtEl>
                                        <p:attrNameLst>
                                          <p:attrName>style.visibility</p:attrName>
                                        </p:attrNameLst>
                                      </p:cBhvr>
                                      <p:to>
                                        <p:strVal val="visible"/>
                                      </p:to>
                                    </p:set>
                                    <p:animEffect transition="in" filter="barn(outHorizontal)">
                                      <p:cBhvr>
                                        <p:cTn id="247" dur="500"/>
                                        <p:tgtEl>
                                          <p:spTgt spid="47"/>
                                        </p:tgtEl>
                                      </p:cBhvr>
                                    </p:animEffect>
                                  </p:childTnLst>
                                </p:cTn>
                              </p:par>
                              <p:par>
                                <p:cTn id="248" presetID="22" presetClass="entr" presetSubtype="8" fill="hold" nodeType="withEffect">
                                  <p:stCondLst>
                                    <p:cond delay="0"/>
                                  </p:stCondLst>
                                  <p:childTnLst>
                                    <p:set>
                                      <p:cBhvr>
                                        <p:cTn id="249" dur="1" fill="hold">
                                          <p:stCondLst>
                                            <p:cond delay="0"/>
                                          </p:stCondLst>
                                        </p:cTn>
                                        <p:tgtEl>
                                          <p:spTgt spid="46"/>
                                        </p:tgtEl>
                                        <p:attrNameLst>
                                          <p:attrName>style.visibility</p:attrName>
                                        </p:attrNameLst>
                                      </p:cBhvr>
                                      <p:to>
                                        <p:strVal val="visible"/>
                                      </p:to>
                                    </p:set>
                                    <p:animEffect transition="in" filter="wipe(left)">
                                      <p:cBhvr>
                                        <p:cTn id="250" dur="500"/>
                                        <p:tgtEl>
                                          <p:spTgt spid="46"/>
                                        </p:tgtEl>
                                      </p:cBhvr>
                                    </p:animEffect>
                                  </p:childTnLst>
                                </p:cTn>
                              </p:par>
                              <p:par>
                                <p:cTn id="251" presetID="22" presetClass="entr" presetSubtype="8" fill="hold" nodeType="withEffect">
                                  <p:stCondLst>
                                    <p:cond delay="0"/>
                                  </p:stCondLst>
                                  <p:childTnLst>
                                    <p:set>
                                      <p:cBhvr>
                                        <p:cTn id="252" dur="1" fill="hold">
                                          <p:stCondLst>
                                            <p:cond delay="0"/>
                                          </p:stCondLst>
                                        </p:cTn>
                                        <p:tgtEl>
                                          <p:spTgt spid="22"/>
                                        </p:tgtEl>
                                        <p:attrNameLst>
                                          <p:attrName>style.visibility</p:attrName>
                                        </p:attrNameLst>
                                      </p:cBhvr>
                                      <p:to>
                                        <p:strVal val="visible"/>
                                      </p:to>
                                    </p:set>
                                    <p:animEffect transition="in" filter="wipe(left)">
                                      <p:cBhvr>
                                        <p:cTn id="253" dur="500"/>
                                        <p:tgtEl>
                                          <p:spTgt spid="22"/>
                                        </p:tgtEl>
                                      </p:cBhvr>
                                    </p:animEffect>
                                  </p:childTnLst>
                                </p:cTn>
                              </p:par>
                              <p:par>
                                <p:cTn id="254" presetID="22" presetClass="entr" presetSubtype="4" fill="hold" nodeType="withEffect">
                                  <p:stCondLst>
                                    <p:cond delay="0"/>
                                  </p:stCondLst>
                                  <p:childTnLst>
                                    <p:set>
                                      <p:cBhvr>
                                        <p:cTn id="255" dur="1" fill="hold">
                                          <p:stCondLst>
                                            <p:cond delay="0"/>
                                          </p:stCondLst>
                                        </p:cTn>
                                        <p:tgtEl>
                                          <p:spTgt spid="24"/>
                                        </p:tgtEl>
                                        <p:attrNameLst>
                                          <p:attrName>style.visibility</p:attrName>
                                        </p:attrNameLst>
                                      </p:cBhvr>
                                      <p:to>
                                        <p:strVal val="visible"/>
                                      </p:to>
                                    </p:set>
                                    <p:animEffect transition="in" filter="wipe(down)">
                                      <p:cBhvr>
                                        <p:cTn id="256" dur="500"/>
                                        <p:tgtEl>
                                          <p:spTgt spid="24"/>
                                        </p:tgtEl>
                                      </p:cBhvr>
                                    </p:animEffect>
                                  </p:childTnLst>
                                </p:cTn>
                              </p:par>
                              <p:par>
                                <p:cTn id="257" presetID="22" presetClass="entr" presetSubtype="4" fill="hold" nodeType="withEffect">
                                  <p:stCondLst>
                                    <p:cond delay="0"/>
                                  </p:stCondLst>
                                  <p:childTnLst>
                                    <p:set>
                                      <p:cBhvr>
                                        <p:cTn id="258" dur="1" fill="hold">
                                          <p:stCondLst>
                                            <p:cond delay="0"/>
                                          </p:stCondLst>
                                        </p:cTn>
                                        <p:tgtEl>
                                          <p:spTgt spid="42"/>
                                        </p:tgtEl>
                                        <p:attrNameLst>
                                          <p:attrName>style.visibility</p:attrName>
                                        </p:attrNameLst>
                                      </p:cBhvr>
                                      <p:to>
                                        <p:strVal val="visible"/>
                                      </p:to>
                                    </p:set>
                                    <p:animEffect transition="in" filter="wipe(down)">
                                      <p:cBhvr>
                                        <p:cTn id="259" dur="500"/>
                                        <p:tgtEl>
                                          <p:spTgt spid="42"/>
                                        </p:tgtEl>
                                      </p:cBhvr>
                                    </p:animEffect>
                                  </p:childTnLst>
                                </p:cTn>
                              </p:par>
                              <p:par>
                                <p:cTn id="260" presetID="22" presetClass="entr" presetSubtype="2" fill="hold" nodeType="withEffect">
                                  <p:stCondLst>
                                    <p:cond delay="0"/>
                                  </p:stCondLst>
                                  <p:childTnLst>
                                    <p:set>
                                      <p:cBhvr>
                                        <p:cTn id="261" dur="1" fill="hold">
                                          <p:stCondLst>
                                            <p:cond delay="0"/>
                                          </p:stCondLst>
                                        </p:cTn>
                                        <p:tgtEl>
                                          <p:spTgt spid="32"/>
                                        </p:tgtEl>
                                        <p:attrNameLst>
                                          <p:attrName>style.visibility</p:attrName>
                                        </p:attrNameLst>
                                      </p:cBhvr>
                                      <p:to>
                                        <p:strVal val="visible"/>
                                      </p:to>
                                    </p:set>
                                    <p:animEffect transition="in" filter="wipe(right)">
                                      <p:cBhvr>
                                        <p:cTn id="262" dur="500"/>
                                        <p:tgtEl>
                                          <p:spTgt spid="32"/>
                                        </p:tgtEl>
                                      </p:cBhvr>
                                    </p:animEffect>
                                  </p:childTnLst>
                                </p:cTn>
                              </p:par>
                              <p:par>
                                <p:cTn id="263" presetID="22" presetClass="entr" presetSubtype="4" fill="hold" nodeType="withEffect">
                                  <p:stCondLst>
                                    <p:cond delay="0"/>
                                  </p:stCondLst>
                                  <p:childTnLst>
                                    <p:set>
                                      <p:cBhvr>
                                        <p:cTn id="264" dur="1" fill="hold">
                                          <p:stCondLst>
                                            <p:cond delay="0"/>
                                          </p:stCondLst>
                                        </p:cTn>
                                        <p:tgtEl>
                                          <p:spTgt spid="49"/>
                                        </p:tgtEl>
                                        <p:attrNameLst>
                                          <p:attrName>style.visibility</p:attrName>
                                        </p:attrNameLst>
                                      </p:cBhvr>
                                      <p:to>
                                        <p:strVal val="visible"/>
                                      </p:to>
                                    </p:set>
                                    <p:animEffect transition="in" filter="wipe(down)">
                                      <p:cBhvr>
                                        <p:cTn id="265" dur="500"/>
                                        <p:tgtEl>
                                          <p:spTgt spid="49"/>
                                        </p:tgtEl>
                                      </p:cBhvr>
                                    </p:animEffect>
                                  </p:childTnLst>
                                </p:cTn>
                              </p:par>
                              <p:par>
                                <p:cTn id="266" presetID="22" presetClass="entr" presetSubtype="1" fill="hold" nodeType="withEffect">
                                  <p:stCondLst>
                                    <p:cond delay="0"/>
                                  </p:stCondLst>
                                  <p:childTnLst>
                                    <p:set>
                                      <p:cBhvr>
                                        <p:cTn id="267" dur="1" fill="hold">
                                          <p:stCondLst>
                                            <p:cond delay="0"/>
                                          </p:stCondLst>
                                        </p:cTn>
                                        <p:tgtEl>
                                          <p:spTgt spid="48"/>
                                        </p:tgtEl>
                                        <p:attrNameLst>
                                          <p:attrName>style.visibility</p:attrName>
                                        </p:attrNameLst>
                                      </p:cBhvr>
                                      <p:to>
                                        <p:strVal val="visible"/>
                                      </p:to>
                                    </p:set>
                                    <p:animEffect transition="in" filter="wipe(up)">
                                      <p:cBhvr>
                                        <p:cTn id="268" dur="500"/>
                                        <p:tgtEl>
                                          <p:spTgt spid="48"/>
                                        </p:tgtEl>
                                      </p:cBhvr>
                                    </p:animEffect>
                                  </p:childTnLst>
                                </p:cTn>
                              </p:par>
                              <p:par>
                                <p:cTn id="269" presetID="22" presetClass="entr" presetSubtype="4" fill="hold" nodeType="withEffect">
                                  <p:stCondLst>
                                    <p:cond delay="0"/>
                                  </p:stCondLst>
                                  <p:childTnLst>
                                    <p:set>
                                      <p:cBhvr>
                                        <p:cTn id="270" dur="1" fill="hold">
                                          <p:stCondLst>
                                            <p:cond delay="0"/>
                                          </p:stCondLst>
                                        </p:cTn>
                                        <p:tgtEl>
                                          <p:spTgt spid="44"/>
                                        </p:tgtEl>
                                        <p:attrNameLst>
                                          <p:attrName>style.visibility</p:attrName>
                                        </p:attrNameLst>
                                      </p:cBhvr>
                                      <p:to>
                                        <p:strVal val="visible"/>
                                      </p:to>
                                    </p:set>
                                    <p:animEffect transition="in" filter="wipe(down)">
                                      <p:cBhvr>
                                        <p:cTn id="271" dur="500"/>
                                        <p:tgtEl>
                                          <p:spTgt spid="44"/>
                                        </p:tgtEl>
                                      </p:cBhvr>
                                    </p:animEffect>
                                  </p:childTnLst>
                                </p:cTn>
                              </p:par>
                              <p:par>
                                <p:cTn id="272" presetID="22" presetClass="entr" presetSubtype="2" fill="hold" nodeType="withEffect">
                                  <p:stCondLst>
                                    <p:cond delay="0"/>
                                  </p:stCondLst>
                                  <p:childTnLst>
                                    <p:set>
                                      <p:cBhvr>
                                        <p:cTn id="273" dur="1" fill="hold">
                                          <p:stCondLst>
                                            <p:cond delay="0"/>
                                          </p:stCondLst>
                                        </p:cTn>
                                        <p:tgtEl>
                                          <p:spTgt spid="40"/>
                                        </p:tgtEl>
                                        <p:attrNameLst>
                                          <p:attrName>style.visibility</p:attrName>
                                        </p:attrNameLst>
                                      </p:cBhvr>
                                      <p:to>
                                        <p:strVal val="visible"/>
                                      </p:to>
                                    </p:set>
                                    <p:animEffect transition="in" filter="wipe(right)">
                                      <p:cBhvr>
                                        <p:cTn id="274" dur="500"/>
                                        <p:tgtEl>
                                          <p:spTgt spid="40"/>
                                        </p:tgtEl>
                                      </p:cBhvr>
                                    </p:animEffect>
                                  </p:childTnLst>
                                </p:cTn>
                              </p:par>
                              <p:par>
                                <p:cTn id="275" presetID="22" presetClass="entr" presetSubtype="4" fill="hold" nodeType="withEffect">
                                  <p:stCondLst>
                                    <p:cond delay="0"/>
                                  </p:stCondLst>
                                  <p:childTnLst>
                                    <p:set>
                                      <p:cBhvr>
                                        <p:cTn id="276" dur="1" fill="hold">
                                          <p:stCondLst>
                                            <p:cond delay="0"/>
                                          </p:stCondLst>
                                        </p:cTn>
                                        <p:tgtEl>
                                          <p:spTgt spid="27"/>
                                        </p:tgtEl>
                                        <p:attrNameLst>
                                          <p:attrName>style.visibility</p:attrName>
                                        </p:attrNameLst>
                                      </p:cBhvr>
                                      <p:to>
                                        <p:strVal val="visible"/>
                                      </p:to>
                                    </p:set>
                                    <p:animEffect transition="in" filter="wipe(down)">
                                      <p:cBhvr>
                                        <p:cTn id="277" dur="500"/>
                                        <p:tgtEl>
                                          <p:spTgt spid="27"/>
                                        </p:tgtEl>
                                      </p:cBhvr>
                                    </p:animEffect>
                                  </p:childTnLst>
                                </p:cTn>
                              </p:par>
                              <p:par>
                                <p:cTn id="278" presetID="22" presetClass="entr" presetSubtype="1" fill="hold" nodeType="withEffect">
                                  <p:stCondLst>
                                    <p:cond delay="0"/>
                                  </p:stCondLst>
                                  <p:childTnLst>
                                    <p:set>
                                      <p:cBhvr>
                                        <p:cTn id="279" dur="1" fill="hold">
                                          <p:stCondLst>
                                            <p:cond delay="0"/>
                                          </p:stCondLst>
                                        </p:cTn>
                                        <p:tgtEl>
                                          <p:spTgt spid="30"/>
                                        </p:tgtEl>
                                        <p:attrNameLst>
                                          <p:attrName>style.visibility</p:attrName>
                                        </p:attrNameLst>
                                      </p:cBhvr>
                                      <p:to>
                                        <p:strVal val="visible"/>
                                      </p:to>
                                    </p:set>
                                    <p:animEffect transition="in" filter="wipe(up)">
                                      <p:cBhvr>
                                        <p:cTn id="280" dur="500"/>
                                        <p:tgtEl>
                                          <p:spTgt spid="30"/>
                                        </p:tgtEl>
                                      </p:cBhvr>
                                    </p:animEffect>
                                  </p:childTnLst>
                                </p:cTn>
                              </p:par>
                              <p:par>
                                <p:cTn id="281" presetID="22" presetClass="entr" presetSubtype="4" fill="hold" nodeType="withEffect">
                                  <p:stCondLst>
                                    <p:cond delay="0"/>
                                  </p:stCondLst>
                                  <p:childTnLst>
                                    <p:set>
                                      <p:cBhvr>
                                        <p:cTn id="282" dur="1" fill="hold">
                                          <p:stCondLst>
                                            <p:cond delay="0"/>
                                          </p:stCondLst>
                                        </p:cTn>
                                        <p:tgtEl>
                                          <p:spTgt spid="14"/>
                                        </p:tgtEl>
                                        <p:attrNameLst>
                                          <p:attrName>style.visibility</p:attrName>
                                        </p:attrNameLst>
                                      </p:cBhvr>
                                      <p:to>
                                        <p:strVal val="visible"/>
                                      </p:to>
                                    </p:set>
                                    <p:animEffect transition="in" filter="wipe(down)">
                                      <p:cBhvr>
                                        <p:cTn id="283" dur="500"/>
                                        <p:tgtEl>
                                          <p:spTgt spid="14"/>
                                        </p:tgtEl>
                                      </p:cBhvr>
                                    </p:animEffect>
                                  </p:childTnLst>
                                </p:cTn>
                              </p:par>
                              <p:par>
                                <p:cTn id="284" presetID="22" presetClass="entr" presetSubtype="4" fill="hold" nodeType="withEffect">
                                  <p:stCondLst>
                                    <p:cond delay="0"/>
                                  </p:stCondLst>
                                  <p:childTnLst>
                                    <p:set>
                                      <p:cBhvr>
                                        <p:cTn id="285" dur="1" fill="hold">
                                          <p:stCondLst>
                                            <p:cond delay="0"/>
                                          </p:stCondLst>
                                        </p:cTn>
                                        <p:tgtEl>
                                          <p:spTgt spid="12"/>
                                        </p:tgtEl>
                                        <p:attrNameLst>
                                          <p:attrName>style.visibility</p:attrName>
                                        </p:attrNameLst>
                                      </p:cBhvr>
                                      <p:to>
                                        <p:strVal val="visible"/>
                                      </p:to>
                                    </p:set>
                                    <p:animEffect transition="in" filter="wipe(down)">
                                      <p:cBhvr>
                                        <p:cTn id="286" dur="500"/>
                                        <p:tgtEl>
                                          <p:spTgt spid="12"/>
                                        </p:tgtEl>
                                      </p:cBhvr>
                                    </p:animEffect>
                                  </p:childTnLst>
                                </p:cTn>
                              </p:par>
                              <p:par>
                                <p:cTn id="287" presetID="22" presetClass="entr" presetSubtype="8" fill="hold" nodeType="withEffect">
                                  <p:stCondLst>
                                    <p:cond delay="0"/>
                                  </p:stCondLst>
                                  <p:childTnLst>
                                    <p:set>
                                      <p:cBhvr>
                                        <p:cTn id="288" dur="1" fill="hold">
                                          <p:stCondLst>
                                            <p:cond delay="0"/>
                                          </p:stCondLst>
                                        </p:cTn>
                                        <p:tgtEl>
                                          <p:spTgt spid="20"/>
                                        </p:tgtEl>
                                        <p:attrNameLst>
                                          <p:attrName>style.visibility</p:attrName>
                                        </p:attrNameLst>
                                      </p:cBhvr>
                                      <p:to>
                                        <p:strVal val="visible"/>
                                      </p:to>
                                    </p:set>
                                    <p:animEffect transition="in" filter="wipe(left)">
                                      <p:cBhvr>
                                        <p:cTn id="289" dur="500"/>
                                        <p:tgtEl>
                                          <p:spTgt spid="20"/>
                                        </p:tgtEl>
                                      </p:cBhvr>
                                    </p:animEffect>
                                  </p:childTnLst>
                                </p:cTn>
                              </p:par>
                              <p:par>
                                <p:cTn id="290" presetID="22" presetClass="entr" presetSubtype="2" fill="hold" nodeType="withEffect">
                                  <p:stCondLst>
                                    <p:cond delay="0"/>
                                  </p:stCondLst>
                                  <p:childTnLst>
                                    <p:set>
                                      <p:cBhvr>
                                        <p:cTn id="291" dur="1" fill="hold">
                                          <p:stCondLst>
                                            <p:cond delay="0"/>
                                          </p:stCondLst>
                                        </p:cTn>
                                        <p:tgtEl>
                                          <p:spTgt spid="13"/>
                                        </p:tgtEl>
                                        <p:attrNameLst>
                                          <p:attrName>style.visibility</p:attrName>
                                        </p:attrNameLst>
                                      </p:cBhvr>
                                      <p:to>
                                        <p:strVal val="visible"/>
                                      </p:to>
                                    </p:set>
                                    <p:animEffect transition="in" filter="wipe(right)">
                                      <p:cBhvr>
                                        <p:cTn id="292" dur="500"/>
                                        <p:tgtEl>
                                          <p:spTgt spid="13"/>
                                        </p:tgtEl>
                                      </p:cBhvr>
                                    </p:animEffect>
                                  </p:childTnLst>
                                </p:cTn>
                              </p:par>
                              <p:par>
                                <p:cTn id="293" presetID="22" presetClass="entr" presetSubtype="8" fill="hold" nodeType="withEffect">
                                  <p:stCondLst>
                                    <p:cond delay="0"/>
                                  </p:stCondLst>
                                  <p:childTnLst>
                                    <p:set>
                                      <p:cBhvr>
                                        <p:cTn id="294" dur="1" fill="hold">
                                          <p:stCondLst>
                                            <p:cond delay="0"/>
                                          </p:stCondLst>
                                        </p:cTn>
                                        <p:tgtEl>
                                          <p:spTgt spid="96"/>
                                        </p:tgtEl>
                                        <p:attrNameLst>
                                          <p:attrName>style.visibility</p:attrName>
                                        </p:attrNameLst>
                                      </p:cBhvr>
                                      <p:to>
                                        <p:strVal val="visible"/>
                                      </p:to>
                                    </p:set>
                                    <p:animEffect transition="in" filter="wipe(left)">
                                      <p:cBhvr>
                                        <p:cTn id="295" dur="500"/>
                                        <p:tgtEl>
                                          <p:spTgt spid="96"/>
                                        </p:tgtEl>
                                      </p:cBhvr>
                                    </p:animEffect>
                                  </p:childTnLst>
                                </p:cTn>
                              </p:par>
                              <p:par>
                                <p:cTn id="296" presetID="22" presetClass="entr" presetSubtype="2" fill="hold" nodeType="withEffect">
                                  <p:stCondLst>
                                    <p:cond delay="0"/>
                                  </p:stCondLst>
                                  <p:childTnLst>
                                    <p:set>
                                      <p:cBhvr>
                                        <p:cTn id="297" dur="1" fill="hold">
                                          <p:stCondLst>
                                            <p:cond delay="0"/>
                                          </p:stCondLst>
                                        </p:cTn>
                                        <p:tgtEl>
                                          <p:spTgt spid="104"/>
                                        </p:tgtEl>
                                        <p:attrNameLst>
                                          <p:attrName>style.visibility</p:attrName>
                                        </p:attrNameLst>
                                      </p:cBhvr>
                                      <p:to>
                                        <p:strVal val="visible"/>
                                      </p:to>
                                    </p:set>
                                    <p:animEffect transition="in" filter="wipe(right)">
                                      <p:cBhvr>
                                        <p:cTn id="298" dur="500"/>
                                        <p:tgtEl>
                                          <p:spTgt spid="104"/>
                                        </p:tgtEl>
                                      </p:cBhvr>
                                    </p:animEffect>
                                  </p:childTnLst>
                                </p:cTn>
                              </p:par>
                              <p:par>
                                <p:cTn id="299" presetID="1" presetClass="entr" presetSubtype="0" fill="hold" nodeType="withEffect">
                                  <p:stCondLst>
                                    <p:cond delay="0"/>
                                  </p:stCondLst>
                                  <p:childTnLst>
                                    <p:set>
                                      <p:cBhvr>
                                        <p:cTn id="300" dur="1" fill="hold">
                                          <p:stCondLst>
                                            <p:cond delay="499"/>
                                          </p:stCondLst>
                                        </p:cTn>
                                        <p:tgtEl>
                                          <p:spTgt spid="69"/>
                                        </p:tgtEl>
                                        <p:attrNameLst>
                                          <p:attrName>style.visibility</p:attrName>
                                        </p:attrNameLst>
                                      </p:cBhvr>
                                      <p:to>
                                        <p:strVal val="visible"/>
                                      </p:to>
                                    </p:set>
                                  </p:childTnLst>
                                </p:cTn>
                              </p:par>
                              <p:par>
                                <p:cTn id="301" presetID="6" presetClass="emph" presetSubtype="0" accel="100000" autoRev="1" fill="hold" nodeType="withEffect">
                                  <p:stCondLst>
                                    <p:cond delay="0"/>
                                  </p:stCondLst>
                                  <p:childTnLst>
                                    <p:animScale>
                                      <p:cBhvr>
                                        <p:cTn id="302" dur="500" fill="hold"/>
                                        <p:tgtEl>
                                          <p:spTgt spid="69"/>
                                        </p:tgtEl>
                                      </p:cBhvr>
                                      <p:by x="0" y="0"/>
                                    </p:animScale>
                                  </p:childTnLst>
                                </p:cTn>
                              </p:par>
                              <p:par>
                                <p:cTn id="303" presetID="1" presetClass="entr" presetSubtype="0" fill="hold" nodeType="withEffect">
                                  <p:stCondLst>
                                    <p:cond delay="0"/>
                                  </p:stCondLst>
                                  <p:childTnLst>
                                    <p:set>
                                      <p:cBhvr>
                                        <p:cTn id="304" dur="1" fill="hold">
                                          <p:stCondLst>
                                            <p:cond delay="499"/>
                                          </p:stCondLst>
                                        </p:cTn>
                                        <p:tgtEl>
                                          <p:spTgt spid="72"/>
                                        </p:tgtEl>
                                        <p:attrNameLst>
                                          <p:attrName>style.visibility</p:attrName>
                                        </p:attrNameLst>
                                      </p:cBhvr>
                                      <p:to>
                                        <p:strVal val="visible"/>
                                      </p:to>
                                    </p:set>
                                  </p:childTnLst>
                                </p:cTn>
                              </p:par>
                              <p:par>
                                <p:cTn id="305" presetID="6" presetClass="emph" presetSubtype="0" accel="100000" autoRev="1" fill="hold" nodeType="withEffect">
                                  <p:stCondLst>
                                    <p:cond delay="0"/>
                                  </p:stCondLst>
                                  <p:childTnLst>
                                    <p:animScale>
                                      <p:cBhvr>
                                        <p:cTn id="306" dur="500" fill="hold"/>
                                        <p:tgtEl>
                                          <p:spTgt spid="72"/>
                                        </p:tgtEl>
                                      </p:cBhvr>
                                      <p:by x="0" y="0"/>
                                    </p:animScale>
                                  </p:childTnLst>
                                </p:cTn>
                              </p:par>
                              <p:par>
                                <p:cTn id="307" presetID="1" presetClass="entr" presetSubtype="0" fill="hold" nodeType="withEffect">
                                  <p:stCondLst>
                                    <p:cond delay="0"/>
                                  </p:stCondLst>
                                  <p:childTnLst>
                                    <p:set>
                                      <p:cBhvr>
                                        <p:cTn id="308" dur="1" fill="hold">
                                          <p:stCondLst>
                                            <p:cond delay="499"/>
                                          </p:stCondLst>
                                        </p:cTn>
                                        <p:tgtEl>
                                          <p:spTgt spid="75"/>
                                        </p:tgtEl>
                                        <p:attrNameLst>
                                          <p:attrName>style.visibility</p:attrName>
                                        </p:attrNameLst>
                                      </p:cBhvr>
                                      <p:to>
                                        <p:strVal val="visible"/>
                                      </p:to>
                                    </p:set>
                                  </p:childTnLst>
                                </p:cTn>
                              </p:par>
                              <p:par>
                                <p:cTn id="309" presetID="6" presetClass="emph" presetSubtype="0" accel="100000" autoRev="1" fill="hold" nodeType="withEffect">
                                  <p:stCondLst>
                                    <p:cond delay="0"/>
                                  </p:stCondLst>
                                  <p:childTnLst>
                                    <p:animScale>
                                      <p:cBhvr>
                                        <p:cTn id="310" dur="500" fill="hold"/>
                                        <p:tgtEl>
                                          <p:spTgt spid="75"/>
                                        </p:tgtEl>
                                      </p:cBhvr>
                                      <p:by x="0" y="0"/>
                                    </p:animScale>
                                  </p:childTnLst>
                                </p:cTn>
                              </p:par>
                              <p:par>
                                <p:cTn id="311" presetID="1" presetClass="entr" presetSubtype="0" fill="hold" nodeType="withEffect">
                                  <p:stCondLst>
                                    <p:cond delay="0"/>
                                  </p:stCondLst>
                                  <p:childTnLst>
                                    <p:set>
                                      <p:cBhvr>
                                        <p:cTn id="312" dur="1" fill="hold">
                                          <p:stCondLst>
                                            <p:cond delay="499"/>
                                          </p:stCondLst>
                                        </p:cTn>
                                        <p:tgtEl>
                                          <p:spTgt spid="78"/>
                                        </p:tgtEl>
                                        <p:attrNameLst>
                                          <p:attrName>style.visibility</p:attrName>
                                        </p:attrNameLst>
                                      </p:cBhvr>
                                      <p:to>
                                        <p:strVal val="visible"/>
                                      </p:to>
                                    </p:set>
                                  </p:childTnLst>
                                </p:cTn>
                              </p:par>
                              <p:par>
                                <p:cTn id="313" presetID="6" presetClass="emph" presetSubtype="0" accel="100000" autoRev="1" fill="hold" nodeType="withEffect">
                                  <p:stCondLst>
                                    <p:cond delay="0"/>
                                  </p:stCondLst>
                                  <p:childTnLst>
                                    <p:animScale>
                                      <p:cBhvr>
                                        <p:cTn id="314" dur="500" fill="hold"/>
                                        <p:tgtEl>
                                          <p:spTgt spid="78"/>
                                        </p:tgtEl>
                                      </p:cBhvr>
                                      <p:by x="0" y="0"/>
                                    </p:animScale>
                                  </p:childTnLst>
                                </p:cTn>
                              </p:par>
                              <p:par>
                                <p:cTn id="315" presetID="1" presetClass="entr" presetSubtype="0" fill="hold" grpId="0" nodeType="withEffect">
                                  <p:stCondLst>
                                    <p:cond delay="0"/>
                                  </p:stCondLst>
                                  <p:childTnLst>
                                    <p:set>
                                      <p:cBhvr>
                                        <p:cTn id="316" dur="1" fill="hold">
                                          <p:stCondLst>
                                            <p:cond delay="499"/>
                                          </p:stCondLst>
                                        </p:cTn>
                                        <p:tgtEl>
                                          <p:spTgt spid="59"/>
                                        </p:tgtEl>
                                        <p:attrNameLst>
                                          <p:attrName>style.visibility</p:attrName>
                                        </p:attrNameLst>
                                      </p:cBhvr>
                                      <p:to>
                                        <p:strVal val="visible"/>
                                      </p:to>
                                    </p:set>
                                  </p:childTnLst>
                                </p:cTn>
                              </p:par>
                              <p:par>
                                <p:cTn id="317" presetID="6" presetClass="emph" presetSubtype="0" accel="100000" autoRev="1" fill="hold" grpId="1" nodeType="withEffect">
                                  <p:stCondLst>
                                    <p:cond delay="0"/>
                                  </p:stCondLst>
                                  <p:childTnLst>
                                    <p:animScale>
                                      <p:cBhvr>
                                        <p:cTn id="318" dur="500" fill="hold"/>
                                        <p:tgtEl>
                                          <p:spTgt spid="59"/>
                                        </p:tgtEl>
                                      </p:cBhvr>
                                      <p:by x="0" y="0"/>
                                    </p:animScale>
                                  </p:childTnLst>
                                </p:cTn>
                              </p:par>
                              <p:par>
                                <p:cTn id="319" presetID="1" presetClass="entr" presetSubtype="0" fill="hold" grpId="0" nodeType="withEffect">
                                  <p:stCondLst>
                                    <p:cond delay="0"/>
                                  </p:stCondLst>
                                  <p:childTnLst>
                                    <p:set>
                                      <p:cBhvr>
                                        <p:cTn id="320" dur="1" fill="hold">
                                          <p:stCondLst>
                                            <p:cond delay="499"/>
                                          </p:stCondLst>
                                        </p:cTn>
                                        <p:tgtEl>
                                          <p:spTgt spid="54"/>
                                        </p:tgtEl>
                                        <p:attrNameLst>
                                          <p:attrName>style.visibility</p:attrName>
                                        </p:attrNameLst>
                                      </p:cBhvr>
                                      <p:to>
                                        <p:strVal val="visible"/>
                                      </p:to>
                                    </p:set>
                                  </p:childTnLst>
                                </p:cTn>
                              </p:par>
                              <p:par>
                                <p:cTn id="321" presetID="6" presetClass="emph" presetSubtype="0" accel="100000" autoRev="1" fill="hold" grpId="1" nodeType="withEffect">
                                  <p:stCondLst>
                                    <p:cond delay="0"/>
                                  </p:stCondLst>
                                  <p:childTnLst>
                                    <p:animScale>
                                      <p:cBhvr>
                                        <p:cTn id="322" dur="500" fill="hold"/>
                                        <p:tgtEl>
                                          <p:spTgt spid="54"/>
                                        </p:tgtEl>
                                      </p:cBhvr>
                                      <p:by x="0" y="0"/>
                                    </p:animScale>
                                  </p:childTnLst>
                                </p:cTn>
                              </p:par>
                              <p:par>
                                <p:cTn id="323" presetID="10" presetClass="entr" presetSubtype="0" fill="hold" grpId="0" nodeType="withEffect">
                                  <p:stCondLst>
                                    <p:cond delay="0"/>
                                  </p:stCondLst>
                                  <p:childTnLst>
                                    <p:set>
                                      <p:cBhvr>
                                        <p:cTn id="324" dur="1" fill="hold">
                                          <p:stCondLst>
                                            <p:cond delay="0"/>
                                          </p:stCondLst>
                                        </p:cTn>
                                        <p:tgtEl>
                                          <p:spTgt spid="155"/>
                                        </p:tgtEl>
                                        <p:attrNameLst>
                                          <p:attrName>style.visibility</p:attrName>
                                        </p:attrNameLst>
                                      </p:cBhvr>
                                      <p:to>
                                        <p:strVal val="visible"/>
                                      </p:to>
                                    </p:set>
                                    <p:animEffect transition="in" filter="fade">
                                      <p:cBhvr>
                                        <p:cTn id="325" dur="500"/>
                                        <p:tgtEl>
                                          <p:spTgt spid="155"/>
                                        </p:tgtEl>
                                      </p:cBhvr>
                                    </p:animEffect>
                                  </p:childTnLst>
                                </p:cTn>
                              </p:par>
                              <p:par>
                                <p:cTn id="326" presetID="1" presetClass="entr" presetSubtype="0" fill="hold" nodeType="withEffect">
                                  <p:stCondLst>
                                    <p:cond delay="0"/>
                                  </p:stCondLst>
                                  <p:childTnLst>
                                    <p:set>
                                      <p:cBhvr>
                                        <p:cTn id="327" dur="1" fill="hold">
                                          <p:stCondLst>
                                            <p:cond delay="499"/>
                                          </p:stCondLst>
                                        </p:cTn>
                                        <p:tgtEl>
                                          <p:spTgt spid="108"/>
                                        </p:tgtEl>
                                        <p:attrNameLst>
                                          <p:attrName>style.visibility</p:attrName>
                                        </p:attrNameLst>
                                      </p:cBhvr>
                                      <p:to>
                                        <p:strVal val="visible"/>
                                      </p:to>
                                    </p:set>
                                  </p:childTnLst>
                                </p:cTn>
                              </p:par>
                              <p:par>
                                <p:cTn id="328" presetID="6" presetClass="emph" presetSubtype="0" accel="100000" autoRev="1" fill="hold" nodeType="withEffect">
                                  <p:stCondLst>
                                    <p:cond delay="0"/>
                                  </p:stCondLst>
                                  <p:childTnLst>
                                    <p:animScale>
                                      <p:cBhvr>
                                        <p:cTn id="329" dur="500" fill="hold"/>
                                        <p:tgtEl>
                                          <p:spTgt spid="108"/>
                                        </p:tgtEl>
                                      </p:cBhvr>
                                      <p:by x="0" y="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P spid="53" grpId="1" animBg="1"/>
      <p:bldP spid="54" grpId="0" animBg="1"/>
      <p:bldP spid="54" grpId="1" animBg="1"/>
      <p:bldP spid="55" grpId="0" animBg="1"/>
      <p:bldP spid="55" grpId="1" animBg="1"/>
      <p:bldP spid="56" grpId="0" animBg="1"/>
      <p:bldP spid="56" grpId="1" animBg="1"/>
      <p:bldP spid="57" grpId="0" animBg="1"/>
      <p:bldP spid="57" grpId="1" animBg="1"/>
      <p:bldP spid="58" grpId="0" animBg="1"/>
      <p:bldP spid="58" grpId="1" animBg="1"/>
      <p:bldP spid="59" grpId="0" animBg="1"/>
      <p:bldP spid="59" grpId="1" animBg="1"/>
      <p:bldP spid="111" grpId="0"/>
      <p:bldP spid="112" grpId="0"/>
      <p:bldP spid="147" grpId="0"/>
      <p:bldP spid="15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 name="Picture 43">
            <a:extLst>
              <a:ext uri="{FF2B5EF4-FFF2-40B4-BE49-F238E27FC236}">
                <a16:creationId xmlns:a16="http://schemas.microsoft.com/office/drawing/2014/main" id="{C665DC2C-C7F1-48F2-A4D1-23DB4C9B8A6F}"/>
              </a:ext>
            </a:extLst>
          </p:cNvPr>
          <p:cNvPicPr>
            <a:picLocks noChangeAspect="1"/>
          </p:cNvPicPr>
          <p:nvPr/>
        </p:nvPicPr>
        <p:blipFill>
          <a:blip r:embed="rId3"/>
          <a:stretch>
            <a:fillRect/>
          </a:stretch>
        </p:blipFill>
        <p:spPr>
          <a:xfrm>
            <a:off x="3304018" y="2780779"/>
            <a:ext cx="5395428" cy="2402032"/>
          </a:xfrm>
          <a:prstGeom prst="rect">
            <a:avLst/>
          </a:prstGeom>
        </p:spPr>
      </p:pic>
      <p:sp>
        <p:nvSpPr>
          <p:cNvPr id="2" name="Title 1">
            <a:extLst>
              <a:ext uri="{FF2B5EF4-FFF2-40B4-BE49-F238E27FC236}">
                <a16:creationId xmlns:a16="http://schemas.microsoft.com/office/drawing/2014/main" id="{C34A38D7-52AB-4646-B030-94815D880216}"/>
              </a:ext>
            </a:extLst>
          </p:cNvPr>
          <p:cNvSpPr>
            <a:spLocks noGrp="1"/>
          </p:cNvSpPr>
          <p:nvPr>
            <p:ph type="title"/>
          </p:nvPr>
        </p:nvSpPr>
        <p:spPr/>
        <p:txBody>
          <a:bodyPr/>
          <a:lstStyle/>
          <a:p>
            <a:r>
              <a:rPr lang="en-US" dirty="0"/>
              <a:t>Microsoft Graph is all about </a:t>
            </a:r>
            <a:r>
              <a:rPr lang="en-US" dirty="0">
                <a:solidFill>
                  <a:schemeClr val="accent3"/>
                </a:solidFill>
              </a:rPr>
              <a:t>you</a:t>
            </a:r>
          </a:p>
        </p:txBody>
      </p:sp>
      <p:sp>
        <p:nvSpPr>
          <p:cNvPr id="88" name="Text Placeholder 87">
            <a:extLst>
              <a:ext uri="{FF2B5EF4-FFF2-40B4-BE49-F238E27FC236}">
                <a16:creationId xmlns:a16="http://schemas.microsoft.com/office/drawing/2014/main" id="{02544EAB-6A44-4716-B3E1-6B3A261AB09A}"/>
              </a:ext>
            </a:extLst>
          </p:cNvPr>
          <p:cNvSpPr>
            <a:spLocks noGrp="1"/>
          </p:cNvSpPr>
          <p:nvPr>
            <p:ph idx="1"/>
          </p:nvPr>
        </p:nvSpPr>
        <p:spPr/>
        <p:txBody>
          <a:bodyPr/>
          <a:lstStyle/>
          <a:p>
            <a:pPr marL="0" indent="0">
              <a:buNone/>
            </a:pPr>
            <a:r>
              <a:rPr lang="en-US" sz="2400" dirty="0"/>
              <a:t>If you or your customers are part of the millions of users that are using  Microsoft cloud services, then Microsoft Graph is the fabric of all your data </a:t>
            </a:r>
          </a:p>
          <a:p>
            <a:endParaRPr lang="en-US" sz="2400" dirty="0"/>
          </a:p>
        </p:txBody>
      </p:sp>
      <p:sp>
        <p:nvSpPr>
          <p:cNvPr id="89" name="Rectangle 88">
            <a:extLst>
              <a:ext uri="{FF2B5EF4-FFF2-40B4-BE49-F238E27FC236}">
                <a16:creationId xmlns:a16="http://schemas.microsoft.com/office/drawing/2014/main" id="{578AA937-96D8-4C07-A213-0F00D7A32C0C}"/>
              </a:ext>
            </a:extLst>
          </p:cNvPr>
          <p:cNvSpPr/>
          <p:nvPr/>
        </p:nvSpPr>
        <p:spPr>
          <a:xfrm>
            <a:off x="5031803" y="5586829"/>
            <a:ext cx="2169312" cy="363946"/>
          </a:xfrm>
          <a:prstGeom prst="rect">
            <a:avLst/>
          </a:prstGeom>
        </p:spPr>
        <p:txBody>
          <a:bodyPr wrap="non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765" b="0" i="0" u="none" strike="noStrike" kern="1200" cap="none" spc="0" normalizeH="0" baseline="0" noProof="0">
                <a:ln>
                  <a:noFill/>
                </a:ln>
                <a:solidFill>
                  <a:srgbClr val="1A1A1A"/>
                </a:solidFill>
                <a:effectLst/>
                <a:uLnTx/>
                <a:uFillTx/>
                <a:latin typeface="Segoe UI"/>
                <a:ea typeface="+mn-ea"/>
                <a:cs typeface="+mn-cs"/>
              </a:rPr>
              <a:t>It all starts with /me</a:t>
            </a:r>
          </a:p>
        </p:txBody>
      </p:sp>
      <p:grpSp>
        <p:nvGrpSpPr>
          <p:cNvPr id="167" name="Group 166">
            <a:extLst>
              <a:ext uri="{FF2B5EF4-FFF2-40B4-BE49-F238E27FC236}">
                <a16:creationId xmlns:a16="http://schemas.microsoft.com/office/drawing/2014/main" id="{82BE3C1F-4206-42D5-8DB3-F34E10C940A3}"/>
              </a:ext>
            </a:extLst>
          </p:cNvPr>
          <p:cNvGrpSpPr/>
          <p:nvPr/>
        </p:nvGrpSpPr>
        <p:grpSpPr>
          <a:xfrm>
            <a:off x="5528267" y="3400738"/>
            <a:ext cx="1107203" cy="1107203"/>
            <a:chOff x="5586882" y="3450725"/>
            <a:chExt cx="1097280" cy="1097280"/>
          </a:xfrm>
        </p:grpSpPr>
        <p:sp>
          <p:nvSpPr>
            <p:cNvPr id="168" name="Oval 167">
              <a:extLst>
                <a:ext uri="{FF2B5EF4-FFF2-40B4-BE49-F238E27FC236}">
                  <a16:creationId xmlns:a16="http://schemas.microsoft.com/office/drawing/2014/main" id="{63BACBB0-70D5-4A25-BE8A-A0E3C8903C9C}"/>
                </a:ext>
              </a:extLst>
            </p:cNvPr>
            <p:cNvSpPr/>
            <p:nvPr/>
          </p:nvSpPr>
          <p:spPr bwMode="auto">
            <a:xfrm>
              <a:off x="5586882" y="3450725"/>
              <a:ext cx="1097280" cy="1097280"/>
            </a:xfrm>
            <a:prstGeom prst="ellipse">
              <a:avLst/>
            </a:prstGeom>
            <a:solidFill>
              <a:schemeClr val="accent3"/>
            </a:solidFill>
            <a:ln w="12700" cap="flat" cmpd="sng" algn="ctr">
              <a:noFill/>
              <a:prstDash val="solid"/>
              <a:headEnd type="none" w="med" len="med"/>
              <a:tailEnd type="none" w="med" len="med"/>
            </a:ln>
            <a:effectLst/>
          </p:spPr>
          <p:txBody>
            <a:bodyPr rot="0" spcFirstLastPara="0" vert="horz" wrap="square" lIns="0" tIns="45700" rIns="0" bIns="4570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13576"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gradFill>
                  <a:gsLst>
                    <a:gs pos="5439">
                      <a:srgbClr val="F8F8F8"/>
                    </a:gs>
                    <a:gs pos="10000">
                      <a:srgbClr val="F8F8F8"/>
                    </a:gs>
                  </a:gsLst>
                  <a:lin ang="5400000" scaled="0"/>
                </a:gradFill>
                <a:effectLst/>
                <a:uLnTx/>
                <a:uFillTx/>
                <a:latin typeface="Segoe UI Semilight"/>
                <a:ea typeface="+mn-ea"/>
                <a:cs typeface="+mn-cs"/>
              </a:endParaRPr>
            </a:p>
          </p:txBody>
        </p:sp>
        <p:sp>
          <p:nvSpPr>
            <p:cNvPr id="169" name="Freeform 5">
              <a:extLst>
                <a:ext uri="{FF2B5EF4-FFF2-40B4-BE49-F238E27FC236}">
                  <a16:creationId xmlns:a16="http://schemas.microsoft.com/office/drawing/2014/main" id="{25BE103F-A066-4905-B7D6-A42AE30A55D7}"/>
                </a:ext>
              </a:extLst>
            </p:cNvPr>
            <p:cNvSpPr>
              <a:spLocks noEditPoints="1"/>
            </p:cNvSpPr>
            <p:nvPr/>
          </p:nvSpPr>
          <p:spPr bwMode="auto">
            <a:xfrm>
              <a:off x="5922617" y="3730888"/>
              <a:ext cx="425810" cy="475534"/>
            </a:xfrm>
            <a:custGeom>
              <a:avLst/>
              <a:gdLst>
                <a:gd name="T0" fmla="*/ 48 w 246"/>
                <a:gd name="T1" fmla="*/ 76 h 275"/>
                <a:gd name="T2" fmla="*/ 124 w 246"/>
                <a:gd name="T3" fmla="*/ 0 h 275"/>
                <a:gd name="T4" fmla="*/ 201 w 246"/>
                <a:gd name="T5" fmla="*/ 76 h 275"/>
                <a:gd name="T6" fmla="*/ 124 w 246"/>
                <a:gd name="T7" fmla="*/ 152 h 275"/>
                <a:gd name="T8" fmla="*/ 48 w 246"/>
                <a:gd name="T9" fmla="*/ 76 h 275"/>
                <a:gd name="T10" fmla="*/ 246 w 246"/>
                <a:gd name="T11" fmla="*/ 275 h 275"/>
                <a:gd name="T12" fmla="*/ 123 w 246"/>
                <a:gd name="T13" fmla="*/ 152 h 275"/>
                <a:gd name="T14" fmla="*/ 0 w 246"/>
                <a:gd name="T15" fmla="*/ 275 h 2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6" h="275">
                  <a:moveTo>
                    <a:pt x="48" y="76"/>
                  </a:moveTo>
                  <a:cubicBezTo>
                    <a:pt x="48" y="34"/>
                    <a:pt x="82" y="0"/>
                    <a:pt x="124" y="0"/>
                  </a:cubicBezTo>
                  <a:cubicBezTo>
                    <a:pt x="166" y="0"/>
                    <a:pt x="201" y="34"/>
                    <a:pt x="201" y="76"/>
                  </a:cubicBezTo>
                  <a:cubicBezTo>
                    <a:pt x="201" y="118"/>
                    <a:pt x="166" y="152"/>
                    <a:pt x="124" y="152"/>
                  </a:cubicBezTo>
                  <a:cubicBezTo>
                    <a:pt x="82" y="152"/>
                    <a:pt x="48" y="118"/>
                    <a:pt x="48" y="76"/>
                  </a:cubicBezTo>
                  <a:close/>
                  <a:moveTo>
                    <a:pt x="246" y="275"/>
                  </a:moveTo>
                  <a:cubicBezTo>
                    <a:pt x="246" y="207"/>
                    <a:pt x="191" y="152"/>
                    <a:pt x="123" y="152"/>
                  </a:cubicBezTo>
                  <a:cubicBezTo>
                    <a:pt x="55" y="152"/>
                    <a:pt x="0" y="207"/>
                    <a:pt x="0" y="275"/>
                  </a:cubicBezTo>
                </a:path>
              </a:pathLst>
            </a:custGeom>
            <a:solidFill>
              <a:schemeClr val="accent3"/>
            </a:solidFill>
            <a:ln w="25400" cap="flat">
              <a:solidFill>
                <a:srgbClr val="FFFFFF"/>
              </a:solidFill>
              <a:prstDash val="solid"/>
              <a:miter lim="800000"/>
              <a:headEnd/>
              <a:tailEnd/>
            </a:ln>
            <a:extLst/>
          </p:spPr>
          <p:txBody>
            <a:bodyPr vert="horz" wrap="square" lIns="89604" tIns="44802" rIns="89604" bIns="44802"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13841"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505050"/>
                </a:solidFill>
                <a:effectLst/>
                <a:uLnTx/>
                <a:uFillTx/>
                <a:latin typeface="Segoe UI Semilight"/>
                <a:ea typeface="+mn-ea"/>
                <a:cs typeface="+mn-cs"/>
              </a:endParaRPr>
            </a:p>
          </p:txBody>
        </p:sp>
      </p:grpSp>
    </p:spTree>
    <p:extLst>
      <p:ext uri="{BB962C8B-B14F-4D97-AF65-F5344CB8AC3E}">
        <p14:creationId xmlns:p14="http://schemas.microsoft.com/office/powerpoint/2010/main" val="38043137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499"/>
                                          </p:stCondLst>
                                        </p:cTn>
                                        <p:tgtEl>
                                          <p:spTgt spid="44"/>
                                        </p:tgtEl>
                                        <p:attrNameLst>
                                          <p:attrName>style.visibility</p:attrName>
                                        </p:attrNameLst>
                                      </p:cBhvr>
                                      <p:to>
                                        <p:strVal val="visible"/>
                                      </p:to>
                                    </p:set>
                                  </p:childTnLst>
                                </p:cTn>
                              </p:par>
                              <p:par>
                                <p:cTn id="7" presetID="6" presetClass="emph" presetSubtype="0" accel="100000" autoRev="1" fill="hold" nodeType="withEffect">
                                  <p:stCondLst>
                                    <p:cond delay="0"/>
                                  </p:stCondLst>
                                  <p:childTnLst>
                                    <p:animScale>
                                      <p:cBhvr>
                                        <p:cTn id="8" dur="500" fill="hold"/>
                                        <p:tgtEl>
                                          <p:spTgt spid="44"/>
                                        </p:tgtEl>
                                      </p:cBhvr>
                                      <p:by x="0" y="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C8F6C5-A38D-4FEE-83EC-E424B1CA5D52}"/>
              </a:ext>
            </a:extLst>
          </p:cNvPr>
          <p:cNvSpPr>
            <a:spLocks noGrp="1"/>
          </p:cNvSpPr>
          <p:nvPr>
            <p:ph type="title"/>
          </p:nvPr>
        </p:nvSpPr>
        <p:spPr/>
        <p:txBody>
          <a:bodyPr>
            <a:normAutofit/>
          </a:bodyPr>
          <a:lstStyle/>
          <a:p>
            <a:r>
              <a:rPr lang="en-US" dirty="0"/>
              <a:t>Gateway to </a:t>
            </a:r>
            <a:r>
              <a:rPr lang="en-US" dirty="0">
                <a:solidFill>
                  <a:schemeClr val="accent3"/>
                </a:solidFill>
              </a:rPr>
              <a:t>your </a:t>
            </a:r>
            <a:r>
              <a:rPr lang="en-US" dirty="0"/>
              <a:t>data in the Microsoft cloud</a:t>
            </a:r>
          </a:p>
        </p:txBody>
      </p:sp>
      <p:sp>
        <p:nvSpPr>
          <p:cNvPr id="7" name="Content Placeholder 6">
            <a:extLst>
              <a:ext uri="{FF2B5EF4-FFF2-40B4-BE49-F238E27FC236}">
                <a16:creationId xmlns:a16="http://schemas.microsoft.com/office/drawing/2014/main" id="{BA0374B2-9540-40A8-BC4A-5F9A80487A60}"/>
              </a:ext>
            </a:extLst>
          </p:cNvPr>
          <p:cNvSpPr>
            <a:spLocks noGrp="1"/>
          </p:cNvSpPr>
          <p:nvPr>
            <p:ph idx="1"/>
          </p:nvPr>
        </p:nvSpPr>
        <p:spPr/>
        <p:txBody>
          <a:bodyPr/>
          <a:lstStyle/>
          <a:p>
            <a:endParaRPr lang="en-CA"/>
          </a:p>
        </p:txBody>
      </p:sp>
      <p:grpSp>
        <p:nvGrpSpPr>
          <p:cNvPr id="63" name="Group 62">
            <a:extLst>
              <a:ext uri="{FF2B5EF4-FFF2-40B4-BE49-F238E27FC236}">
                <a16:creationId xmlns:a16="http://schemas.microsoft.com/office/drawing/2014/main" id="{80BE252D-BD24-4AE9-B251-07DB843B93FD}"/>
              </a:ext>
            </a:extLst>
          </p:cNvPr>
          <p:cNvGrpSpPr/>
          <p:nvPr/>
        </p:nvGrpSpPr>
        <p:grpSpPr>
          <a:xfrm>
            <a:off x="7927839" y="5194861"/>
            <a:ext cx="1163285" cy="1022169"/>
            <a:chOff x="7927839" y="5194861"/>
            <a:chExt cx="1163285" cy="1022169"/>
          </a:xfrm>
        </p:grpSpPr>
        <p:sp>
          <p:nvSpPr>
            <p:cNvPr id="13" name="TextBox 12">
              <a:extLst>
                <a:ext uri="{FF2B5EF4-FFF2-40B4-BE49-F238E27FC236}">
                  <a16:creationId xmlns:a16="http://schemas.microsoft.com/office/drawing/2014/main" id="{90551B74-91CE-46F3-BF72-45CE21A521E3}"/>
                </a:ext>
              </a:extLst>
            </p:cNvPr>
            <p:cNvSpPr txBox="1"/>
            <p:nvPr/>
          </p:nvSpPr>
          <p:spPr>
            <a:xfrm>
              <a:off x="7927839" y="5970809"/>
              <a:ext cx="1163285" cy="246221"/>
            </a:xfrm>
            <a:prstGeom prst="rect">
              <a:avLst/>
            </a:prstGeom>
            <a:noFill/>
          </p:spPr>
          <p:txBody>
            <a:bodyPr wrap="square" lIns="0" tIns="0" rIns="0" bIns="0" rtlCol="0">
              <a:spAutoFit/>
            </a:bodyPr>
            <a:lstStyle>
              <a:defPPr>
                <a:defRPr lang="en-US"/>
              </a:defPPr>
              <a:lvl1pPr algn="ctr">
                <a:defRPr sz="2000">
                  <a:gradFill>
                    <a:gsLst>
                      <a:gs pos="2917">
                        <a:schemeClr val="tx1"/>
                      </a:gs>
                      <a:gs pos="30000">
                        <a:schemeClr val="tx1"/>
                      </a:gs>
                    </a:gsLst>
                    <a:lin ang="5400000" scaled="0"/>
                  </a:gradFill>
                </a:defRPr>
              </a:lvl1p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gradFill>
                    <a:gsLst>
                      <a:gs pos="2917">
                        <a:srgbClr val="1A1A1A"/>
                      </a:gs>
                      <a:gs pos="30000">
                        <a:srgbClr val="1A1A1A"/>
                      </a:gs>
                    </a:gsLst>
                    <a:lin ang="5400000" scaled="0"/>
                  </a:gradFill>
                  <a:effectLst/>
                  <a:uLnTx/>
                  <a:uFillTx/>
                  <a:latin typeface="Segoe UI"/>
                  <a:ea typeface="+mn-ea"/>
                  <a:cs typeface="+mn-cs"/>
                </a:rPr>
                <a:t>Deep insights</a:t>
              </a:r>
            </a:p>
          </p:txBody>
        </p:sp>
        <p:sp>
          <p:nvSpPr>
            <p:cNvPr id="15" name="Chart_E999" descr="Line chart, growth, gain&#10;">
              <a:extLst>
                <a:ext uri="{FF2B5EF4-FFF2-40B4-BE49-F238E27FC236}">
                  <a16:creationId xmlns:a16="http://schemas.microsoft.com/office/drawing/2014/main" id="{2C9F840A-9541-489F-87C1-9F6CCB8BCD55}"/>
                </a:ext>
              </a:extLst>
            </p:cNvPr>
            <p:cNvSpPr>
              <a:spLocks noChangeAspect="1" noEditPoints="1"/>
            </p:cNvSpPr>
            <p:nvPr/>
          </p:nvSpPr>
          <p:spPr bwMode="auto">
            <a:xfrm>
              <a:off x="8223088" y="5194861"/>
              <a:ext cx="572786" cy="573190"/>
            </a:xfrm>
            <a:custGeom>
              <a:avLst/>
              <a:gdLst>
                <a:gd name="T0" fmla="*/ 0 w 4245"/>
                <a:gd name="T1" fmla="*/ 0 h 4248"/>
                <a:gd name="T2" fmla="*/ 0 w 4245"/>
                <a:gd name="T3" fmla="*/ 4248 h 4248"/>
                <a:gd name="T4" fmla="*/ 4245 w 4245"/>
                <a:gd name="T5" fmla="*/ 4248 h 4248"/>
                <a:gd name="T6" fmla="*/ 4088 w 4245"/>
                <a:gd name="T7" fmla="*/ 1101 h 4248"/>
                <a:gd name="T8" fmla="*/ 2515 w 4245"/>
                <a:gd name="T9" fmla="*/ 2675 h 4248"/>
                <a:gd name="T10" fmla="*/ 1886 w 4245"/>
                <a:gd name="T11" fmla="*/ 2045 h 4248"/>
                <a:gd name="T12" fmla="*/ 0 w 4245"/>
                <a:gd name="T13" fmla="*/ 3933 h 4248"/>
                <a:gd name="T14" fmla="*/ 4088 w 4245"/>
                <a:gd name="T15" fmla="*/ 2203 h 4248"/>
                <a:gd name="T16" fmla="*/ 4088 w 4245"/>
                <a:gd name="T17" fmla="*/ 1101 h 4248"/>
                <a:gd name="T18" fmla="*/ 2987 w 4245"/>
                <a:gd name="T19" fmla="*/ 1101 h 4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245" h="4248">
                  <a:moveTo>
                    <a:pt x="0" y="0"/>
                  </a:moveTo>
                  <a:lnTo>
                    <a:pt x="0" y="4248"/>
                  </a:lnTo>
                  <a:lnTo>
                    <a:pt x="4245" y="4248"/>
                  </a:lnTo>
                  <a:moveTo>
                    <a:pt x="4088" y="1101"/>
                  </a:moveTo>
                  <a:lnTo>
                    <a:pt x="2515" y="2675"/>
                  </a:lnTo>
                  <a:lnTo>
                    <a:pt x="1886" y="2045"/>
                  </a:lnTo>
                  <a:lnTo>
                    <a:pt x="0" y="3933"/>
                  </a:lnTo>
                  <a:moveTo>
                    <a:pt x="4088" y="2203"/>
                  </a:moveTo>
                  <a:lnTo>
                    <a:pt x="4088" y="1101"/>
                  </a:lnTo>
                  <a:lnTo>
                    <a:pt x="2987" y="1101"/>
                  </a:lnTo>
                </a:path>
              </a:pathLst>
            </a:custGeom>
            <a:noFill/>
            <a:ln w="1905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7880" tIns="43940" rIns="87880" bIns="43940" numCol="1" anchor="t" anchorCtr="0" compatLnSpc="1">
              <a:prstTxWarp prst="textNoShape">
                <a:avLst/>
              </a:prstTxWarp>
            </a:bodyPr>
            <a:lstStyle/>
            <a:p>
              <a:pPr marL="0" marR="0" lvl="0" indent="0" algn="ctr" defTabSz="896354" rtl="0" eaLnBrk="1" fontAlgn="auto" latinLnBrk="0" hangingPunct="1">
                <a:lnSpc>
                  <a:spcPct val="100000"/>
                </a:lnSpc>
                <a:spcBef>
                  <a:spcPts val="0"/>
                </a:spcBef>
                <a:spcAft>
                  <a:spcPts val="0"/>
                </a:spcAft>
                <a:buClrTx/>
                <a:buSzTx/>
                <a:buFontTx/>
                <a:buNone/>
                <a:tabLst/>
                <a:defRPr/>
              </a:pPr>
              <a:endParaRPr kumimoji="0" lang="en-US" sz="865" b="0" i="0" u="none" strike="noStrike" kern="1200" cap="none" spc="0" normalizeH="0" baseline="0" noProof="0">
                <a:ln>
                  <a:noFill/>
                </a:ln>
                <a:gradFill>
                  <a:gsLst>
                    <a:gs pos="0">
                      <a:srgbClr val="505050"/>
                    </a:gs>
                    <a:gs pos="100000">
                      <a:srgbClr val="505050"/>
                    </a:gs>
                  </a:gsLst>
                  <a:lin ang="5400000" scaled="1"/>
                </a:gradFill>
                <a:effectLst/>
                <a:uLnTx/>
                <a:uFillTx/>
                <a:latin typeface="Segoe UI Semilight"/>
                <a:ea typeface="+mn-ea"/>
                <a:cs typeface="+mn-cs"/>
              </a:endParaRPr>
            </a:p>
          </p:txBody>
        </p:sp>
      </p:grpSp>
      <p:grpSp>
        <p:nvGrpSpPr>
          <p:cNvPr id="62" name="Group 61">
            <a:extLst>
              <a:ext uri="{FF2B5EF4-FFF2-40B4-BE49-F238E27FC236}">
                <a16:creationId xmlns:a16="http://schemas.microsoft.com/office/drawing/2014/main" id="{406A32BB-D9CE-4B2F-B27B-4242A074B4F8}"/>
              </a:ext>
            </a:extLst>
          </p:cNvPr>
          <p:cNvGrpSpPr/>
          <p:nvPr/>
        </p:nvGrpSpPr>
        <p:grpSpPr>
          <a:xfrm>
            <a:off x="5992155" y="5232234"/>
            <a:ext cx="1045129" cy="984796"/>
            <a:chOff x="5992155" y="5232234"/>
            <a:chExt cx="1045129" cy="984796"/>
          </a:xfrm>
        </p:grpSpPr>
        <p:sp>
          <p:nvSpPr>
            <p:cNvPr id="12" name="TextBox 11">
              <a:extLst>
                <a:ext uri="{FF2B5EF4-FFF2-40B4-BE49-F238E27FC236}">
                  <a16:creationId xmlns:a16="http://schemas.microsoft.com/office/drawing/2014/main" id="{68A9E39F-D112-4E0F-98CF-A528AF69C235}"/>
                </a:ext>
              </a:extLst>
            </p:cNvPr>
            <p:cNvSpPr txBox="1"/>
            <p:nvPr/>
          </p:nvSpPr>
          <p:spPr>
            <a:xfrm>
              <a:off x="5992155" y="5970809"/>
              <a:ext cx="1045129" cy="246221"/>
            </a:xfrm>
            <a:prstGeom prst="rect">
              <a:avLst/>
            </a:prstGeom>
            <a:noFill/>
          </p:spPr>
          <p:txBody>
            <a:bodyPr wrap="square" lIns="0" tIns="0" rIns="0" bIns="0" rtlCol="0">
              <a:spAutoFit/>
            </a:bodyPr>
            <a:lstStyle>
              <a:defPPr>
                <a:defRPr lang="en-US"/>
              </a:defPPr>
              <a:lvl1pPr algn="ctr">
                <a:defRPr sz="2000">
                  <a:gradFill>
                    <a:gsLst>
                      <a:gs pos="2917">
                        <a:schemeClr val="tx1"/>
                      </a:gs>
                      <a:gs pos="30000">
                        <a:schemeClr val="tx1"/>
                      </a:gs>
                    </a:gsLst>
                    <a:lin ang="5400000" scaled="0"/>
                  </a:gradFill>
                </a:defRPr>
              </a:lvl1p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gradFill>
                    <a:gsLst>
                      <a:gs pos="2917">
                        <a:srgbClr val="1A1A1A"/>
                      </a:gs>
                      <a:gs pos="30000">
                        <a:srgbClr val="1A1A1A"/>
                      </a:gs>
                    </a:gsLst>
                    <a:lin ang="5400000" scaled="0"/>
                  </a:gradFill>
                  <a:effectLst/>
                  <a:uLnTx/>
                  <a:uFillTx/>
                  <a:latin typeface="Segoe UI"/>
                  <a:ea typeface="+mn-ea"/>
                  <a:cs typeface="+mn-cs"/>
                </a:rPr>
                <a:t>Rich content</a:t>
              </a:r>
            </a:p>
          </p:txBody>
        </p:sp>
        <p:sp>
          <p:nvSpPr>
            <p:cNvPr id="16" name="cloud_2" descr="Intelligent cloud&#10;">
              <a:extLst>
                <a:ext uri="{FF2B5EF4-FFF2-40B4-BE49-F238E27FC236}">
                  <a16:creationId xmlns:a16="http://schemas.microsoft.com/office/drawing/2014/main" id="{C433463B-9EF1-4306-B535-10A37E5D0BDF}"/>
                </a:ext>
              </a:extLst>
            </p:cNvPr>
            <p:cNvSpPr>
              <a:spLocks noChangeAspect="1" noEditPoints="1"/>
            </p:cNvSpPr>
            <p:nvPr/>
          </p:nvSpPr>
          <p:spPr bwMode="auto">
            <a:xfrm>
              <a:off x="6082848" y="5232234"/>
              <a:ext cx="863742" cy="498445"/>
            </a:xfrm>
            <a:custGeom>
              <a:avLst/>
              <a:gdLst>
                <a:gd name="T0" fmla="*/ 138 w 349"/>
                <a:gd name="T1" fmla="*/ 181 h 200"/>
                <a:gd name="T2" fmla="*/ 49 w 349"/>
                <a:gd name="T3" fmla="*/ 181 h 200"/>
                <a:gd name="T4" fmla="*/ 0 w 349"/>
                <a:gd name="T5" fmla="*/ 132 h 200"/>
                <a:gd name="T6" fmla="*/ 49 w 349"/>
                <a:gd name="T7" fmla="*/ 84 h 200"/>
                <a:gd name="T8" fmla="*/ 59 w 349"/>
                <a:gd name="T9" fmla="*/ 85 h 200"/>
                <a:gd name="T10" fmla="*/ 148 w 349"/>
                <a:gd name="T11" fmla="*/ 0 h 200"/>
                <a:gd name="T12" fmla="*/ 234 w 349"/>
                <a:gd name="T13" fmla="*/ 68 h 200"/>
                <a:gd name="T14" fmla="*/ 282 w 349"/>
                <a:gd name="T15" fmla="*/ 47 h 200"/>
                <a:gd name="T16" fmla="*/ 349 w 349"/>
                <a:gd name="T17" fmla="*/ 114 h 200"/>
                <a:gd name="T18" fmla="*/ 282 w 349"/>
                <a:gd name="T19" fmla="*/ 180 h 200"/>
                <a:gd name="T20" fmla="*/ 282 w 349"/>
                <a:gd name="T21" fmla="*/ 180 h 200"/>
                <a:gd name="T22" fmla="*/ 206 w 349"/>
                <a:gd name="T23" fmla="*/ 180 h 200"/>
                <a:gd name="T24" fmla="*/ 119 w 349"/>
                <a:gd name="T25" fmla="*/ 200 h 200"/>
                <a:gd name="T26" fmla="*/ 138 w 349"/>
                <a:gd name="T27" fmla="*/ 181 h 200"/>
                <a:gd name="T28" fmla="*/ 119 w 349"/>
                <a:gd name="T29" fmla="*/ 161 h 200"/>
                <a:gd name="T30" fmla="*/ 225 w 349"/>
                <a:gd name="T31" fmla="*/ 161 h 200"/>
                <a:gd name="T32" fmla="*/ 206 w 349"/>
                <a:gd name="T33" fmla="*/ 180 h 200"/>
                <a:gd name="T34" fmla="*/ 225 w 349"/>
                <a:gd name="T35" fmla="*/ 20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49" h="200">
                  <a:moveTo>
                    <a:pt x="138" y="181"/>
                  </a:moveTo>
                  <a:cubicBezTo>
                    <a:pt x="49" y="181"/>
                    <a:pt x="49" y="181"/>
                    <a:pt x="49" y="181"/>
                  </a:cubicBezTo>
                  <a:cubicBezTo>
                    <a:pt x="22" y="181"/>
                    <a:pt x="0" y="159"/>
                    <a:pt x="0" y="132"/>
                  </a:cubicBezTo>
                  <a:cubicBezTo>
                    <a:pt x="0" y="105"/>
                    <a:pt x="22" y="84"/>
                    <a:pt x="49" y="84"/>
                  </a:cubicBezTo>
                  <a:cubicBezTo>
                    <a:pt x="52" y="84"/>
                    <a:pt x="56" y="84"/>
                    <a:pt x="59" y="85"/>
                  </a:cubicBezTo>
                  <a:cubicBezTo>
                    <a:pt x="61" y="38"/>
                    <a:pt x="100" y="0"/>
                    <a:pt x="148" y="0"/>
                  </a:cubicBezTo>
                  <a:cubicBezTo>
                    <a:pt x="189" y="0"/>
                    <a:pt x="224" y="29"/>
                    <a:pt x="234" y="68"/>
                  </a:cubicBezTo>
                  <a:cubicBezTo>
                    <a:pt x="246" y="55"/>
                    <a:pt x="263" y="47"/>
                    <a:pt x="282" y="47"/>
                  </a:cubicBezTo>
                  <a:cubicBezTo>
                    <a:pt x="319" y="47"/>
                    <a:pt x="349" y="77"/>
                    <a:pt x="349" y="114"/>
                  </a:cubicBezTo>
                  <a:cubicBezTo>
                    <a:pt x="349" y="151"/>
                    <a:pt x="319" y="180"/>
                    <a:pt x="282" y="180"/>
                  </a:cubicBezTo>
                  <a:cubicBezTo>
                    <a:pt x="282" y="180"/>
                    <a:pt x="282" y="180"/>
                    <a:pt x="282" y="180"/>
                  </a:cubicBezTo>
                  <a:cubicBezTo>
                    <a:pt x="206" y="180"/>
                    <a:pt x="206" y="180"/>
                    <a:pt x="206" y="180"/>
                  </a:cubicBezTo>
                  <a:moveTo>
                    <a:pt x="119" y="200"/>
                  </a:moveTo>
                  <a:cubicBezTo>
                    <a:pt x="138" y="181"/>
                    <a:pt x="138" y="181"/>
                    <a:pt x="138" y="181"/>
                  </a:cubicBezTo>
                  <a:cubicBezTo>
                    <a:pt x="119" y="161"/>
                    <a:pt x="119" y="161"/>
                    <a:pt x="119" y="161"/>
                  </a:cubicBezTo>
                  <a:moveTo>
                    <a:pt x="225" y="161"/>
                  </a:moveTo>
                  <a:cubicBezTo>
                    <a:pt x="206" y="180"/>
                    <a:pt x="206" y="180"/>
                    <a:pt x="206" y="180"/>
                  </a:cubicBezTo>
                  <a:cubicBezTo>
                    <a:pt x="225" y="200"/>
                    <a:pt x="225" y="200"/>
                    <a:pt x="225" y="200"/>
                  </a:cubicBezTo>
                </a:path>
              </a:pathLst>
            </a:custGeom>
            <a:noFill/>
            <a:ln w="1905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7880" tIns="43940" rIns="87880" bIns="43940" numCol="1" anchor="t" anchorCtr="0" compatLnSpc="1">
              <a:prstTxWarp prst="textNoShape">
                <a:avLst/>
              </a:prstTxWarp>
            </a:bodyPr>
            <a:lstStyle/>
            <a:p>
              <a:pPr marL="0" marR="0" lvl="0" indent="0" algn="ctr" defTabSz="896354" rtl="0" eaLnBrk="1" fontAlgn="auto" latinLnBrk="0" hangingPunct="1">
                <a:lnSpc>
                  <a:spcPct val="100000"/>
                </a:lnSpc>
                <a:spcBef>
                  <a:spcPts val="0"/>
                </a:spcBef>
                <a:spcAft>
                  <a:spcPts val="0"/>
                </a:spcAft>
                <a:buClrTx/>
                <a:buSzTx/>
                <a:buFontTx/>
                <a:buNone/>
                <a:tabLst/>
                <a:defRPr/>
              </a:pPr>
              <a:endParaRPr kumimoji="0" lang="en-US" sz="865" b="0" i="0" u="none" strike="noStrike" kern="1200" cap="none" spc="0" normalizeH="0" baseline="0" noProof="0">
                <a:ln>
                  <a:noFill/>
                </a:ln>
                <a:gradFill>
                  <a:gsLst>
                    <a:gs pos="0">
                      <a:srgbClr val="505050"/>
                    </a:gs>
                    <a:gs pos="100000">
                      <a:srgbClr val="505050"/>
                    </a:gs>
                  </a:gsLst>
                  <a:lin ang="5400000" scaled="1"/>
                </a:gradFill>
                <a:effectLst/>
                <a:uLnTx/>
                <a:uFillTx/>
                <a:latin typeface="Segoe UI Semilight"/>
                <a:ea typeface="+mn-ea"/>
                <a:cs typeface="+mn-cs"/>
              </a:endParaRPr>
            </a:p>
          </p:txBody>
        </p:sp>
      </p:grpSp>
      <p:grpSp>
        <p:nvGrpSpPr>
          <p:cNvPr id="64" name="Group 63">
            <a:extLst>
              <a:ext uri="{FF2B5EF4-FFF2-40B4-BE49-F238E27FC236}">
                <a16:creationId xmlns:a16="http://schemas.microsoft.com/office/drawing/2014/main" id="{9A7C199A-AC41-4111-BD2E-9B0FD40C8D40}"/>
              </a:ext>
            </a:extLst>
          </p:cNvPr>
          <p:cNvGrpSpPr/>
          <p:nvPr/>
        </p:nvGrpSpPr>
        <p:grpSpPr>
          <a:xfrm>
            <a:off x="9740163" y="5172341"/>
            <a:ext cx="1591923" cy="1044689"/>
            <a:chOff x="9740163" y="5172341"/>
            <a:chExt cx="1591923" cy="1044689"/>
          </a:xfrm>
        </p:grpSpPr>
        <p:sp>
          <p:nvSpPr>
            <p:cNvPr id="17" name="Stopwatch_E916" descr="Stopwatch, timer&#10;">
              <a:extLst>
                <a:ext uri="{FF2B5EF4-FFF2-40B4-BE49-F238E27FC236}">
                  <a16:creationId xmlns:a16="http://schemas.microsoft.com/office/drawing/2014/main" id="{EE3F83EB-545D-497A-8233-9C9DE2E01990}"/>
                </a:ext>
              </a:extLst>
            </p:cNvPr>
            <p:cNvSpPr>
              <a:spLocks noChangeAspect="1" noEditPoints="1"/>
            </p:cNvSpPr>
            <p:nvPr/>
          </p:nvSpPr>
          <p:spPr bwMode="auto">
            <a:xfrm>
              <a:off x="10268256" y="5172341"/>
              <a:ext cx="535739" cy="618230"/>
            </a:xfrm>
            <a:custGeom>
              <a:avLst/>
              <a:gdLst>
                <a:gd name="T0" fmla="*/ 3250 w 3250"/>
                <a:gd name="T1" fmla="*/ 2125 h 3750"/>
                <a:gd name="T2" fmla="*/ 1625 w 3250"/>
                <a:gd name="T3" fmla="*/ 3750 h 3750"/>
                <a:gd name="T4" fmla="*/ 0 w 3250"/>
                <a:gd name="T5" fmla="*/ 2125 h 3750"/>
                <a:gd name="T6" fmla="*/ 1625 w 3250"/>
                <a:gd name="T7" fmla="*/ 500 h 3750"/>
                <a:gd name="T8" fmla="*/ 3250 w 3250"/>
                <a:gd name="T9" fmla="*/ 2125 h 3750"/>
                <a:gd name="T10" fmla="*/ 1500 w 3250"/>
                <a:gd name="T11" fmla="*/ 1125 h 3750"/>
                <a:gd name="T12" fmla="*/ 1500 w 3250"/>
                <a:gd name="T13" fmla="*/ 2250 h 3750"/>
                <a:gd name="T14" fmla="*/ 2375 w 3250"/>
                <a:gd name="T15" fmla="*/ 2250 h 3750"/>
                <a:gd name="T16" fmla="*/ 875 w 3250"/>
                <a:gd name="T17" fmla="*/ 0 h 3750"/>
                <a:gd name="T18" fmla="*/ 2125 w 3250"/>
                <a:gd name="T19" fmla="*/ 0 h 3750"/>
                <a:gd name="T20" fmla="*/ 1500 w 3250"/>
                <a:gd name="T21" fmla="*/ 500 h 3750"/>
                <a:gd name="T22" fmla="*/ 1500 w 3250"/>
                <a:gd name="T23" fmla="*/ 0 h 3750"/>
                <a:gd name="T24" fmla="*/ 2643 w 3250"/>
                <a:gd name="T25" fmla="*/ 857 h 3750"/>
                <a:gd name="T26" fmla="*/ 3125 w 3250"/>
                <a:gd name="T27" fmla="*/ 375 h 37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250" h="3750">
                  <a:moveTo>
                    <a:pt x="3250" y="2125"/>
                  </a:moveTo>
                  <a:cubicBezTo>
                    <a:pt x="3250" y="3022"/>
                    <a:pt x="2522" y="3750"/>
                    <a:pt x="1625" y="3750"/>
                  </a:cubicBezTo>
                  <a:cubicBezTo>
                    <a:pt x="728" y="3750"/>
                    <a:pt x="0" y="3022"/>
                    <a:pt x="0" y="2125"/>
                  </a:cubicBezTo>
                  <a:cubicBezTo>
                    <a:pt x="0" y="1228"/>
                    <a:pt x="728" y="500"/>
                    <a:pt x="1625" y="500"/>
                  </a:cubicBezTo>
                  <a:cubicBezTo>
                    <a:pt x="2522" y="500"/>
                    <a:pt x="3250" y="1228"/>
                    <a:pt x="3250" y="2125"/>
                  </a:cubicBezTo>
                  <a:close/>
                  <a:moveTo>
                    <a:pt x="1500" y="1125"/>
                  </a:moveTo>
                  <a:cubicBezTo>
                    <a:pt x="1500" y="2250"/>
                    <a:pt x="1500" y="2250"/>
                    <a:pt x="1500" y="2250"/>
                  </a:cubicBezTo>
                  <a:cubicBezTo>
                    <a:pt x="2375" y="2250"/>
                    <a:pt x="2375" y="2250"/>
                    <a:pt x="2375" y="2250"/>
                  </a:cubicBezTo>
                  <a:moveTo>
                    <a:pt x="875" y="0"/>
                  </a:moveTo>
                  <a:cubicBezTo>
                    <a:pt x="2125" y="0"/>
                    <a:pt x="2125" y="0"/>
                    <a:pt x="2125" y="0"/>
                  </a:cubicBezTo>
                  <a:moveTo>
                    <a:pt x="1500" y="500"/>
                  </a:moveTo>
                  <a:cubicBezTo>
                    <a:pt x="1500" y="0"/>
                    <a:pt x="1500" y="0"/>
                    <a:pt x="1500" y="0"/>
                  </a:cubicBezTo>
                  <a:moveTo>
                    <a:pt x="2643" y="857"/>
                  </a:moveTo>
                  <a:cubicBezTo>
                    <a:pt x="3125" y="375"/>
                    <a:pt x="3125" y="375"/>
                    <a:pt x="3125" y="375"/>
                  </a:cubicBezTo>
                </a:path>
              </a:pathLst>
            </a:custGeom>
            <a:noFill/>
            <a:ln w="1905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7880" tIns="43940" rIns="87880" bIns="43940" numCol="1" anchor="t" anchorCtr="0" compatLnSpc="1">
              <a:prstTxWarp prst="textNoShape">
                <a:avLst/>
              </a:prstTxWarp>
            </a:bodyPr>
            <a:lstStyle/>
            <a:p>
              <a:pPr marL="0" marR="0" lvl="0" indent="0" algn="ctr" defTabSz="896354" rtl="0" eaLnBrk="1" fontAlgn="auto" latinLnBrk="0" hangingPunct="1">
                <a:lnSpc>
                  <a:spcPct val="100000"/>
                </a:lnSpc>
                <a:spcBef>
                  <a:spcPts val="0"/>
                </a:spcBef>
                <a:spcAft>
                  <a:spcPts val="0"/>
                </a:spcAft>
                <a:buClrTx/>
                <a:buSzTx/>
                <a:buFontTx/>
                <a:buNone/>
                <a:tabLst/>
                <a:defRPr/>
              </a:pPr>
              <a:endParaRPr kumimoji="0" lang="en-US" sz="865" b="0" i="0" u="none" strike="noStrike" kern="1200" cap="none" spc="0" normalizeH="0" baseline="0" noProof="0">
                <a:ln>
                  <a:noFill/>
                </a:ln>
                <a:gradFill>
                  <a:gsLst>
                    <a:gs pos="0">
                      <a:srgbClr val="505050"/>
                    </a:gs>
                    <a:gs pos="100000">
                      <a:srgbClr val="505050"/>
                    </a:gs>
                  </a:gsLst>
                  <a:lin ang="5400000" scaled="1"/>
                </a:gradFill>
                <a:effectLst/>
                <a:uLnTx/>
                <a:uFillTx/>
                <a:latin typeface="Segoe UI Semilight"/>
                <a:ea typeface="+mn-ea"/>
                <a:cs typeface="+mn-cs"/>
              </a:endParaRPr>
            </a:p>
          </p:txBody>
        </p:sp>
        <p:sp>
          <p:nvSpPr>
            <p:cNvPr id="18" name="TextBox 17">
              <a:extLst>
                <a:ext uri="{FF2B5EF4-FFF2-40B4-BE49-F238E27FC236}">
                  <a16:creationId xmlns:a16="http://schemas.microsoft.com/office/drawing/2014/main" id="{E05515A7-1A71-4424-9B32-1D5DDA3EB9FE}"/>
                </a:ext>
              </a:extLst>
            </p:cNvPr>
            <p:cNvSpPr txBox="1"/>
            <p:nvPr/>
          </p:nvSpPr>
          <p:spPr>
            <a:xfrm>
              <a:off x="9740163" y="5970809"/>
              <a:ext cx="1591923" cy="246221"/>
            </a:xfrm>
            <a:prstGeom prst="rect">
              <a:avLst/>
            </a:prstGeom>
            <a:noFill/>
          </p:spPr>
          <p:txBody>
            <a:bodyPr wrap="square" lIns="0" tIns="0" rIns="0" bIns="0" rtlCol="0">
              <a:spAutoFit/>
            </a:bodyPr>
            <a:lstStyle>
              <a:defPPr>
                <a:defRPr lang="en-US"/>
              </a:defPPr>
              <a:lvl1pPr algn="ctr">
                <a:defRPr sz="2000">
                  <a:gradFill>
                    <a:gsLst>
                      <a:gs pos="2917">
                        <a:schemeClr val="tx1"/>
                      </a:gs>
                      <a:gs pos="30000">
                        <a:schemeClr val="tx1"/>
                      </a:gs>
                    </a:gsLst>
                    <a:lin ang="5400000" scaled="0"/>
                  </a:gradFill>
                </a:defRPr>
              </a:lvl1p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gradFill>
                    <a:gsLst>
                      <a:gs pos="2917">
                        <a:srgbClr val="1A1A1A"/>
                      </a:gs>
                      <a:gs pos="30000">
                        <a:srgbClr val="1A1A1A"/>
                      </a:gs>
                    </a:gsLst>
                    <a:lin ang="5400000" scaled="0"/>
                  </a:gradFill>
                  <a:effectLst/>
                  <a:uLnTx/>
                  <a:uFillTx/>
                  <a:latin typeface="Segoe UI"/>
                  <a:ea typeface="+mn-ea"/>
                  <a:cs typeface="+mn-cs"/>
                </a:rPr>
                <a:t>Real-time updates</a:t>
              </a:r>
            </a:p>
          </p:txBody>
        </p:sp>
      </p:grpSp>
      <p:grpSp>
        <p:nvGrpSpPr>
          <p:cNvPr id="61" name="Group 60">
            <a:extLst>
              <a:ext uri="{FF2B5EF4-FFF2-40B4-BE49-F238E27FC236}">
                <a16:creationId xmlns:a16="http://schemas.microsoft.com/office/drawing/2014/main" id="{F6A7D3CA-B732-4BC8-BB24-359ACC8708A2}"/>
              </a:ext>
            </a:extLst>
          </p:cNvPr>
          <p:cNvGrpSpPr/>
          <p:nvPr/>
        </p:nvGrpSpPr>
        <p:grpSpPr>
          <a:xfrm>
            <a:off x="3682029" y="5154411"/>
            <a:ext cx="1548333" cy="1308841"/>
            <a:chOff x="3682029" y="5154411"/>
            <a:chExt cx="1548333" cy="1308841"/>
          </a:xfrm>
        </p:grpSpPr>
        <p:sp>
          <p:nvSpPr>
            <p:cNvPr id="14" name="people_3" descr="More personal computing&#10;">
              <a:extLst>
                <a:ext uri="{FF2B5EF4-FFF2-40B4-BE49-F238E27FC236}">
                  <a16:creationId xmlns:a16="http://schemas.microsoft.com/office/drawing/2014/main" id="{3373681C-0159-44EF-AB55-EFBD0B45CFE1}"/>
                </a:ext>
              </a:extLst>
            </p:cNvPr>
            <p:cNvSpPr>
              <a:spLocks noChangeAspect="1" noEditPoints="1"/>
            </p:cNvSpPr>
            <p:nvPr/>
          </p:nvSpPr>
          <p:spPr bwMode="auto">
            <a:xfrm>
              <a:off x="4131744" y="5154411"/>
              <a:ext cx="648903" cy="654091"/>
            </a:xfrm>
            <a:custGeom>
              <a:avLst/>
              <a:gdLst>
                <a:gd name="T0" fmla="*/ 346 w 346"/>
                <a:gd name="T1" fmla="*/ 265 h 348"/>
                <a:gd name="T2" fmla="*/ 346 w 346"/>
                <a:gd name="T3" fmla="*/ 348 h 348"/>
                <a:gd name="T4" fmla="*/ 263 w 346"/>
                <a:gd name="T5" fmla="*/ 348 h 348"/>
                <a:gd name="T6" fmla="*/ 346 w 346"/>
                <a:gd name="T7" fmla="*/ 83 h 348"/>
                <a:gd name="T8" fmla="*/ 346 w 346"/>
                <a:gd name="T9" fmla="*/ 0 h 348"/>
                <a:gd name="T10" fmla="*/ 263 w 346"/>
                <a:gd name="T11" fmla="*/ 0 h 348"/>
                <a:gd name="T12" fmla="*/ 83 w 346"/>
                <a:gd name="T13" fmla="*/ 0 h 348"/>
                <a:gd name="T14" fmla="*/ 0 w 346"/>
                <a:gd name="T15" fmla="*/ 0 h 348"/>
                <a:gd name="T16" fmla="*/ 0 w 346"/>
                <a:gd name="T17" fmla="*/ 83 h 348"/>
                <a:gd name="T18" fmla="*/ 0 w 346"/>
                <a:gd name="T19" fmla="*/ 265 h 348"/>
                <a:gd name="T20" fmla="*/ 0 w 346"/>
                <a:gd name="T21" fmla="*/ 348 h 348"/>
                <a:gd name="T22" fmla="*/ 83 w 346"/>
                <a:gd name="T23" fmla="*/ 348 h 348"/>
                <a:gd name="T24" fmla="*/ 173 w 346"/>
                <a:gd name="T25" fmla="*/ 184 h 348"/>
                <a:gd name="T26" fmla="*/ 229 w 346"/>
                <a:gd name="T27" fmla="*/ 129 h 348"/>
                <a:gd name="T28" fmla="*/ 173 w 346"/>
                <a:gd name="T29" fmla="*/ 73 h 348"/>
                <a:gd name="T30" fmla="*/ 117 w 346"/>
                <a:gd name="T31" fmla="*/ 129 h 348"/>
                <a:gd name="T32" fmla="*/ 173 w 346"/>
                <a:gd name="T33" fmla="*/ 184 h 348"/>
                <a:gd name="T34" fmla="*/ 262 w 346"/>
                <a:gd name="T35" fmla="*/ 275 h 348"/>
                <a:gd name="T36" fmla="*/ 172 w 346"/>
                <a:gd name="T37" fmla="*/ 184 h 348"/>
                <a:gd name="T38" fmla="*/ 82 w 346"/>
                <a:gd name="T39" fmla="*/ 275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46" h="348">
                  <a:moveTo>
                    <a:pt x="346" y="265"/>
                  </a:moveTo>
                  <a:cubicBezTo>
                    <a:pt x="346" y="348"/>
                    <a:pt x="346" y="348"/>
                    <a:pt x="346" y="348"/>
                  </a:cubicBezTo>
                  <a:cubicBezTo>
                    <a:pt x="263" y="348"/>
                    <a:pt x="263" y="348"/>
                    <a:pt x="263" y="348"/>
                  </a:cubicBezTo>
                  <a:moveTo>
                    <a:pt x="346" y="83"/>
                  </a:moveTo>
                  <a:cubicBezTo>
                    <a:pt x="346" y="0"/>
                    <a:pt x="346" y="0"/>
                    <a:pt x="346" y="0"/>
                  </a:cubicBezTo>
                  <a:cubicBezTo>
                    <a:pt x="263" y="0"/>
                    <a:pt x="263" y="0"/>
                    <a:pt x="263" y="0"/>
                  </a:cubicBezTo>
                  <a:moveTo>
                    <a:pt x="83" y="0"/>
                  </a:moveTo>
                  <a:cubicBezTo>
                    <a:pt x="0" y="0"/>
                    <a:pt x="0" y="0"/>
                    <a:pt x="0" y="0"/>
                  </a:cubicBezTo>
                  <a:cubicBezTo>
                    <a:pt x="0" y="83"/>
                    <a:pt x="0" y="83"/>
                    <a:pt x="0" y="83"/>
                  </a:cubicBezTo>
                  <a:moveTo>
                    <a:pt x="0" y="265"/>
                  </a:moveTo>
                  <a:cubicBezTo>
                    <a:pt x="0" y="348"/>
                    <a:pt x="0" y="348"/>
                    <a:pt x="0" y="348"/>
                  </a:cubicBezTo>
                  <a:cubicBezTo>
                    <a:pt x="83" y="348"/>
                    <a:pt x="83" y="348"/>
                    <a:pt x="83" y="348"/>
                  </a:cubicBezTo>
                  <a:moveTo>
                    <a:pt x="173" y="184"/>
                  </a:moveTo>
                  <a:cubicBezTo>
                    <a:pt x="204" y="184"/>
                    <a:pt x="229" y="159"/>
                    <a:pt x="229" y="129"/>
                  </a:cubicBezTo>
                  <a:cubicBezTo>
                    <a:pt x="229" y="98"/>
                    <a:pt x="204" y="73"/>
                    <a:pt x="173" y="73"/>
                  </a:cubicBezTo>
                  <a:cubicBezTo>
                    <a:pt x="142" y="73"/>
                    <a:pt x="117" y="98"/>
                    <a:pt x="117" y="129"/>
                  </a:cubicBezTo>
                  <a:cubicBezTo>
                    <a:pt x="117" y="159"/>
                    <a:pt x="142" y="184"/>
                    <a:pt x="173" y="184"/>
                  </a:cubicBezTo>
                  <a:close/>
                  <a:moveTo>
                    <a:pt x="262" y="275"/>
                  </a:moveTo>
                  <a:cubicBezTo>
                    <a:pt x="262" y="225"/>
                    <a:pt x="222" y="184"/>
                    <a:pt x="172" y="184"/>
                  </a:cubicBezTo>
                  <a:cubicBezTo>
                    <a:pt x="122" y="184"/>
                    <a:pt x="82" y="225"/>
                    <a:pt x="82" y="275"/>
                  </a:cubicBezTo>
                </a:path>
              </a:pathLst>
            </a:custGeom>
            <a:noFill/>
            <a:ln w="19050" cap="sq">
              <a:solidFill>
                <a:schemeClr val="tx1"/>
              </a:solidFill>
              <a:prstDash val="solid"/>
              <a:miter lim="800000"/>
              <a:headEnd/>
              <a:tailEnd/>
            </a:ln>
            <a:extLst/>
          </p:spPr>
          <p:txBody>
            <a:bodyPr vert="horz" wrap="square" lIns="87880" tIns="43940" rIns="87880" bIns="43940" numCol="1" anchor="t" anchorCtr="0" compatLnSpc="1">
              <a:prstTxWarp prst="textNoShape">
                <a:avLst/>
              </a:prstTxWarp>
            </a:bodyPr>
            <a:lstStyle/>
            <a:p>
              <a:pPr marL="0" marR="0" lvl="0" indent="0" algn="ctr" defTabSz="896354" rtl="0" eaLnBrk="1" fontAlgn="auto" latinLnBrk="0" hangingPunct="1">
                <a:lnSpc>
                  <a:spcPct val="100000"/>
                </a:lnSpc>
                <a:spcBef>
                  <a:spcPts val="0"/>
                </a:spcBef>
                <a:spcAft>
                  <a:spcPts val="0"/>
                </a:spcAft>
                <a:buClrTx/>
                <a:buSzTx/>
                <a:buFontTx/>
                <a:buNone/>
                <a:tabLst/>
                <a:defRPr/>
              </a:pPr>
              <a:endParaRPr kumimoji="0" lang="en-US" sz="1730" b="0" i="0" u="none" strike="noStrike" kern="1200" cap="none" spc="0" normalizeH="0" baseline="0" noProof="0">
                <a:ln>
                  <a:noFill/>
                </a:ln>
                <a:gradFill>
                  <a:gsLst>
                    <a:gs pos="0">
                      <a:srgbClr val="505050"/>
                    </a:gs>
                    <a:gs pos="100000">
                      <a:srgbClr val="505050"/>
                    </a:gs>
                  </a:gsLst>
                </a:gradFill>
                <a:effectLst/>
                <a:uLnTx/>
                <a:uFillTx/>
                <a:latin typeface="Segoe UI Semilight"/>
                <a:ea typeface="+mn-ea"/>
                <a:cs typeface="+mn-cs"/>
              </a:endParaRPr>
            </a:p>
          </p:txBody>
        </p:sp>
        <p:sp>
          <p:nvSpPr>
            <p:cNvPr id="19" name="TextBox 18">
              <a:extLst>
                <a:ext uri="{FF2B5EF4-FFF2-40B4-BE49-F238E27FC236}">
                  <a16:creationId xmlns:a16="http://schemas.microsoft.com/office/drawing/2014/main" id="{4D0A10C3-20E2-4F69-99D9-DBC5962DB25E}"/>
                </a:ext>
              </a:extLst>
            </p:cNvPr>
            <p:cNvSpPr txBox="1"/>
            <p:nvPr/>
          </p:nvSpPr>
          <p:spPr>
            <a:xfrm>
              <a:off x="3682029" y="5970809"/>
              <a:ext cx="1548333" cy="492443"/>
            </a:xfrm>
            <a:prstGeom prst="rect">
              <a:avLst/>
            </a:prstGeom>
            <a:noFill/>
          </p:spPr>
          <p:txBody>
            <a:bodyPr wrap="square" lIns="0" tIns="0" rIns="0" bIns="0" rtlCol="0">
              <a:spAutoFit/>
            </a:bodyPr>
            <a:lstStyle>
              <a:defPPr>
                <a:defRPr lang="en-US"/>
              </a:defPPr>
              <a:lvl1pPr algn="ctr">
                <a:defRPr sz="2000">
                  <a:gradFill>
                    <a:gsLst>
                      <a:gs pos="2917">
                        <a:schemeClr val="tx1"/>
                      </a:gs>
                      <a:gs pos="30000">
                        <a:schemeClr val="tx1"/>
                      </a:gs>
                    </a:gsLst>
                    <a:lin ang="5400000" scaled="0"/>
                  </a:gradFill>
                </a:defRPr>
              </a:lvl1p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gradFill>
                    <a:gsLst>
                      <a:gs pos="2917">
                        <a:srgbClr val="1A1A1A"/>
                      </a:gs>
                      <a:gs pos="30000">
                        <a:srgbClr val="1A1A1A"/>
                      </a:gs>
                    </a:gsLst>
                    <a:lin ang="5400000" scaled="0"/>
                  </a:gradFill>
                  <a:effectLst/>
                  <a:uLnTx/>
                  <a:uFillTx/>
                  <a:latin typeface="Segoe UI"/>
                  <a:ea typeface="+mn-ea"/>
                  <a:cs typeface="+mn-cs"/>
                </a:rPr>
                <a:t>Microsoft identity</a:t>
              </a:r>
            </a:p>
          </p:txBody>
        </p:sp>
      </p:grpSp>
      <p:grpSp>
        <p:nvGrpSpPr>
          <p:cNvPr id="51" name="Group 50">
            <a:extLst>
              <a:ext uri="{FF2B5EF4-FFF2-40B4-BE49-F238E27FC236}">
                <a16:creationId xmlns:a16="http://schemas.microsoft.com/office/drawing/2014/main" id="{EE079CC2-D30B-4FF5-87A8-728A5BE9F1BA}"/>
              </a:ext>
            </a:extLst>
          </p:cNvPr>
          <p:cNvGrpSpPr/>
          <p:nvPr/>
        </p:nvGrpSpPr>
        <p:grpSpPr>
          <a:xfrm>
            <a:off x="3990587" y="1453091"/>
            <a:ext cx="931217" cy="1704530"/>
            <a:chOff x="3990587" y="1453091"/>
            <a:chExt cx="931217" cy="1704530"/>
          </a:xfrm>
        </p:grpSpPr>
        <p:sp>
          <p:nvSpPr>
            <p:cNvPr id="5" name="Browser_2" title="Icon of a browser window with a home symbol inside">
              <a:extLst>
                <a:ext uri="{FF2B5EF4-FFF2-40B4-BE49-F238E27FC236}">
                  <a16:creationId xmlns:a16="http://schemas.microsoft.com/office/drawing/2014/main" id="{C09DEE17-19B2-4AF2-9517-EB6CBA1D6593}"/>
                </a:ext>
              </a:extLst>
            </p:cNvPr>
            <p:cNvSpPr>
              <a:spLocks noChangeAspect="1" noEditPoints="1"/>
            </p:cNvSpPr>
            <p:nvPr/>
          </p:nvSpPr>
          <p:spPr bwMode="auto">
            <a:xfrm>
              <a:off x="4166259" y="1453091"/>
              <a:ext cx="579872" cy="492989"/>
            </a:xfrm>
            <a:custGeom>
              <a:avLst/>
              <a:gdLst>
                <a:gd name="T0" fmla="*/ 0 w 335"/>
                <a:gd name="T1" fmla="*/ 0 h 285"/>
                <a:gd name="T2" fmla="*/ 335 w 335"/>
                <a:gd name="T3" fmla="*/ 0 h 285"/>
                <a:gd name="T4" fmla="*/ 335 w 335"/>
                <a:gd name="T5" fmla="*/ 285 h 285"/>
                <a:gd name="T6" fmla="*/ 0 w 335"/>
                <a:gd name="T7" fmla="*/ 285 h 285"/>
                <a:gd name="T8" fmla="*/ 0 w 335"/>
                <a:gd name="T9" fmla="*/ 0 h 285"/>
                <a:gd name="T10" fmla="*/ 0 w 335"/>
                <a:gd name="T11" fmla="*/ 64 h 285"/>
                <a:gd name="T12" fmla="*/ 335 w 335"/>
                <a:gd name="T13" fmla="*/ 64 h 285"/>
                <a:gd name="T14" fmla="*/ 293 w 335"/>
                <a:gd name="T15" fmla="*/ 36 h 285"/>
                <a:gd name="T16" fmla="*/ 298 w 335"/>
                <a:gd name="T17" fmla="*/ 31 h 285"/>
                <a:gd name="T18" fmla="*/ 293 w 335"/>
                <a:gd name="T19" fmla="*/ 27 h 285"/>
                <a:gd name="T20" fmla="*/ 289 w 335"/>
                <a:gd name="T21" fmla="*/ 31 h 285"/>
                <a:gd name="T22" fmla="*/ 293 w 335"/>
                <a:gd name="T23" fmla="*/ 36 h 285"/>
                <a:gd name="T24" fmla="*/ 240 w 335"/>
                <a:gd name="T25" fmla="*/ 36 h 285"/>
                <a:gd name="T26" fmla="*/ 245 w 335"/>
                <a:gd name="T27" fmla="*/ 31 h 285"/>
                <a:gd name="T28" fmla="*/ 240 w 335"/>
                <a:gd name="T29" fmla="*/ 27 h 285"/>
                <a:gd name="T30" fmla="*/ 235 w 335"/>
                <a:gd name="T31" fmla="*/ 31 h 285"/>
                <a:gd name="T32" fmla="*/ 240 w 335"/>
                <a:gd name="T33" fmla="*/ 36 h 285"/>
                <a:gd name="T34" fmla="*/ 187 w 335"/>
                <a:gd name="T35" fmla="*/ 36 h 285"/>
                <a:gd name="T36" fmla="*/ 192 w 335"/>
                <a:gd name="T37" fmla="*/ 31 h 285"/>
                <a:gd name="T38" fmla="*/ 187 w 335"/>
                <a:gd name="T39" fmla="*/ 27 h 285"/>
                <a:gd name="T40" fmla="*/ 182 w 335"/>
                <a:gd name="T41" fmla="*/ 31 h 285"/>
                <a:gd name="T42" fmla="*/ 187 w 335"/>
                <a:gd name="T43" fmla="*/ 36 h 285"/>
                <a:gd name="T44" fmla="*/ 157 w 335"/>
                <a:gd name="T45" fmla="*/ 233 h 285"/>
                <a:gd name="T46" fmla="*/ 157 w 335"/>
                <a:gd name="T47" fmla="*/ 190 h 285"/>
                <a:gd name="T48" fmla="*/ 185 w 335"/>
                <a:gd name="T49" fmla="*/ 190 h 285"/>
                <a:gd name="T50" fmla="*/ 185 w 335"/>
                <a:gd name="T51" fmla="*/ 233 h 285"/>
                <a:gd name="T52" fmla="*/ 232 w 335"/>
                <a:gd name="T53" fmla="*/ 233 h 285"/>
                <a:gd name="T54" fmla="*/ 232 w 335"/>
                <a:gd name="T55" fmla="*/ 165 h 285"/>
                <a:gd name="T56" fmla="*/ 171 w 335"/>
                <a:gd name="T57" fmla="*/ 105 h 285"/>
                <a:gd name="T58" fmla="*/ 111 w 335"/>
                <a:gd name="T59" fmla="*/ 165 h 285"/>
                <a:gd name="T60" fmla="*/ 111 w 335"/>
                <a:gd name="T61" fmla="*/ 233 h 285"/>
                <a:gd name="T62" fmla="*/ 157 w 335"/>
                <a:gd name="T63" fmla="*/ 233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35" h="285">
                  <a:moveTo>
                    <a:pt x="0" y="0"/>
                  </a:moveTo>
                  <a:cubicBezTo>
                    <a:pt x="335" y="0"/>
                    <a:pt x="335" y="0"/>
                    <a:pt x="335" y="0"/>
                  </a:cubicBezTo>
                  <a:cubicBezTo>
                    <a:pt x="335" y="285"/>
                    <a:pt x="335" y="285"/>
                    <a:pt x="335" y="285"/>
                  </a:cubicBezTo>
                  <a:cubicBezTo>
                    <a:pt x="0" y="285"/>
                    <a:pt x="0" y="285"/>
                    <a:pt x="0" y="285"/>
                  </a:cubicBezTo>
                  <a:cubicBezTo>
                    <a:pt x="0" y="0"/>
                    <a:pt x="0" y="0"/>
                    <a:pt x="0" y="0"/>
                  </a:cubicBezTo>
                  <a:close/>
                  <a:moveTo>
                    <a:pt x="0" y="64"/>
                  </a:moveTo>
                  <a:cubicBezTo>
                    <a:pt x="335" y="64"/>
                    <a:pt x="335" y="64"/>
                    <a:pt x="335" y="64"/>
                  </a:cubicBezTo>
                  <a:moveTo>
                    <a:pt x="293" y="36"/>
                  </a:moveTo>
                  <a:cubicBezTo>
                    <a:pt x="296" y="36"/>
                    <a:pt x="298" y="34"/>
                    <a:pt x="298" y="31"/>
                  </a:cubicBezTo>
                  <a:cubicBezTo>
                    <a:pt x="298" y="29"/>
                    <a:pt x="296" y="27"/>
                    <a:pt x="293" y="27"/>
                  </a:cubicBezTo>
                  <a:cubicBezTo>
                    <a:pt x="291" y="27"/>
                    <a:pt x="289" y="29"/>
                    <a:pt x="289" y="31"/>
                  </a:cubicBezTo>
                  <a:cubicBezTo>
                    <a:pt x="289" y="34"/>
                    <a:pt x="291" y="36"/>
                    <a:pt x="293" y="36"/>
                  </a:cubicBezTo>
                  <a:close/>
                  <a:moveTo>
                    <a:pt x="240" y="36"/>
                  </a:moveTo>
                  <a:cubicBezTo>
                    <a:pt x="243" y="36"/>
                    <a:pt x="245" y="34"/>
                    <a:pt x="245" y="31"/>
                  </a:cubicBezTo>
                  <a:cubicBezTo>
                    <a:pt x="245" y="29"/>
                    <a:pt x="243" y="27"/>
                    <a:pt x="240" y="27"/>
                  </a:cubicBezTo>
                  <a:cubicBezTo>
                    <a:pt x="238" y="27"/>
                    <a:pt x="235" y="29"/>
                    <a:pt x="235" y="31"/>
                  </a:cubicBezTo>
                  <a:cubicBezTo>
                    <a:pt x="235" y="34"/>
                    <a:pt x="238" y="36"/>
                    <a:pt x="240" y="36"/>
                  </a:cubicBezTo>
                  <a:close/>
                  <a:moveTo>
                    <a:pt x="187" y="36"/>
                  </a:moveTo>
                  <a:cubicBezTo>
                    <a:pt x="189" y="36"/>
                    <a:pt x="192" y="34"/>
                    <a:pt x="192" y="31"/>
                  </a:cubicBezTo>
                  <a:cubicBezTo>
                    <a:pt x="192" y="29"/>
                    <a:pt x="189" y="27"/>
                    <a:pt x="187" y="27"/>
                  </a:cubicBezTo>
                  <a:cubicBezTo>
                    <a:pt x="184" y="27"/>
                    <a:pt x="182" y="29"/>
                    <a:pt x="182" y="31"/>
                  </a:cubicBezTo>
                  <a:cubicBezTo>
                    <a:pt x="182" y="34"/>
                    <a:pt x="184" y="36"/>
                    <a:pt x="187" y="36"/>
                  </a:cubicBezTo>
                  <a:close/>
                  <a:moveTo>
                    <a:pt x="157" y="233"/>
                  </a:moveTo>
                  <a:cubicBezTo>
                    <a:pt x="157" y="190"/>
                    <a:pt x="157" y="190"/>
                    <a:pt x="157" y="190"/>
                  </a:cubicBezTo>
                  <a:cubicBezTo>
                    <a:pt x="185" y="190"/>
                    <a:pt x="185" y="190"/>
                    <a:pt x="185" y="190"/>
                  </a:cubicBezTo>
                  <a:cubicBezTo>
                    <a:pt x="185" y="233"/>
                    <a:pt x="185" y="233"/>
                    <a:pt x="185" y="233"/>
                  </a:cubicBezTo>
                  <a:cubicBezTo>
                    <a:pt x="232" y="233"/>
                    <a:pt x="232" y="233"/>
                    <a:pt x="232" y="233"/>
                  </a:cubicBezTo>
                  <a:cubicBezTo>
                    <a:pt x="232" y="165"/>
                    <a:pt x="232" y="165"/>
                    <a:pt x="232" y="165"/>
                  </a:cubicBezTo>
                  <a:cubicBezTo>
                    <a:pt x="171" y="105"/>
                    <a:pt x="171" y="105"/>
                    <a:pt x="171" y="105"/>
                  </a:cubicBezTo>
                  <a:cubicBezTo>
                    <a:pt x="111" y="165"/>
                    <a:pt x="111" y="165"/>
                    <a:pt x="111" y="165"/>
                  </a:cubicBezTo>
                  <a:cubicBezTo>
                    <a:pt x="111" y="233"/>
                    <a:pt x="111" y="233"/>
                    <a:pt x="111" y="233"/>
                  </a:cubicBezTo>
                  <a:lnTo>
                    <a:pt x="157" y="233"/>
                  </a:lnTo>
                  <a:close/>
                </a:path>
              </a:pathLst>
            </a:custGeom>
            <a:noFill/>
            <a:ln w="1905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30" b="0" i="0" u="none" strike="noStrike" kern="1200" cap="none" spc="0" normalizeH="0" baseline="0" noProof="0">
                <a:ln>
                  <a:noFill/>
                </a:ln>
                <a:solidFill>
                  <a:srgbClr val="1A1A1A"/>
                </a:solidFill>
                <a:effectLst/>
                <a:uLnTx/>
                <a:uFillTx/>
                <a:latin typeface="Segoe UI"/>
                <a:ea typeface="+mn-ea"/>
                <a:cs typeface="+mn-cs"/>
              </a:endParaRPr>
            </a:p>
          </p:txBody>
        </p:sp>
        <p:sp>
          <p:nvSpPr>
            <p:cNvPr id="8" name="TextBox 7">
              <a:extLst>
                <a:ext uri="{FF2B5EF4-FFF2-40B4-BE49-F238E27FC236}">
                  <a16:creationId xmlns:a16="http://schemas.microsoft.com/office/drawing/2014/main" id="{93A2DB6B-1791-41ED-938B-8DA8A3A0BB63}"/>
                </a:ext>
              </a:extLst>
            </p:cNvPr>
            <p:cNvSpPr txBox="1"/>
            <p:nvPr/>
          </p:nvSpPr>
          <p:spPr>
            <a:xfrm>
              <a:off x="3990587" y="2173446"/>
              <a:ext cx="931217" cy="246221"/>
            </a:xfrm>
            <a:prstGeom prst="rect">
              <a:avLst/>
            </a:prstGeom>
            <a:noFill/>
          </p:spPr>
          <p:txBody>
            <a:bodyPr wrap="none" lIns="0" tIns="0" rIns="0" bIns="0"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mn-ea"/>
                  <a:cs typeface="+mn-cs"/>
                </a:rPr>
                <a:t>Web Apps</a:t>
              </a:r>
            </a:p>
          </p:txBody>
        </p:sp>
        <p:cxnSp>
          <p:nvCxnSpPr>
            <p:cNvPr id="23" name="Straight Arrow Connector 135">
              <a:extLst>
                <a:ext uri="{FF2B5EF4-FFF2-40B4-BE49-F238E27FC236}">
                  <a16:creationId xmlns:a16="http://schemas.microsoft.com/office/drawing/2014/main" id="{4102E9EF-1551-42F4-89BB-CBF98989DACA}"/>
                </a:ext>
              </a:extLst>
            </p:cNvPr>
            <p:cNvCxnSpPr>
              <a:cxnSpLocks/>
            </p:cNvCxnSpPr>
            <p:nvPr/>
          </p:nvCxnSpPr>
          <p:spPr>
            <a:xfrm>
              <a:off x="4456196" y="2800188"/>
              <a:ext cx="0" cy="357433"/>
            </a:xfrm>
            <a:prstGeom prst="straightConnector1">
              <a:avLst/>
            </a:prstGeom>
            <a:ln w="25400">
              <a:solidFill>
                <a:schemeClr val="bg1">
                  <a:lumMod val="65000"/>
                </a:schemeClr>
              </a:solidFill>
              <a:prstDash val="sysDash"/>
              <a:tailEnd type="arrow"/>
            </a:ln>
          </p:spPr>
          <p:style>
            <a:lnRef idx="1">
              <a:schemeClr val="accent1"/>
            </a:lnRef>
            <a:fillRef idx="0">
              <a:schemeClr val="accent1"/>
            </a:fillRef>
            <a:effectRef idx="0">
              <a:schemeClr val="accent1"/>
            </a:effectRef>
            <a:fontRef idx="minor">
              <a:schemeClr val="tx1"/>
            </a:fontRef>
          </p:style>
        </p:cxnSp>
      </p:grpSp>
      <p:grpSp>
        <p:nvGrpSpPr>
          <p:cNvPr id="52" name="Group 51">
            <a:extLst>
              <a:ext uri="{FF2B5EF4-FFF2-40B4-BE49-F238E27FC236}">
                <a16:creationId xmlns:a16="http://schemas.microsoft.com/office/drawing/2014/main" id="{25C44C29-C164-453E-B4B2-2F91245455C3}"/>
              </a:ext>
            </a:extLst>
          </p:cNvPr>
          <p:cNvGrpSpPr/>
          <p:nvPr/>
        </p:nvGrpSpPr>
        <p:grpSpPr>
          <a:xfrm>
            <a:off x="5309168" y="1527779"/>
            <a:ext cx="2347341" cy="1629842"/>
            <a:chOff x="5309168" y="1527779"/>
            <a:chExt cx="2347341" cy="1629842"/>
          </a:xfrm>
        </p:grpSpPr>
        <p:sp>
          <p:nvSpPr>
            <p:cNvPr id="4" name="HoloLens_EC94" title="Icon of Microsoft HoloLens">
              <a:extLst>
                <a:ext uri="{FF2B5EF4-FFF2-40B4-BE49-F238E27FC236}">
                  <a16:creationId xmlns:a16="http://schemas.microsoft.com/office/drawing/2014/main" id="{6E1E3F33-AA5F-45EE-9C72-B30785671954}"/>
                </a:ext>
              </a:extLst>
            </p:cNvPr>
            <p:cNvSpPr>
              <a:spLocks noChangeAspect="1" noEditPoints="1"/>
            </p:cNvSpPr>
            <p:nvPr/>
          </p:nvSpPr>
          <p:spPr bwMode="auto">
            <a:xfrm>
              <a:off x="6161202" y="1527779"/>
              <a:ext cx="643275" cy="343613"/>
            </a:xfrm>
            <a:custGeom>
              <a:avLst/>
              <a:gdLst>
                <a:gd name="T0" fmla="*/ 1751 w 3752"/>
                <a:gd name="T1" fmla="*/ 500 h 2002"/>
                <a:gd name="T2" fmla="*/ 2001 w 3752"/>
                <a:gd name="T3" fmla="*/ 500 h 2002"/>
                <a:gd name="T4" fmla="*/ 0 w 3752"/>
                <a:gd name="T5" fmla="*/ 885 h 2002"/>
                <a:gd name="T6" fmla="*/ 170 w 3752"/>
                <a:gd name="T7" fmla="*/ 940 h 2002"/>
                <a:gd name="T8" fmla="*/ 1336 w 3752"/>
                <a:gd name="T9" fmla="*/ 1124 h 2002"/>
                <a:gd name="T10" fmla="*/ 2493 w 3752"/>
                <a:gd name="T11" fmla="*/ 943 h 2002"/>
                <a:gd name="T12" fmla="*/ 3554 w 3752"/>
                <a:gd name="T13" fmla="*/ 409 h 2002"/>
                <a:gd name="T14" fmla="*/ 3699 w 3752"/>
                <a:gd name="T15" fmla="*/ 305 h 2002"/>
                <a:gd name="T16" fmla="*/ 1 w 3752"/>
                <a:gd name="T17" fmla="*/ 1003 h 2002"/>
                <a:gd name="T18" fmla="*/ 305 w 3752"/>
                <a:gd name="T19" fmla="*/ 1697 h 2002"/>
                <a:gd name="T20" fmla="*/ 1042 w 3752"/>
                <a:gd name="T21" fmla="*/ 2002 h 2002"/>
                <a:gd name="T22" fmla="*/ 1200 w 3752"/>
                <a:gd name="T23" fmla="*/ 2002 h 2002"/>
                <a:gd name="T24" fmla="*/ 1356 w 3752"/>
                <a:gd name="T25" fmla="*/ 1948 h 2002"/>
                <a:gd name="T26" fmla="*/ 1612 w 3752"/>
                <a:gd name="T27" fmla="*/ 1745 h 2002"/>
                <a:gd name="T28" fmla="*/ 1876 w 3752"/>
                <a:gd name="T29" fmla="*/ 1638 h 2002"/>
                <a:gd name="T30" fmla="*/ 2140 w 3752"/>
                <a:gd name="T31" fmla="*/ 1745 h 2002"/>
                <a:gd name="T32" fmla="*/ 2396 w 3752"/>
                <a:gd name="T33" fmla="*/ 1948 h 2002"/>
                <a:gd name="T34" fmla="*/ 2552 w 3752"/>
                <a:gd name="T35" fmla="*/ 2002 h 2002"/>
                <a:gd name="T36" fmla="*/ 2710 w 3752"/>
                <a:gd name="T37" fmla="*/ 2002 h 2002"/>
                <a:gd name="T38" fmla="*/ 3447 w 3752"/>
                <a:gd name="T39" fmla="*/ 1697 h 2002"/>
                <a:gd name="T40" fmla="*/ 3752 w 3752"/>
                <a:gd name="T41" fmla="*/ 960 h 2002"/>
                <a:gd name="T42" fmla="*/ 3752 w 3752"/>
                <a:gd name="T43" fmla="*/ 885 h 2002"/>
                <a:gd name="T44" fmla="*/ 3752 w 3752"/>
                <a:gd name="T45" fmla="*/ 459 h 2002"/>
                <a:gd name="T46" fmla="*/ 3682 w 3752"/>
                <a:gd name="T47" fmla="*/ 286 h 2002"/>
                <a:gd name="T48" fmla="*/ 3681 w 3752"/>
                <a:gd name="T49" fmla="*/ 285 h 2002"/>
                <a:gd name="T50" fmla="*/ 3564 w 3752"/>
                <a:gd name="T51" fmla="*/ 206 h 2002"/>
                <a:gd name="T52" fmla="*/ 3559 w 3752"/>
                <a:gd name="T53" fmla="*/ 204 h 2002"/>
                <a:gd name="T54" fmla="*/ 1876 w 3752"/>
                <a:gd name="T55" fmla="*/ 0 h 2002"/>
                <a:gd name="T56" fmla="*/ 188 w 3752"/>
                <a:gd name="T57" fmla="*/ 206 h 2002"/>
                <a:gd name="T58" fmla="*/ 71 w 3752"/>
                <a:gd name="T59" fmla="*/ 285 h 2002"/>
                <a:gd name="T60" fmla="*/ 70 w 3752"/>
                <a:gd name="T61" fmla="*/ 286 h 2002"/>
                <a:gd name="T62" fmla="*/ 0 w 3752"/>
                <a:gd name="T63" fmla="*/ 459 h 2002"/>
                <a:gd name="T64" fmla="*/ 0 w 3752"/>
                <a:gd name="T65" fmla="*/ 885 h 2002"/>
                <a:gd name="T66" fmla="*/ 1 w 3752"/>
                <a:gd name="T67" fmla="*/ 1003 h 20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752" h="2002">
                  <a:moveTo>
                    <a:pt x="1751" y="500"/>
                  </a:moveTo>
                  <a:cubicBezTo>
                    <a:pt x="2001" y="500"/>
                    <a:pt x="2001" y="500"/>
                    <a:pt x="2001" y="500"/>
                  </a:cubicBezTo>
                  <a:moveTo>
                    <a:pt x="0" y="885"/>
                  </a:moveTo>
                  <a:cubicBezTo>
                    <a:pt x="170" y="940"/>
                    <a:pt x="170" y="940"/>
                    <a:pt x="170" y="940"/>
                  </a:cubicBezTo>
                  <a:cubicBezTo>
                    <a:pt x="549" y="1062"/>
                    <a:pt x="942" y="1124"/>
                    <a:pt x="1336" y="1124"/>
                  </a:cubicBezTo>
                  <a:cubicBezTo>
                    <a:pt x="1729" y="1124"/>
                    <a:pt x="2118" y="1063"/>
                    <a:pt x="2493" y="943"/>
                  </a:cubicBezTo>
                  <a:cubicBezTo>
                    <a:pt x="2872" y="822"/>
                    <a:pt x="3229" y="642"/>
                    <a:pt x="3554" y="409"/>
                  </a:cubicBezTo>
                  <a:cubicBezTo>
                    <a:pt x="3699" y="305"/>
                    <a:pt x="3699" y="305"/>
                    <a:pt x="3699" y="305"/>
                  </a:cubicBezTo>
                  <a:moveTo>
                    <a:pt x="1" y="1003"/>
                  </a:moveTo>
                  <a:cubicBezTo>
                    <a:pt x="12" y="1265"/>
                    <a:pt x="119" y="1510"/>
                    <a:pt x="305" y="1697"/>
                  </a:cubicBezTo>
                  <a:cubicBezTo>
                    <a:pt x="502" y="1894"/>
                    <a:pt x="764" y="2002"/>
                    <a:pt x="1042" y="2002"/>
                  </a:cubicBezTo>
                  <a:cubicBezTo>
                    <a:pt x="1200" y="2002"/>
                    <a:pt x="1200" y="2002"/>
                    <a:pt x="1200" y="2002"/>
                  </a:cubicBezTo>
                  <a:cubicBezTo>
                    <a:pt x="1256" y="2002"/>
                    <a:pt x="1312" y="1983"/>
                    <a:pt x="1356" y="1948"/>
                  </a:cubicBezTo>
                  <a:cubicBezTo>
                    <a:pt x="1612" y="1745"/>
                    <a:pt x="1612" y="1745"/>
                    <a:pt x="1612" y="1745"/>
                  </a:cubicBezTo>
                  <a:cubicBezTo>
                    <a:pt x="1683" y="1676"/>
                    <a:pt x="1777" y="1638"/>
                    <a:pt x="1876" y="1638"/>
                  </a:cubicBezTo>
                  <a:cubicBezTo>
                    <a:pt x="1975" y="1638"/>
                    <a:pt x="2069" y="1676"/>
                    <a:pt x="2140" y="1745"/>
                  </a:cubicBezTo>
                  <a:cubicBezTo>
                    <a:pt x="2396" y="1948"/>
                    <a:pt x="2396" y="1948"/>
                    <a:pt x="2396" y="1948"/>
                  </a:cubicBezTo>
                  <a:cubicBezTo>
                    <a:pt x="2440" y="1983"/>
                    <a:pt x="2496" y="2002"/>
                    <a:pt x="2552" y="2002"/>
                  </a:cubicBezTo>
                  <a:cubicBezTo>
                    <a:pt x="2710" y="2002"/>
                    <a:pt x="2710" y="2002"/>
                    <a:pt x="2710" y="2002"/>
                  </a:cubicBezTo>
                  <a:cubicBezTo>
                    <a:pt x="2988" y="2002"/>
                    <a:pt x="3250" y="1894"/>
                    <a:pt x="3447" y="1697"/>
                  </a:cubicBezTo>
                  <a:cubicBezTo>
                    <a:pt x="3644" y="1500"/>
                    <a:pt x="3752" y="1238"/>
                    <a:pt x="3752" y="960"/>
                  </a:cubicBezTo>
                  <a:cubicBezTo>
                    <a:pt x="3752" y="885"/>
                    <a:pt x="3752" y="885"/>
                    <a:pt x="3752" y="885"/>
                  </a:cubicBezTo>
                  <a:cubicBezTo>
                    <a:pt x="3752" y="459"/>
                    <a:pt x="3752" y="459"/>
                    <a:pt x="3752" y="459"/>
                  </a:cubicBezTo>
                  <a:cubicBezTo>
                    <a:pt x="3752" y="394"/>
                    <a:pt x="3727" y="331"/>
                    <a:pt x="3682" y="286"/>
                  </a:cubicBezTo>
                  <a:cubicBezTo>
                    <a:pt x="3681" y="285"/>
                    <a:pt x="3681" y="285"/>
                    <a:pt x="3681" y="285"/>
                  </a:cubicBezTo>
                  <a:cubicBezTo>
                    <a:pt x="3647" y="251"/>
                    <a:pt x="3608" y="225"/>
                    <a:pt x="3564" y="206"/>
                  </a:cubicBezTo>
                  <a:cubicBezTo>
                    <a:pt x="3564" y="206"/>
                    <a:pt x="3560" y="204"/>
                    <a:pt x="3559" y="204"/>
                  </a:cubicBezTo>
                  <a:cubicBezTo>
                    <a:pt x="3224" y="70"/>
                    <a:pt x="2643" y="0"/>
                    <a:pt x="1876" y="0"/>
                  </a:cubicBezTo>
                  <a:cubicBezTo>
                    <a:pt x="1105" y="0"/>
                    <a:pt x="521" y="71"/>
                    <a:pt x="188" y="206"/>
                  </a:cubicBezTo>
                  <a:cubicBezTo>
                    <a:pt x="144" y="225"/>
                    <a:pt x="105" y="251"/>
                    <a:pt x="71" y="285"/>
                  </a:cubicBezTo>
                  <a:cubicBezTo>
                    <a:pt x="70" y="286"/>
                    <a:pt x="70" y="286"/>
                    <a:pt x="70" y="286"/>
                  </a:cubicBezTo>
                  <a:cubicBezTo>
                    <a:pt x="25" y="331"/>
                    <a:pt x="0" y="394"/>
                    <a:pt x="0" y="459"/>
                  </a:cubicBezTo>
                  <a:cubicBezTo>
                    <a:pt x="0" y="885"/>
                    <a:pt x="0" y="885"/>
                    <a:pt x="0" y="885"/>
                  </a:cubicBezTo>
                  <a:lnTo>
                    <a:pt x="1" y="1003"/>
                  </a:lnTo>
                  <a:close/>
                </a:path>
              </a:pathLst>
            </a:custGeom>
            <a:noFill/>
            <a:ln w="1905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30" b="0" i="0" u="none" strike="noStrike" kern="1200" cap="none" spc="0" normalizeH="0" baseline="0" noProof="0">
                <a:ln>
                  <a:noFill/>
                </a:ln>
                <a:solidFill>
                  <a:srgbClr val="1A1A1A"/>
                </a:solidFill>
                <a:effectLst/>
                <a:uLnTx/>
                <a:uFillTx/>
                <a:latin typeface="Segoe UI"/>
                <a:ea typeface="+mn-ea"/>
                <a:cs typeface="+mn-cs"/>
              </a:endParaRPr>
            </a:p>
          </p:txBody>
        </p:sp>
        <p:sp>
          <p:nvSpPr>
            <p:cNvPr id="9" name="TextBox 8">
              <a:extLst>
                <a:ext uri="{FF2B5EF4-FFF2-40B4-BE49-F238E27FC236}">
                  <a16:creationId xmlns:a16="http://schemas.microsoft.com/office/drawing/2014/main" id="{CE2F8810-366D-490D-A2F7-70BBF03FA536}"/>
                </a:ext>
              </a:extLst>
            </p:cNvPr>
            <p:cNvSpPr txBox="1"/>
            <p:nvPr/>
          </p:nvSpPr>
          <p:spPr>
            <a:xfrm>
              <a:off x="5309168" y="2173446"/>
              <a:ext cx="2347341" cy="492443"/>
            </a:xfrm>
            <a:prstGeom prst="rect">
              <a:avLst/>
            </a:prstGeom>
            <a:noFill/>
          </p:spPr>
          <p:txBody>
            <a:bodyPr wrap="none" lIns="0" tIns="0" rIns="0" bIns="0"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gradFill>
                    <a:gsLst>
                      <a:gs pos="2917">
                        <a:srgbClr val="1A1A1A"/>
                      </a:gs>
                      <a:gs pos="30000">
                        <a:srgbClr val="1A1A1A"/>
                      </a:gs>
                    </a:gsLst>
                    <a:lin ang="5400000" scaled="0"/>
                  </a:gradFill>
                  <a:effectLst/>
                  <a:uLnTx/>
                  <a:uFillTx/>
                  <a:latin typeface="Segoe UI"/>
                  <a:ea typeface="+mn-ea"/>
                  <a:cs typeface="+mn-cs"/>
                </a:rPr>
                <a:t>Device &amp; Native</a:t>
              </a:r>
            </a:p>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gradFill>
                    <a:gsLst>
                      <a:gs pos="2917">
                        <a:srgbClr val="1A1A1A"/>
                      </a:gs>
                      <a:gs pos="30000">
                        <a:srgbClr val="1A1A1A"/>
                      </a:gs>
                    </a:gsLst>
                    <a:lin ang="5400000" scaled="0"/>
                  </a:gradFill>
                  <a:effectLst/>
                  <a:uLnTx/>
                  <a:uFillTx/>
                  <a:latin typeface="Segoe UI"/>
                  <a:ea typeface="+mn-ea"/>
                  <a:cs typeface="+mn-cs"/>
                </a:rPr>
                <a:t>Apps</a:t>
              </a:r>
            </a:p>
          </p:txBody>
        </p:sp>
        <p:cxnSp>
          <p:nvCxnSpPr>
            <p:cNvPr id="25" name="Straight Arrow Connector 135">
              <a:extLst>
                <a:ext uri="{FF2B5EF4-FFF2-40B4-BE49-F238E27FC236}">
                  <a16:creationId xmlns:a16="http://schemas.microsoft.com/office/drawing/2014/main" id="{E395E6A0-AC12-4BAA-B88C-9C90EEE4D732}"/>
                </a:ext>
              </a:extLst>
            </p:cNvPr>
            <p:cNvCxnSpPr>
              <a:cxnSpLocks/>
            </p:cNvCxnSpPr>
            <p:nvPr/>
          </p:nvCxnSpPr>
          <p:spPr>
            <a:xfrm>
              <a:off x="6482839" y="2800188"/>
              <a:ext cx="0" cy="357433"/>
            </a:xfrm>
            <a:prstGeom prst="straightConnector1">
              <a:avLst/>
            </a:prstGeom>
            <a:ln w="25400">
              <a:solidFill>
                <a:schemeClr val="bg1">
                  <a:lumMod val="65000"/>
                </a:schemeClr>
              </a:solidFill>
              <a:prstDash val="sysDash"/>
              <a:tailEnd type="arrow"/>
            </a:ln>
          </p:spPr>
          <p:style>
            <a:lnRef idx="1">
              <a:schemeClr val="accent1"/>
            </a:lnRef>
            <a:fillRef idx="0">
              <a:schemeClr val="accent1"/>
            </a:fillRef>
            <a:effectRef idx="0">
              <a:schemeClr val="accent1"/>
            </a:effectRef>
            <a:fontRef idx="minor">
              <a:schemeClr val="tx1"/>
            </a:fontRef>
          </p:style>
        </p:cxnSp>
      </p:grpSp>
      <p:grpSp>
        <p:nvGrpSpPr>
          <p:cNvPr id="53" name="Group 52">
            <a:extLst>
              <a:ext uri="{FF2B5EF4-FFF2-40B4-BE49-F238E27FC236}">
                <a16:creationId xmlns:a16="http://schemas.microsoft.com/office/drawing/2014/main" id="{A4530068-424F-4262-987F-ECB18573C471}"/>
              </a:ext>
            </a:extLst>
          </p:cNvPr>
          <p:cNvGrpSpPr/>
          <p:nvPr/>
        </p:nvGrpSpPr>
        <p:grpSpPr>
          <a:xfrm>
            <a:off x="8202224" y="1366231"/>
            <a:ext cx="632506" cy="1791390"/>
            <a:chOff x="8202224" y="1366231"/>
            <a:chExt cx="632506" cy="1791390"/>
          </a:xfrm>
        </p:grpSpPr>
        <p:sp>
          <p:nvSpPr>
            <p:cNvPr id="3" name="Robot_E99A" title="Icon of a robot">
              <a:extLst>
                <a:ext uri="{FF2B5EF4-FFF2-40B4-BE49-F238E27FC236}">
                  <a16:creationId xmlns:a16="http://schemas.microsoft.com/office/drawing/2014/main" id="{20CCADB7-3DEE-45B5-AD87-EC1762A05C91}"/>
                </a:ext>
              </a:extLst>
            </p:cNvPr>
            <p:cNvSpPr>
              <a:spLocks noChangeAspect="1" noEditPoints="1"/>
            </p:cNvSpPr>
            <p:nvPr/>
          </p:nvSpPr>
          <p:spPr bwMode="auto">
            <a:xfrm>
              <a:off x="8260503" y="1366231"/>
              <a:ext cx="515950" cy="666709"/>
            </a:xfrm>
            <a:custGeom>
              <a:avLst/>
              <a:gdLst>
                <a:gd name="T0" fmla="*/ 1750 w 3000"/>
                <a:gd name="T1" fmla="*/ 250 h 3875"/>
                <a:gd name="T2" fmla="*/ 1500 w 3000"/>
                <a:gd name="T3" fmla="*/ 500 h 3875"/>
                <a:gd name="T4" fmla="*/ 1250 w 3000"/>
                <a:gd name="T5" fmla="*/ 250 h 3875"/>
                <a:gd name="T6" fmla="*/ 1500 w 3000"/>
                <a:gd name="T7" fmla="*/ 0 h 3875"/>
                <a:gd name="T8" fmla="*/ 1750 w 3000"/>
                <a:gd name="T9" fmla="*/ 250 h 3875"/>
                <a:gd name="T10" fmla="*/ 2500 w 3000"/>
                <a:gd name="T11" fmla="*/ 2074 h 3875"/>
                <a:gd name="T12" fmla="*/ 2500 w 3000"/>
                <a:gd name="T13" fmla="*/ 1176 h 3875"/>
                <a:gd name="T14" fmla="*/ 2324 w 3000"/>
                <a:gd name="T15" fmla="*/ 1000 h 3875"/>
                <a:gd name="T16" fmla="*/ 676 w 3000"/>
                <a:gd name="T17" fmla="*/ 1000 h 3875"/>
                <a:gd name="T18" fmla="*/ 500 w 3000"/>
                <a:gd name="T19" fmla="*/ 1176 h 3875"/>
                <a:gd name="T20" fmla="*/ 500 w 3000"/>
                <a:gd name="T21" fmla="*/ 2074 h 3875"/>
                <a:gd name="T22" fmla="*/ 676 w 3000"/>
                <a:gd name="T23" fmla="*/ 2250 h 3875"/>
                <a:gd name="T24" fmla="*/ 2324 w 3000"/>
                <a:gd name="T25" fmla="*/ 2250 h 3875"/>
                <a:gd name="T26" fmla="*/ 2500 w 3000"/>
                <a:gd name="T27" fmla="*/ 2074 h 3875"/>
                <a:gd name="T28" fmla="*/ 3000 w 3000"/>
                <a:gd name="T29" fmla="*/ 3875 h 3875"/>
                <a:gd name="T30" fmla="*/ 3000 w 3000"/>
                <a:gd name="T31" fmla="*/ 2958 h 3875"/>
                <a:gd name="T32" fmla="*/ 2792 w 3000"/>
                <a:gd name="T33" fmla="*/ 2750 h 3875"/>
                <a:gd name="T34" fmla="*/ 208 w 3000"/>
                <a:gd name="T35" fmla="*/ 2750 h 3875"/>
                <a:gd name="T36" fmla="*/ 0 w 3000"/>
                <a:gd name="T37" fmla="*/ 2958 h 3875"/>
                <a:gd name="T38" fmla="*/ 0 w 3000"/>
                <a:gd name="T39" fmla="*/ 3875 h 3875"/>
                <a:gd name="T40" fmla="*/ 1000 w 3000"/>
                <a:gd name="T41" fmla="*/ 2250 h 3875"/>
                <a:gd name="T42" fmla="*/ 1000 w 3000"/>
                <a:gd name="T43" fmla="*/ 2750 h 3875"/>
                <a:gd name="T44" fmla="*/ 1500 w 3000"/>
                <a:gd name="T45" fmla="*/ 500 h 3875"/>
                <a:gd name="T46" fmla="*/ 1500 w 3000"/>
                <a:gd name="T47" fmla="*/ 1000 h 3875"/>
                <a:gd name="T48" fmla="*/ 2000 w 3000"/>
                <a:gd name="T49" fmla="*/ 2250 h 3875"/>
                <a:gd name="T50" fmla="*/ 2000 w 3000"/>
                <a:gd name="T51" fmla="*/ 2750 h 3875"/>
                <a:gd name="T52" fmla="*/ 875 w 3000"/>
                <a:gd name="T53" fmla="*/ 1500 h 3875"/>
                <a:gd name="T54" fmla="*/ 1125 w 3000"/>
                <a:gd name="T55" fmla="*/ 1500 h 3875"/>
                <a:gd name="T56" fmla="*/ 1875 w 3000"/>
                <a:gd name="T57" fmla="*/ 1500 h 3875"/>
                <a:gd name="T58" fmla="*/ 2125 w 3000"/>
                <a:gd name="T59" fmla="*/ 1500 h 3875"/>
                <a:gd name="T60" fmla="*/ 381 w 3000"/>
                <a:gd name="T61" fmla="*/ 1375 h 3875"/>
                <a:gd name="T62" fmla="*/ 381 w 3000"/>
                <a:gd name="T63" fmla="*/ 1875 h 3875"/>
                <a:gd name="T64" fmla="*/ 2624 w 3000"/>
                <a:gd name="T65" fmla="*/ 1375 h 3875"/>
                <a:gd name="T66" fmla="*/ 2624 w 3000"/>
                <a:gd name="T67" fmla="*/ 1875 h 38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000" h="3875">
                  <a:moveTo>
                    <a:pt x="1750" y="250"/>
                  </a:moveTo>
                  <a:cubicBezTo>
                    <a:pt x="1750" y="388"/>
                    <a:pt x="1638" y="500"/>
                    <a:pt x="1500" y="500"/>
                  </a:cubicBezTo>
                  <a:cubicBezTo>
                    <a:pt x="1362" y="500"/>
                    <a:pt x="1250" y="388"/>
                    <a:pt x="1250" y="250"/>
                  </a:cubicBezTo>
                  <a:cubicBezTo>
                    <a:pt x="1250" y="112"/>
                    <a:pt x="1362" y="0"/>
                    <a:pt x="1500" y="0"/>
                  </a:cubicBezTo>
                  <a:cubicBezTo>
                    <a:pt x="1638" y="0"/>
                    <a:pt x="1750" y="112"/>
                    <a:pt x="1750" y="250"/>
                  </a:cubicBezTo>
                  <a:close/>
                  <a:moveTo>
                    <a:pt x="2500" y="2074"/>
                  </a:moveTo>
                  <a:cubicBezTo>
                    <a:pt x="2500" y="1176"/>
                    <a:pt x="2500" y="1176"/>
                    <a:pt x="2500" y="1176"/>
                  </a:cubicBezTo>
                  <a:cubicBezTo>
                    <a:pt x="2500" y="1079"/>
                    <a:pt x="2421" y="1000"/>
                    <a:pt x="2324" y="1000"/>
                  </a:cubicBezTo>
                  <a:cubicBezTo>
                    <a:pt x="676" y="1000"/>
                    <a:pt x="676" y="1000"/>
                    <a:pt x="676" y="1000"/>
                  </a:cubicBezTo>
                  <a:cubicBezTo>
                    <a:pt x="579" y="1000"/>
                    <a:pt x="500" y="1079"/>
                    <a:pt x="500" y="1176"/>
                  </a:cubicBezTo>
                  <a:cubicBezTo>
                    <a:pt x="500" y="2074"/>
                    <a:pt x="500" y="2074"/>
                    <a:pt x="500" y="2074"/>
                  </a:cubicBezTo>
                  <a:cubicBezTo>
                    <a:pt x="500" y="2171"/>
                    <a:pt x="579" y="2250"/>
                    <a:pt x="676" y="2250"/>
                  </a:cubicBezTo>
                  <a:cubicBezTo>
                    <a:pt x="2324" y="2250"/>
                    <a:pt x="2324" y="2250"/>
                    <a:pt x="2324" y="2250"/>
                  </a:cubicBezTo>
                  <a:cubicBezTo>
                    <a:pt x="2421" y="2250"/>
                    <a:pt x="2500" y="2171"/>
                    <a:pt x="2500" y="2074"/>
                  </a:cubicBezTo>
                  <a:close/>
                  <a:moveTo>
                    <a:pt x="3000" y="3875"/>
                  </a:moveTo>
                  <a:cubicBezTo>
                    <a:pt x="3000" y="2958"/>
                    <a:pt x="3000" y="2958"/>
                    <a:pt x="3000" y="2958"/>
                  </a:cubicBezTo>
                  <a:cubicBezTo>
                    <a:pt x="3000" y="2843"/>
                    <a:pt x="2907" y="2750"/>
                    <a:pt x="2792" y="2750"/>
                  </a:cubicBezTo>
                  <a:cubicBezTo>
                    <a:pt x="208" y="2750"/>
                    <a:pt x="208" y="2750"/>
                    <a:pt x="208" y="2750"/>
                  </a:cubicBezTo>
                  <a:cubicBezTo>
                    <a:pt x="93" y="2750"/>
                    <a:pt x="0" y="2843"/>
                    <a:pt x="0" y="2958"/>
                  </a:cubicBezTo>
                  <a:cubicBezTo>
                    <a:pt x="0" y="3875"/>
                    <a:pt x="0" y="3875"/>
                    <a:pt x="0" y="3875"/>
                  </a:cubicBezTo>
                  <a:moveTo>
                    <a:pt x="1000" y="2250"/>
                  </a:moveTo>
                  <a:cubicBezTo>
                    <a:pt x="1000" y="2750"/>
                    <a:pt x="1000" y="2750"/>
                    <a:pt x="1000" y="2750"/>
                  </a:cubicBezTo>
                  <a:moveTo>
                    <a:pt x="1500" y="500"/>
                  </a:moveTo>
                  <a:cubicBezTo>
                    <a:pt x="1500" y="1000"/>
                    <a:pt x="1500" y="1000"/>
                    <a:pt x="1500" y="1000"/>
                  </a:cubicBezTo>
                  <a:moveTo>
                    <a:pt x="2000" y="2250"/>
                  </a:moveTo>
                  <a:cubicBezTo>
                    <a:pt x="2000" y="2750"/>
                    <a:pt x="2000" y="2750"/>
                    <a:pt x="2000" y="2750"/>
                  </a:cubicBezTo>
                  <a:moveTo>
                    <a:pt x="875" y="1500"/>
                  </a:moveTo>
                  <a:cubicBezTo>
                    <a:pt x="1125" y="1500"/>
                    <a:pt x="1125" y="1500"/>
                    <a:pt x="1125" y="1500"/>
                  </a:cubicBezTo>
                  <a:moveTo>
                    <a:pt x="1875" y="1500"/>
                  </a:moveTo>
                  <a:cubicBezTo>
                    <a:pt x="2125" y="1500"/>
                    <a:pt x="2125" y="1500"/>
                    <a:pt x="2125" y="1500"/>
                  </a:cubicBezTo>
                  <a:moveTo>
                    <a:pt x="381" y="1375"/>
                  </a:moveTo>
                  <a:cubicBezTo>
                    <a:pt x="381" y="1875"/>
                    <a:pt x="381" y="1875"/>
                    <a:pt x="381" y="1875"/>
                  </a:cubicBezTo>
                  <a:moveTo>
                    <a:pt x="2624" y="1375"/>
                  </a:moveTo>
                  <a:cubicBezTo>
                    <a:pt x="2624" y="1875"/>
                    <a:pt x="2624" y="1875"/>
                    <a:pt x="2624" y="1875"/>
                  </a:cubicBezTo>
                </a:path>
              </a:pathLst>
            </a:custGeom>
            <a:noFill/>
            <a:ln w="1905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882" b="0" i="0" u="none" strike="noStrike" kern="1200" cap="none" spc="0" normalizeH="0" baseline="0" noProof="0">
                <a:ln>
                  <a:noFill/>
                </a:ln>
                <a:gradFill>
                  <a:gsLst>
                    <a:gs pos="0">
                      <a:srgbClr val="505050"/>
                    </a:gs>
                    <a:gs pos="100000">
                      <a:srgbClr val="505050"/>
                    </a:gs>
                  </a:gsLst>
                </a:gradFill>
                <a:effectLst/>
                <a:uLnTx/>
                <a:uFillTx/>
                <a:latin typeface="Segoe UI"/>
                <a:ea typeface="+mn-ea"/>
                <a:cs typeface="+mn-cs"/>
              </a:endParaRPr>
            </a:p>
          </p:txBody>
        </p:sp>
        <p:sp>
          <p:nvSpPr>
            <p:cNvPr id="10" name="TextBox 9">
              <a:extLst>
                <a:ext uri="{FF2B5EF4-FFF2-40B4-BE49-F238E27FC236}">
                  <a16:creationId xmlns:a16="http://schemas.microsoft.com/office/drawing/2014/main" id="{5B93E8FB-EDEB-4F64-ADAE-0AB72B8B92D9}"/>
                </a:ext>
              </a:extLst>
            </p:cNvPr>
            <p:cNvSpPr txBox="1"/>
            <p:nvPr/>
          </p:nvSpPr>
          <p:spPr>
            <a:xfrm>
              <a:off x="8202224" y="2173446"/>
              <a:ext cx="632506" cy="246221"/>
            </a:xfrm>
            <a:prstGeom prst="rect">
              <a:avLst/>
            </a:prstGeom>
            <a:noFill/>
          </p:spPr>
          <p:txBody>
            <a:bodyPr wrap="none" lIns="0" tIns="0" rIns="0" bIns="0"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gradFill>
                    <a:gsLst>
                      <a:gs pos="2917">
                        <a:srgbClr val="1A1A1A"/>
                      </a:gs>
                      <a:gs pos="30000">
                        <a:srgbClr val="1A1A1A"/>
                      </a:gs>
                    </a:gsLst>
                    <a:lin ang="5400000" scaled="0"/>
                  </a:gradFill>
                  <a:effectLst/>
                  <a:uLnTx/>
                  <a:uFillTx/>
                  <a:latin typeface="Segoe UI"/>
                  <a:ea typeface="+mn-ea"/>
                  <a:cs typeface="+mn-cs"/>
                </a:rPr>
                <a:t>Bots</a:t>
              </a:r>
            </a:p>
          </p:txBody>
        </p:sp>
        <p:cxnSp>
          <p:nvCxnSpPr>
            <p:cNvPr id="26" name="Straight Arrow Connector 135">
              <a:extLst>
                <a:ext uri="{FF2B5EF4-FFF2-40B4-BE49-F238E27FC236}">
                  <a16:creationId xmlns:a16="http://schemas.microsoft.com/office/drawing/2014/main" id="{4B26ACA0-39D9-47C4-9CF0-CA9F32E907C6}"/>
                </a:ext>
              </a:extLst>
            </p:cNvPr>
            <p:cNvCxnSpPr>
              <a:cxnSpLocks/>
            </p:cNvCxnSpPr>
            <p:nvPr/>
          </p:nvCxnSpPr>
          <p:spPr>
            <a:xfrm>
              <a:off x="8509482" y="2800188"/>
              <a:ext cx="0" cy="357433"/>
            </a:xfrm>
            <a:prstGeom prst="straightConnector1">
              <a:avLst/>
            </a:prstGeom>
            <a:ln w="25400">
              <a:solidFill>
                <a:schemeClr val="bg1">
                  <a:lumMod val="65000"/>
                </a:schemeClr>
              </a:solidFill>
              <a:prstDash val="sysDash"/>
              <a:tailEnd type="arrow"/>
            </a:ln>
          </p:spPr>
          <p:style>
            <a:lnRef idx="1">
              <a:schemeClr val="accent1"/>
            </a:lnRef>
            <a:fillRef idx="0">
              <a:schemeClr val="accent1"/>
            </a:fillRef>
            <a:effectRef idx="0">
              <a:schemeClr val="accent1"/>
            </a:effectRef>
            <a:fontRef idx="minor">
              <a:schemeClr val="tx1"/>
            </a:fontRef>
          </p:style>
        </p:cxnSp>
      </p:grpSp>
      <p:grpSp>
        <p:nvGrpSpPr>
          <p:cNvPr id="54" name="Group 53">
            <a:extLst>
              <a:ext uri="{FF2B5EF4-FFF2-40B4-BE49-F238E27FC236}">
                <a16:creationId xmlns:a16="http://schemas.microsoft.com/office/drawing/2014/main" id="{C64AD048-E7FD-4C8E-BE36-77EF8064240B}"/>
              </a:ext>
            </a:extLst>
          </p:cNvPr>
          <p:cNvGrpSpPr/>
          <p:nvPr/>
        </p:nvGrpSpPr>
        <p:grpSpPr>
          <a:xfrm>
            <a:off x="9686762" y="1476474"/>
            <a:ext cx="1731670" cy="1681147"/>
            <a:chOff x="9686762" y="1476474"/>
            <a:chExt cx="1731670" cy="1681147"/>
          </a:xfrm>
        </p:grpSpPr>
        <p:sp>
          <p:nvSpPr>
            <p:cNvPr id="6" name="DevUpdate_ECC5" title="Icon of a clock with an arrow around it pointing clockwise">
              <a:extLst>
                <a:ext uri="{FF2B5EF4-FFF2-40B4-BE49-F238E27FC236}">
                  <a16:creationId xmlns:a16="http://schemas.microsoft.com/office/drawing/2014/main" id="{8C0E629A-3A8F-4932-BA7F-F7CB2D71D2C3}"/>
                </a:ext>
              </a:extLst>
            </p:cNvPr>
            <p:cNvSpPr>
              <a:spLocks noChangeAspect="1" noEditPoints="1"/>
            </p:cNvSpPr>
            <p:nvPr/>
          </p:nvSpPr>
          <p:spPr bwMode="auto">
            <a:xfrm>
              <a:off x="10329541" y="1476474"/>
              <a:ext cx="446115" cy="446223"/>
            </a:xfrm>
            <a:custGeom>
              <a:avLst/>
              <a:gdLst>
                <a:gd name="T0" fmla="*/ 2500 w 3750"/>
                <a:gd name="T1" fmla="*/ 2750 h 3750"/>
                <a:gd name="T2" fmla="*/ 1750 w 3750"/>
                <a:gd name="T3" fmla="*/ 2000 h 3750"/>
                <a:gd name="T4" fmla="*/ 1750 w 3750"/>
                <a:gd name="T5" fmla="*/ 875 h 3750"/>
                <a:gd name="T6" fmla="*/ 2875 w 3750"/>
                <a:gd name="T7" fmla="*/ 1250 h 3750"/>
                <a:gd name="T8" fmla="*/ 3750 w 3750"/>
                <a:gd name="T9" fmla="*/ 1250 h 3750"/>
                <a:gd name="T10" fmla="*/ 3750 w 3750"/>
                <a:gd name="T11" fmla="*/ 375 h 3750"/>
                <a:gd name="T12" fmla="*/ 3641 w 3750"/>
                <a:gd name="T13" fmla="*/ 1250 h 3750"/>
                <a:gd name="T14" fmla="*/ 1875 w 3750"/>
                <a:gd name="T15" fmla="*/ 0 h 3750"/>
                <a:gd name="T16" fmla="*/ 0 w 3750"/>
                <a:gd name="T17" fmla="*/ 1875 h 3750"/>
                <a:gd name="T18" fmla="*/ 1875 w 3750"/>
                <a:gd name="T19" fmla="*/ 3750 h 3750"/>
                <a:gd name="T20" fmla="*/ 3681 w 3750"/>
                <a:gd name="T21" fmla="*/ 2375 h 37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50" h="3750">
                  <a:moveTo>
                    <a:pt x="2500" y="2750"/>
                  </a:moveTo>
                  <a:cubicBezTo>
                    <a:pt x="1750" y="2000"/>
                    <a:pt x="1750" y="2000"/>
                    <a:pt x="1750" y="2000"/>
                  </a:cubicBezTo>
                  <a:cubicBezTo>
                    <a:pt x="1750" y="875"/>
                    <a:pt x="1750" y="875"/>
                    <a:pt x="1750" y="875"/>
                  </a:cubicBezTo>
                  <a:moveTo>
                    <a:pt x="2875" y="1250"/>
                  </a:moveTo>
                  <a:cubicBezTo>
                    <a:pt x="3750" y="1250"/>
                    <a:pt x="3750" y="1250"/>
                    <a:pt x="3750" y="1250"/>
                  </a:cubicBezTo>
                  <a:cubicBezTo>
                    <a:pt x="3750" y="375"/>
                    <a:pt x="3750" y="375"/>
                    <a:pt x="3750" y="375"/>
                  </a:cubicBezTo>
                  <a:moveTo>
                    <a:pt x="3641" y="1250"/>
                  </a:moveTo>
                  <a:cubicBezTo>
                    <a:pt x="3383" y="522"/>
                    <a:pt x="2691" y="0"/>
                    <a:pt x="1875" y="0"/>
                  </a:cubicBezTo>
                  <a:cubicBezTo>
                    <a:pt x="839" y="0"/>
                    <a:pt x="0" y="839"/>
                    <a:pt x="0" y="1875"/>
                  </a:cubicBezTo>
                  <a:cubicBezTo>
                    <a:pt x="0" y="2911"/>
                    <a:pt x="839" y="3750"/>
                    <a:pt x="1875" y="3750"/>
                  </a:cubicBezTo>
                  <a:cubicBezTo>
                    <a:pt x="2737" y="3750"/>
                    <a:pt x="3461" y="3167"/>
                    <a:pt x="3681" y="2375"/>
                  </a:cubicBezTo>
                </a:path>
              </a:pathLst>
            </a:custGeom>
            <a:noFill/>
            <a:ln w="19050" cap="sq">
              <a:solidFill>
                <a:schemeClr val="tx1"/>
              </a:solidFill>
              <a:prstDash val="solid"/>
              <a:miter lim="800000"/>
              <a:headEnd/>
              <a:tailEnd/>
            </a:ln>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882" b="0" i="0" u="none" strike="noStrike" kern="1200" cap="none" spc="0" normalizeH="0" baseline="0" noProof="0">
                <a:ln>
                  <a:noFill/>
                </a:ln>
                <a:gradFill>
                  <a:gsLst>
                    <a:gs pos="0">
                      <a:srgbClr val="505050"/>
                    </a:gs>
                    <a:gs pos="100000">
                      <a:srgbClr val="505050"/>
                    </a:gs>
                  </a:gsLst>
                  <a:lin ang="5400000" scaled="1"/>
                </a:gradFill>
                <a:effectLst/>
                <a:uLnTx/>
                <a:uFillTx/>
                <a:latin typeface="Segoe UI"/>
                <a:ea typeface="+mn-ea"/>
                <a:cs typeface="+mn-cs"/>
              </a:endParaRPr>
            </a:p>
          </p:txBody>
        </p:sp>
        <p:sp>
          <p:nvSpPr>
            <p:cNvPr id="11" name="TextBox 10">
              <a:extLst>
                <a:ext uri="{FF2B5EF4-FFF2-40B4-BE49-F238E27FC236}">
                  <a16:creationId xmlns:a16="http://schemas.microsoft.com/office/drawing/2014/main" id="{79AB55E4-7802-4E5E-90E1-9B34F0206507}"/>
                </a:ext>
              </a:extLst>
            </p:cNvPr>
            <p:cNvSpPr txBox="1"/>
            <p:nvPr/>
          </p:nvSpPr>
          <p:spPr>
            <a:xfrm>
              <a:off x="9686762" y="2173446"/>
              <a:ext cx="1731670" cy="492443"/>
            </a:xfrm>
            <a:prstGeom prst="rect">
              <a:avLst/>
            </a:prstGeom>
            <a:noFill/>
          </p:spPr>
          <p:txBody>
            <a:bodyPr wrap="none" lIns="0" tIns="0" rIns="0" bIns="0"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gradFill>
                    <a:gsLst>
                      <a:gs pos="2917">
                        <a:srgbClr val="1A1A1A"/>
                      </a:gs>
                      <a:gs pos="30000">
                        <a:srgbClr val="1A1A1A"/>
                      </a:gs>
                    </a:gsLst>
                    <a:lin ang="5400000" scaled="0"/>
                  </a:gradFill>
                  <a:effectLst/>
                  <a:uLnTx/>
                  <a:uFillTx/>
                  <a:latin typeface="Segoe UI"/>
                  <a:ea typeface="+mn-ea"/>
                  <a:cs typeface="+mn-cs"/>
                </a:rPr>
                <a:t>Background</a:t>
              </a:r>
            </a:p>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gradFill>
                    <a:gsLst>
                      <a:gs pos="2917">
                        <a:srgbClr val="1A1A1A"/>
                      </a:gs>
                      <a:gs pos="30000">
                        <a:srgbClr val="1A1A1A"/>
                      </a:gs>
                    </a:gsLst>
                    <a:lin ang="5400000" scaled="0"/>
                  </a:gradFill>
                  <a:effectLst/>
                  <a:uLnTx/>
                  <a:uFillTx/>
                  <a:latin typeface="Segoe UI"/>
                  <a:ea typeface="+mn-ea"/>
                  <a:cs typeface="+mn-cs"/>
                </a:rPr>
                <a:t>processes</a:t>
              </a:r>
            </a:p>
          </p:txBody>
        </p:sp>
        <p:cxnSp>
          <p:nvCxnSpPr>
            <p:cNvPr id="27" name="Straight Arrow Connector 135">
              <a:extLst>
                <a:ext uri="{FF2B5EF4-FFF2-40B4-BE49-F238E27FC236}">
                  <a16:creationId xmlns:a16="http://schemas.microsoft.com/office/drawing/2014/main" id="{2F90BB5E-C933-4A1B-9D49-791966411FE2}"/>
                </a:ext>
              </a:extLst>
            </p:cNvPr>
            <p:cNvCxnSpPr>
              <a:cxnSpLocks/>
            </p:cNvCxnSpPr>
            <p:nvPr/>
          </p:nvCxnSpPr>
          <p:spPr>
            <a:xfrm>
              <a:off x="10536125" y="2800188"/>
              <a:ext cx="0" cy="357433"/>
            </a:xfrm>
            <a:prstGeom prst="straightConnector1">
              <a:avLst/>
            </a:prstGeom>
            <a:ln w="25400">
              <a:solidFill>
                <a:schemeClr val="bg1">
                  <a:lumMod val="65000"/>
                </a:schemeClr>
              </a:solidFill>
              <a:prstDash val="sysDash"/>
              <a:tailEnd type="arrow"/>
            </a:ln>
          </p:spPr>
          <p:style>
            <a:lnRef idx="1">
              <a:schemeClr val="accent1"/>
            </a:lnRef>
            <a:fillRef idx="0">
              <a:schemeClr val="accent1"/>
            </a:fillRef>
            <a:effectRef idx="0">
              <a:schemeClr val="accent1"/>
            </a:effectRef>
            <a:fontRef idx="minor">
              <a:schemeClr val="tx1"/>
            </a:fontRef>
          </p:style>
        </p:cxnSp>
      </p:grpSp>
      <p:sp>
        <p:nvSpPr>
          <p:cNvPr id="20" name="Rectangle 19">
            <a:extLst>
              <a:ext uri="{FF2B5EF4-FFF2-40B4-BE49-F238E27FC236}">
                <a16:creationId xmlns:a16="http://schemas.microsoft.com/office/drawing/2014/main" id="{6A3202C6-3A54-490D-AAED-841F437865A2}"/>
              </a:ext>
            </a:extLst>
          </p:cNvPr>
          <p:cNvSpPr/>
          <p:nvPr/>
        </p:nvSpPr>
        <p:spPr>
          <a:xfrm>
            <a:off x="548242" y="1960749"/>
            <a:ext cx="1219886" cy="400110"/>
          </a:xfrm>
          <a:prstGeom prst="rect">
            <a:avLst/>
          </a:prstGeom>
        </p:spPr>
        <p:txBody>
          <a:bodyPr wrap="non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B34D74"/>
                </a:solidFill>
                <a:effectLst/>
                <a:uLnTx/>
                <a:uFillTx/>
                <a:latin typeface="Segoe UI Semibold" panose="020B0702040204020203" pitchFamily="34" charset="0"/>
                <a:cs typeface="Segoe UI Semibold" panose="020B0702040204020203" pitchFamily="34" charset="0"/>
              </a:rPr>
              <a:t>Your</a:t>
            </a:r>
            <a:r>
              <a:rPr kumimoji="0" lang="en-US" sz="2000" b="0" i="0" u="none" strike="noStrike" kern="1200" cap="none" spc="0" normalizeH="0" baseline="0" noProof="0" dirty="0">
                <a:ln>
                  <a:noFill/>
                </a:ln>
                <a:solidFill>
                  <a:srgbClr val="E3008C"/>
                </a:solidFill>
                <a:effectLst/>
                <a:uLnTx/>
                <a:uFillTx/>
                <a:latin typeface="Segoe UI Semibold" panose="020B0702040204020203" pitchFamily="34" charset="0"/>
                <a:cs typeface="Segoe UI Semibold" panose="020B0702040204020203" pitchFamily="34" charset="0"/>
              </a:rPr>
              <a:t> </a:t>
            </a:r>
            <a:r>
              <a:rPr kumimoji="0" lang="en-US" sz="2000" b="0" i="0" u="none" strike="noStrike" kern="1200" cap="none" spc="0" normalizeH="0" baseline="0" noProof="0" dirty="0">
                <a:ln>
                  <a:noFill/>
                </a:ln>
                <a:solidFill>
                  <a:srgbClr val="1A1A1A"/>
                </a:solidFill>
                <a:effectLst/>
                <a:uLnTx/>
                <a:uFillTx/>
                <a:latin typeface="Segoe UI Semibold" panose="020B0702040204020203" pitchFamily="34" charset="0"/>
                <a:cs typeface="Segoe UI Semibold" panose="020B0702040204020203" pitchFamily="34" charset="0"/>
              </a:rPr>
              <a:t>app</a:t>
            </a:r>
          </a:p>
        </p:txBody>
      </p:sp>
      <p:sp>
        <p:nvSpPr>
          <p:cNvPr id="33" name="Rectangle 32">
            <a:extLst>
              <a:ext uri="{FF2B5EF4-FFF2-40B4-BE49-F238E27FC236}">
                <a16:creationId xmlns:a16="http://schemas.microsoft.com/office/drawing/2014/main" id="{557BFD44-0721-4A4E-A1C4-EB3091D186E6}"/>
              </a:ext>
            </a:extLst>
          </p:cNvPr>
          <p:cNvSpPr/>
          <p:nvPr/>
        </p:nvSpPr>
        <p:spPr>
          <a:xfrm>
            <a:off x="523932" y="3355701"/>
            <a:ext cx="1185068" cy="400110"/>
          </a:xfrm>
          <a:prstGeom prst="rect">
            <a:avLst/>
          </a:prstGeom>
        </p:spPr>
        <p:txBody>
          <a:bodyPr wrap="non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srgbClr val="1A1A1A"/>
                </a:solidFill>
                <a:effectLst/>
                <a:uLnTx/>
                <a:uFillTx/>
                <a:latin typeface="Segoe UI Semibold" panose="020B0702040204020203" pitchFamily="34" charset="0"/>
                <a:cs typeface="Segoe UI Semibold" panose="020B0702040204020203" pitchFamily="34" charset="0"/>
              </a:rPr>
              <a:t>Gateway</a:t>
            </a:r>
          </a:p>
        </p:txBody>
      </p:sp>
      <p:sp>
        <p:nvSpPr>
          <p:cNvPr id="34" name="Rectangle 33">
            <a:extLst>
              <a:ext uri="{FF2B5EF4-FFF2-40B4-BE49-F238E27FC236}">
                <a16:creationId xmlns:a16="http://schemas.microsoft.com/office/drawing/2014/main" id="{24AFE7C5-6D85-46DC-B629-E6E8736DBD5D}"/>
              </a:ext>
            </a:extLst>
          </p:cNvPr>
          <p:cNvSpPr/>
          <p:nvPr/>
        </p:nvSpPr>
        <p:spPr>
          <a:xfrm>
            <a:off x="523932" y="4749208"/>
            <a:ext cx="1910666" cy="1015663"/>
          </a:xfrm>
          <a:prstGeom prst="rect">
            <a:avLst/>
          </a:prstGeom>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B34D74"/>
                </a:solidFill>
                <a:effectLst/>
                <a:uLnTx/>
                <a:uFillTx/>
                <a:latin typeface="Segoe UI Semibold" panose="020B0702040204020203" pitchFamily="34" charset="0"/>
                <a:cs typeface="Segoe UI Semibold" panose="020B0702040204020203" pitchFamily="34" charset="0"/>
              </a:rPr>
              <a:t>Your or your customer’s </a:t>
            </a:r>
            <a:r>
              <a:rPr kumimoji="0" lang="en-US" sz="2000" b="0" i="0" u="none" strike="noStrike" kern="1200" cap="none" spc="0" normalizeH="0" baseline="0" noProof="0" dirty="0">
                <a:ln>
                  <a:noFill/>
                </a:ln>
                <a:solidFill>
                  <a:srgbClr val="1A1A1A"/>
                </a:solidFill>
                <a:effectLst/>
                <a:uLnTx/>
                <a:uFillTx/>
                <a:latin typeface="Segoe UI Semibold" panose="020B0702040204020203" pitchFamily="34" charset="0"/>
                <a:cs typeface="Segoe UI Semibold" panose="020B0702040204020203" pitchFamily="34" charset="0"/>
              </a:rPr>
              <a:t>data</a:t>
            </a:r>
          </a:p>
        </p:txBody>
      </p:sp>
      <p:sp>
        <p:nvSpPr>
          <p:cNvPr id="47" name="Rectangle 46">
            <a:extLst>
              <a:ext uri="{FF2B5EF4-FFF2-40B4-BE49-F238E27FC236}">
                <a16:creationId xmlns:a16="http://schemas.microsoft.com/office/drawing/2014/main" id="{F68BBB87-5AC2-4CEA-87CC-12B4E1A41211}"/>
              </a:ext>
            </a:extLst>
          </p:cNvPr>
          <p:cNvSpPr/>
          <p:nvPr/>
        </p:nvSpPr>
        <p:spPr>
          <a:xfrm>
            <a:off x="3798829" y="4224454"/>
            <a:ext cx="1284967" cy="400110"/>
          </a:xfrm>
          <a:prstGeom prst="rect">
            <a:avLst/>
          </a:prstGeom>
        </p:spPr>
        <p:txBody>
          <a:bodyPr wrap="none" lIns="0">
            <a:sp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2000" b="1" i="0" u="none" strike="noStrike" kern="1200" cap="none" spc="0" normalizeH="0" baseline="0" noProof="0" dirty="0">
                <a:ln>
                  <a:noFill/>
                </a:ln>
                <a:solidFill>
                  <a:srgbClr val="B34D74"/>
                </a:solidFill>
                <a:effectLst/>
                <a:uLnTx/>
                <a:uFillTx/>
                <a:latin typeface="Segoe UI Semibold"/>
                <a:ea typeface="Segoe UI" pitchFamily="34" charset="0"/>
                <a:cs typeface="Segoe UI" pitchFamily="34" charset="0"/>
              </a:rPr>
              <a:t>Office 365</a:t>
            </a:r>
          </a:p>
        </p:txBody>
      </p:sp>
      <p:sp>
        <p:nvSpPr>
          <p:cNvPr id="48" name="Rectangle 47">
            <a:extLst>
              <a:ext uri="{FF2B5EF4-FFF2-40B4-BE49-F238E27FC236}">
                <a16:creationId xmlns:a16="http://schemas.microsoft.com/office/drawing/2014/main" id="{BE33D879-237D-4622-84E5-484A60E488F8}"/>
              </a:ext>
            </a:extLst>
          </p:cNvPr>
          <p:cNvSpPr/>
          <p:nvPr/>
        </p:nvSpPr>
        <p:spPr>
          <a:xfrm>
            <a:off x="5714762" y="4224454"/>
            <a:ext cx="1485343" cy="400110"/>
          </a:xfrm>
          <a:prstGeom prst="rect">
            <a:avLst/>
          </a:prstGeom>
        </p:spPr>
        <p:txBody>
          <a:bodyPr wrap="none" lIns="0">
            <a:sp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2000" b="1" i="0" u="none" strike="noStrike" kern="1200" cap="none" spc="0" normalizeH="0" baseline="0" noProof="0" dirty="0">
                <a:ln>
                  <a:noFill/>
                </a:ln>
                <a:solidFill>
                  <a:srgbClr val="B34D74"/>
                </a:solidFill>
                <a:effectLst/>
                <a:uLnTx/>
                <a:uFillTx/>
                <a:latin typeface="Segoe UI Semibold"/>
                <a:ea typeface="+mn-ea"/>
                <a:cs typeface="Segoe UI" pitchFamily="34" charset="0"/>
              </a:rPr>
              <a:t>Windows 10</a:t>
            </a:r>
          </a:p>
        </p:txBody>
      </p:sp>
      <p:sp>
        <p:nvSpPr>
          <p:cNvPr id="49" name="Rectangle 48">
            <a:extLst>
              <a:ext uri="{FF2B5EF4-FFF2-40B4-BE49-F238E27FC236}">
                <a16:creationId xmlns:a16="http://schemas.microsoft.com/office/drawing/2014/main" id="{FE9F9575-F7E4-4176-915A-5EFA57683AC1}"/>
              </a:ext>
            </a:extLst>
          </p:cNvPr>
          <p:cNvSpPr/>
          <p:nvPr/>
        </p:nvSpPr>
        <p:spPr>
          <a:xfrm>
            <a:off x="7866328" y="4224454"/>
            <a:ext cx="3640868" cy="400110"/>
          </a:xfrm>
          <a:prstGeom prst="rect">
            <a:avLst/>
          </a:prstGeom>
        </p:spPr>
        <p:txBody>
          <a:bodyPr wrap="none" lIns="0">
            <a:sp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2000" b="1" i="0" u="none" strike="noStrike" kern="1200" cap="none" spc="0" normalizeH="0" baseline="0" noProof="0" dirty="0">
                <a:ln>
                  <a:noFill/>
                </a:ln>
                <a:solidFill>
                  <a:srgbClr val="B34D74"/>
                </a:solidFill>
                <a:effectLst/>
                <a:uLnTx/>
                <a:uFillTx/>
                <a:latin typeface="Segoe UI Semibold"/>
                <a:ea typeface="+mn-ea"/>
                <a:cs typeface="Segoe UI" pitchFamily="34" charset="0"/>
              </a:rPr>
              <a:t>Enterprise Mobility + Security</a:t>
            </a:r>
          </a:p>
        </p:txBody>
      </p:sp>
      <p:grpSp>
        <p:nvGrpSpPr>
          <p:cNvPr id="36" name="Group 35">
            <a:extLst>
              <a:ext uri="{FF2B5EF4-FFF2-40B4-BE49-F238E27FC236}">
                <a16:creationId xmlns:a16="http://schemas.microsoft.com/office/drawing/2014/main" id="{80329689-F794-4486-8473-E4FD6A1C2E17}"/>
              </a:ext>
            </a:extLst>
          </p:cNvPr>
          <p:cNvGrpSpPr/>
          <p:nvPr/>
        </p:nvGrpSpPr>
        <p:grpSpPr>
          <a:xfrm>
            <a:off x="2550271" y="1404761"/>
            <a:ext cx="424938" cy="1598551"/>
            <a:chOff x="2155371" y="1453091"/>
            <a:chExt cx="662953" cy="966576"/>
          </a:xfrm>
        </p:grpSpPr>
        <p:sp>
          <p:nvSpPr>
            <p:cNvPr id="28" name="Left Bracket 27">
              <a:extLst>
                <a:ext uri="{FF2B5EF4-FFF2-40B4-BE49-F238E27FC236}">
                  <a16:creationId xmlns:a16="http://schemas.microsoft.com/office/drawing/2014/main" id="{5EB217E6-2C5C-4D0C-9C32-ADC69B4792E4}"/>
                </a:ext>
              </a:extLst>
            </p:cNvPr>
            <p:cNvSpPr/>
            <p:nvPr/>
          </p:nvSpPr>
          <p:spPr>
            <a:xfrm>
              <a:off x="2332707" y="1453091"/>
              <a:ext cx="485617" cy="966576"/>
            </a:xfrm>
            <a:prstGeom prst="leftBracket">
              <a:avLst>
                <a:gd name="adj" fmla="val 0"/>
              </a:avLst>
            </a:prstGeom>
            <a:ln w="190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1A1A1A"/>
                </a:solidFill>
                <a:effectLst/>
                <a:uLnTx/>
                <a:uFillTx/>
                <a:latin typeface="Segoe UI"/>
                <a:ea typeface="+mn-ea"/>
                <a:cs typeface="+mn-cs"/>
              </a:endParaRPr>
            </a:p>
          </p:txBody>
        </p:sp>
        <p:cxnSp>
          <p:nvCxnSpPr>
            <p:cNvPr id="31" name="Straight Connector 30">
              <a:extLst>
                <a:ext uri="{FF2B5EF4-FFF2-40B4-BE49-F238E27FC236}">
                  <a16:creationId xmlns:a16="http://schemas.microsoft.com/office/drawing/2014/main" id="{8393E949-BA14-4ACC-81F7-0F8D6CAC19AD}"/>
                </a:ext>
              </a:extLst>
            </p:cNvPr>
            <p:cNvCxnSpPr>
              <a:cxnSpLocks/>
            </p:cNvCxnSpPr>
            <p:nvPr/>
          </p:nvCxnSpPr>
          <p:spPr>
            <a:xfrm>
              <a:off x="2155371" y="1920234"/>
              <a:ext cx="177336" cy="0"/>
            </a:xfrm>
            <a:prstGeom prst="line">
              <a:avLst/>
            </a:prstGeom>
            <a:ln w="190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50" name="Group 49">
            <a:extLst>
              <a:ext uri="{FF2B5EF4-FFF2-40B4-BE49-F238E27FC236}">
                <a16:creationId xmlns:a16="http://schemas.microsoft.com/office/drawing/2014/main" id="{1C4382A5-F8F1-48FB-BCCA-83131B12E21E}"/>
              </a:ext>
            </a:extLst>
          </p:cNvPr>
          <p:cNvGrpSpPr/>
          <p:nvPr/>
        </p:nvGrpSpPr>
        <p:grpSpPr>
          <a:xfrm>
            <a:off x="2550271" y="3177887"/>
            <a:ext cx="424938" cy="1100479"/>
            <a:chOff x="2155371" y="1453091"/>
            <a:chExt cx="662953" cy="966576"/>
          </a:xfrm>
        </p:grpSpPr>
        <p:sp>
          <p:nvSpPr>
            <p:cNvPr id="55" name="Left Bracket 54">
              <a:extLst>
                <a:ext uri="{FF2B5EF4-FFF2-40B4-BE49-F238E27FC236}">
                  <a16:creationId xmlns:a16="http://schemas.microsoft.com/office/drawing/2014/main" id="{F47BBB95-FC5F-4788-BF2D-1E0C5758CEAB}"/>
                </a:ext>
              </a:extLst>
            </p:cNvPr>
            <p:cNvSpPr/>
            <p:nvPr/>
          </p:nvSpPr>
          <p:spPr>
            <a:xfrm>
              <a:off x="2332707" y="1453091"/>
              <a:ext cx="485617" cy="966576"/>
            </a:xfrm>
            <a:prstGeom prst="leftBracket">
              <a:avLst>
                <a:gd name="adj" fmla="val 0"/>
              </a:avLst>
            </a:prstGeom>
            <a:ln w="190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1A1A1A"/>
                </a:solidFill>
                <a:effectLst/>
                <a:uLnTx/>
                <a:uFillTx/>
                <a:latin typeface="Segoe UI"/>
                <a:ea typeface="+mn-ea"/>
                <a:cs typeface="+mn-cs"/>
              </a:endParaRPr>
            </a:p>
          </p:txBody>
        </p:sp>
        <p:cxnSp>
          <p:nvCxnSpPr>
            <p:cNvPr id="56" name="Straight Connector 55">
              <a:extLst>
                <a:ext uri="{FF2B5EF4-FFF2-40B4-BE49-F238E27FC236}">
                  <a16:creationId xmlns:a16="http://schemas.microsoft.com/office/drawing/2014/main" id="{7A08034C-1275-4987-8958-FF3C9D5F3401}"/>
                </a:ext>
              </a:extLst>
            </p:cNvPr>
            <p:cNvCxnSpPr>
              <a:cxnSpLocks/>
            </p:cNvCxnSpPr>
            <p:nvPr/>
          </p:nvCxnSpPr>
          <p:spPr>
            <a:xfrm>
              <a:off x="2155371" y="1920234"/>
              <a:ext cx="177336" cy="0"/>
            </a:xfrm>
            <a:prstGeom prst="line">
              <a:avLst/>
            </a:prstGeom>
            <a:ln w="190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57" name="Group 56">
            <a:extLst>
              <a:ext uri="{FF2B5EF4-FFF2-40B4-BE49-F238E27FC236}">
                <a16:creationId xmlns:a16="http://schemas.microsoft.com/office/drawing/2014/main" id="{2127F51B-1B46-483A-9047-0257FDFFA5C6}"/>
              </a:ext>
            </a:extLst>
          </p:cNvPr>
          <p:cNvGrpSpPr/>
          <p:nvPr/>
        </p:nvGrpSpPr>
        <p:grpSpPr>
          <a:xfrm>
            <a:off x="2525204" y="4450701"/>
            <a:ext cx="429768" cy="2056301"/>
            <a:chOff x="2155371" y="1453091"/>
            <a:chExt cx="662953" cy="966576"/>
          </a:xfrm>
        </p:grpSpPr>
        <p:sp>
          <p:nvSpPr>
            <p:cNvPr id="58" name="Left Bracket 57">
              <a:extLst>
                <a:ext uri="{FF2B5EF4-FFF2-40B4-BE49-F238E27FC236}">
                  <a16:creationId xmlns:a16="http://schemas.microsoft.com/office/drawing/2014/main" id="{90FCAA36-3A75-47A0-837A-8104C648867D}"/>
                </a:ext>
              </a:extLst>
            </p:cNvPr>
            <p:cNvSpPr/>
            <p:nvPr/>
          </p:nvSpPr>
          <p:spPr>
            <a:xfrm>
              <a:off x="2332707" y="1453091"/>
              <a:ext cx="485617" cy="966576"/>
            </a:xfrm>
            <a:prstGeom prst="leftBracket">
              <a:avLst>
                <a:gd name="adj" fmla="val 0"/>
              </a:avLst>
            </a:prstGeom>
            <a:ln w="190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1A1A1A"/>
                </a:solidFill>
                <a:effectLst/>
                <a:uLnTx/>
                <a:uFillTx/>
                <a:latin typeface="Segoe UI"/>
                <a:ea typeface="+mn-ea"/>
                <a:cs typeface="+mn-cs"/>
              </a:endParaRPr>
            </a:p>
          </p:txBody>
        </p:sp>
        <p:cxnSp>
          <p:nvCxnSpPr>
            <p:cNvPr id="59" name="Straight Connector 58">
              <a:extLst>
                <a:ext uri="{FF2B5EF4-FFF2-40B4-BE49-F238E27FC236}">
                  <a16:creationId xmlns:a16="http://schemas.microsoft.com/office/drawing/2014/main" id="{63A70DA0-2FB6-4852-807E-593916ED239D}"/>
                </a:ext>
              </a:extLst>
            </p:cNvPr>
            <p:cNvCxnSpPr>
              <a:cxnSpLocks/>
            </p:cNvCxnSpPr>
            <p:nvPr/>
          </p:nvCxnSpPr>
          <p:spPr>
            <a:xfrm>
              <a:off x="2155371" y="1920234"/>
              <a:ext cx="177336" cy="0"/>
            </a:xfrm>
            <a:prstGeom prst="line">
              <a:avLst/>
            </a:prstGeom>
            <a:ln w="190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60" name="Group 59">
            <a:extLst>
              <a:ext uri="{FF2B5EF4-FFF2-40B4-BE49-F238E27FC236}">
                <a16:creationId xmlns:a16="http://schemas.microsoft.com/office/drawing/2014/main" id="{4CCD234B-0046-4D0E-A1BE-53B393F58423}"/>
              </a:ext>
            </a:extLst>
          </p:cNvPr>
          <p:cNvGrpSpPr/>
          <p:nvPr/>
        </p:nvGrpSpPr>
        <p:grpSpPr>
          <a:xfrm>
            <a:off x="3343700" y="3177888"/>
            <a:ext cx="8259019" cy="926501"/>
            <a:chOff x="426689" y="5086787"/>
            <a:chExt cx="11338622" cy="1271972"/>
          </a:xfrm>
        </p:grpSpPr>
        <p:grpSp>
          <p:nvGrpSpPr>
            <p:cNvPr id="66" name="Group 65">
              <a:extLst>
                <a:ext uri="{FF2B5EF4-FFF2-40B4-BE49-F238E27FC236}">
                  <a16:creationId xmlns:a16="http://schemas.microsoft.com/office/drawing/2014/main" id="{F9F52863-A3EF-43E8-ACC6-D12C9518B7F8}"/>
                </a:ext>
              </a:extLst>
            </p:cNvPr>
            <p:cNvGrpSpPr/>
            <p:nvPr/>
          </p:nvGrpSpPr>
          <p:grpSpPr>
            <a:xfrm>
              <a:off x="426689" y="5097870"/>
              <a:ext cx="11338621" cy="1260889"/>
              <a:chOff x="426689" y="5097870"/>
              <a:chExt cx="11338621" cy="1260889"/>
            </a:xfrm>
          </p:grpSpPr>
          <p:pic>
            <p:nvPicPr>
              <p:cNvPr id="69" name="Picture 68">
                <a:extLst>
                  <a:ext uri="{FF2B5EF4-FFF2-40B4-BE49-F238E27FC236}">
                    <a16:creationId xmlns:a16="http://schemas.microsoft.com/office/drawing/2014/main" id="{4C082F9B-E53F-46F5-BFED-887A35B6EFA5}"/>
                  </a:ext>
                </a:extLst>
              </p:cNvPr>
              <p:cNvPicPr>
                <a:picLocks noChangeAspect="1"/>
              </p:cNvPicPr>
              <p:nvPr/>
            </p:nvPicPr>
            <p:blipFill rotWithShape="1">
              <a:blip r:embed="rId3">
                <a:lum bright="70000" contrast="-70000"/>
              </a:blip>
              <a:srcRect l="18804" t="8154" r="28547" b="10393"/>
              <a:stretch/>
            </p:blipFill>
            <p:spPr>
              <a:xfrm>
                <a:off x="9959493" y="5097870"/>
                <a:ext cx="1805817" cy="1243195"/>
              </a:xfrm>
              <a:prstGeom prst="rect">
                <a:avLst/>
              </a:prstGeom>
            </p:spPr>
          </p:pic>
          <p:pic>
            <p:nvPicPr>
              <p:cNvPr id="70" name="Picture 69">
                <a:extLst>
                  <a:ext uri="{FF2B5EF4-FFF2-40B4-BE49-F238E27FC236}">
                    <a16:creationId xmlns:a16="http://schemas.microsoft.com/office/drawing/2014/main" id="{1EC02462-E5F3-4BA8-ADCC-36269C64772F}"/>
                  </a:ext>
                </a:extLst>
              </p:cNvPr>
              <p:cNvPicPr>
                <a:picLocks noChangeAspect="1"/>
              </p:cNvPicPr>
              <p:nvPr/>
            </p:nvPicPr>
            <p:blipFill rotWithShape="1">
              <a:blip r:embed="rId3">
                <a:lum bright="70000" contrast="-70000"/>
              </a:blip>
              <a:srcRect l="18804" t="9492" b="7896"/>
              <a:stretch/>
            </p:blipFill>
            <p:spPr>
              <a:xfrm>
                <a:off x="7482873" y="5097870"/>
                <a:ext cx="2784930" cy="1260888"/>
              </a:xfrm>
              <a:prstGeom prst="rect">
                <a:avLst/>
              </a:prstGeom>
            </p:spPr>
          </p:pic>
          <p:pic>
            <p:nvPicPr>
              <p:cNvPr id="71" name="Picture 70">
                <a:extLst>
                  <a:ext uri="{FF2B5EF4-FFF2-40B4-BE49-F238E27FC236}">
                    <a16:creationId xmlns:a16="http://schemas.microsoft.com/office/drawing/2014/main" id="{7EDA4EA4-E837-4873-A2AC-7794EE3AC21D}"/>
                  </a:ext>
                </a:extLst>
              </p:cNvPr>
              <p:cNvPicPr>
                <a:picLocks noChangeAspect="1"/>
              </p:cNvPicPr>
              <p:nvPr/>
            </p:nvPicPr>
            <p:blipFill rotWithShape="1">
              <a:blip r:embed="rId3">
                <a:lum bright="70000" contrast="-70000"/>
              </a:blip>
              <a:srcRect l="18804" t="10637" b="6877"/>
              <a:stretch/>
            </p:blipFill>
            <p:spPr>
              <a:xfrm>
                <a:off x="5006903" y="5099825"/>
                <a:ext cx="2784930" cy="1258934"/>
              </a:xfrm>
              <a:prstGeom prst="rect">
                <a:avLst/>
              </a:prstGeom>
            </p:spPr>
          </p:pic>
          <p:pic>
            <p:nvPicPr>
              <p:cNvPr id="72" name="Picture 71">
                <a:extLst>
                  <a:ext uri="{FF2B5EF4-FFF2-40B4-BE49-F238E27FC236}">
                    <a16:creationId xmlns:a16="http://schemas.microsoft.com/office/drawing/2014/main" id="{839F849D-B9A9-489C-B6AA-B01131822E13}"/>
                  </a:ext>
                </a:extLst>
              </p:cNvPr>
              <p:cNvPicPr>
                <a:picLocks noChangeAspect="1"/>
              </p:cNvPicPr>
              <p:nvPr/>
            </p:nvPicPr>
            <p:blipFill rotWithShape="1">
              <a:blip r:embed="rId3">
                <a:lum bright="70000" contrast="-70000"/>
              </a:blip>
              <a:srcRect l="18804" t="12869" b="5805"/>
              <a:stretch/>
            </p:blipFill>
            <p:spPr>
              <a:xfrm>
                <a:off x="2520743" y="5106495"/>
                <a:ext cx="2784930" cy="1241242"/>
              </a:xfrm>
              <a:prstGeom prst="rect">
                <a:avLst/>
              </a:prstGeom>
            </p:spPr>
          </p:pic>
          <p:pic>
            <p:nvPicPr>
              <p:cNvPr id="73" name="Picture 72">
                <a:extLst>
                  <a:ext uri="{FF2B5EF4-FFF2-40B4-BE49-F238E27FC236}">
                    <a16:creationId xmlns:a16="http://schemas.microsoft.com/office/drawing/2014/main" id="{E8302E3F-4F7B-4459-9693-40704D7805B4}"/>
                  </a:ext>
                </a:extLst>
              </p:cNvPr>
              <p:cNvPicPr>
                <a:picLocks noChangeAspect="1"/>
              </p:cNvPicPr>
              <p:nvPr/>
            </p:nvPicPr>
            <p:blipFill rotWithShape="1">
              <a:blip r:embed="rId3">
                <a:lum bright="70000" contrast="-70000"/>
              </a:blip>
              <a:srcRect l="29939" t="12869" b="5805"/>
              <a:stretch/>
            </p:blipFill>
            <p:spPr>
              <a:xfrm>
                <a:off x="426689" y="5099823"/>
                <a:ext cx="2403013" cy="1241242"/>
              </a:xfrm>
              <a:prstGeom prst="rect">
                <a:avLst/>
              </a:prstGeom>
            </p:spPr>
          </p:pic>
        </p:grpSp>
        <p:sp>
          <p:nvSpPr>
            <p:cNvPr id="67" name="Rectangle 66">
              <a:extLst>
                <a:ext uri="{FF2B5EF4-FFF2-40B4-BE49-F238E27FC236}">
                  <a16:creationId xmlns:a16="http://schemas.microsoft.com/office/drawing/2014/main" id="{2C5E7312-BB03-4639-9131-AC5DA6FA6FAC}"/>
                </a:ext>
              </a:extLst>
            </p:cNvPr>
            <p:cNvSpPr/>
            <p:nvPr/>
          </p:nvSpPr>
          <p:spPr>
            <a:xfrm>
              <a:off x="426690" y="5086787"/>
              <a:ext cx="11338621" cy="1258116"/>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5" rtl="0" eaLnBrk="1" fontAlgn="auto" latinLnBrk="0" hangingPunct="1">
                <a:lnSpc>
                  <a:spcPct val="100000"/>
                </a:lnSpc>
                <a:spcBef>
                  <a:spcPts val="0"/>
                </a:spcBef>
                <a:spcAft>
                  <a:spcPts val="0"/>
                </a:spcAft>
                <a:buClrTx/>
                <a:buSzTx/>
                <a:buFontTx/>
                <a:buNone/>
                <a:tabLst/>
                <a:defRPr/>
              </a:pPr>
              <a:r>
                <a:rPr kumimoji="0" lang="en-US" sz="1765" b="0" i="0" u="none" strike="noStrike" kern="1200" cap="none" spc="0" normalizeH="0" baseline="0" noProof="0">
                  <a:ln>
                    <a:noFill/>
                  </a:ln>
                  <a:solidFill>
                    <a:prstClr val="white"/>
                  </a:solidFill>
                  <a:effectLst/>
                  <a:uLnTx/>
                  <a:uFillTx/>
                  <a:latin typeface="Calibri" panose="020F0502020204030204"/>
                  <a:ea typeface="+mn-ea"/>
                  <a:cs typeface="+mn-cs"/>
                </a:rPr>
                <a:t>1</a:t>
              </a:r>
            </a:p>
          </p:txBody>
        </p:sp>
        <p:sp>
          <p:nvSpPr>
            <p:cNvPr id="68" name="Title 1">
              <a:extLst>
                <a:ext uri="{FF2B5EF4-FFF2-40B4-BE49-F238E27FC236}">
                  <a16:creationId xmlns:a16="http://schemas.microsoft.com/office/drawing/2014/main" id="{C08B6008-8AF4-4265-906A-895E9DE1D1C6}"/>
                </a:ext>
              </a:extLst>
            </p:cNvPr>
            <p:cNvSpPr txBox="1">
              <a:spLocks/>
            </p:cNvSpPr>
            <p:nvPr/>
          </p:nvSpPr>
          <p:spPr>
            <a:xfrm>
              <a:off x="3653581" y="5448364"/>
              <a:ext cx="4884840" cy="486533"/>
            </a:xfrm>
            <a:prstGeom prst="rect">
              <a:avLst/>
            </a:prstGeom>
          </p:spPr>
          <p:txBody>
            <a:bodyPr vert="horz" wrap="square" lIns="146284" tIns="91427" rIns="146284" bIns="91427" rtlCol="0" anchor="ctr">
              <a:noAutofit/>
            </a:bodyPr>
            <a:lstStyle>
              <a:lvl1pPr marL="0" algn="l" defTabSz="896218" rtl="0" eaLnBrk="1" latinLnBrk="0" hangingPunct="1">
                <a:lnSpc>
                  <a:spcPct val="90000"/>
                </a:lnSpc>
                <a:spcBef>
                  <a:spcPct val="0"/>
                </a:spcBef>
                <a:buNone/>
                <a:defRPr lang="en-US" sz="3921" b="0" i="0" u="none" kern="1200" cap="none" spc="-147" baseline="0" dirty="0">
                  <a:ln w="3175">
                    <a:noFill/>
                  </a:ln>
                  <a:solidFill>
                    <a:schemeClr val="accent5">
                      <a:lumMod val="50000"/>
                    </a:schemeClr>
                  </a:solidFill>
                  <a:effectLst/>
                  <a:latin typeface="Segoe UI Semibold" charset="0"/>
                  <a:ea typeface="Segoe UI Semibold" charset="0"/>
                  <a:cs typeface="Segoe UI Semibold" charset="0"/>
                </a:defRPr>
              </a:lvl1pPr>
            </a:lstStyle>
            <a:p>
              <a:pPr marL="0" marR="0" lvl="0" indent="0" algn="ctr" defTabSz="896218" rtl="0" eaLnBrk="1" fontAlgn="auto" latinLnBrk="0" hangingPunct="1">
                <a:lnSpc>
                  <a:spcPct val="90000"/>
                </a:lnSpc>
                <a:spcBef>
                  <a:spcPct val="0"/>
                </a:spcBef>
                <a:spcAft>
                  <a:spcPts val="0"/>
                </a:spcAft>
                <a:buClrTx/>
                <a:buSzTx/>
                <a:buFontTx/>
                <a:buNone/>
                <a:tabLst/>
                <a:defRPr/>
              </a:pPr>
              <a:r>
                <a:rPr kumimoji="0" lang="en-US" sz="2400" b="0" i="0" u="none" strike="noStrike" kern="0" cap="none" spc="-50" normalizeH="0" baseline="0" noProof="0">
                  <a:ln w="3175">
                    <a:noFill/>
                  </a:ln>
                  <a:solidFill>
                    <a:srgbClr val="1A1A1A"/>
                  </a:solidFill>
                  <a:effectLst/>
                  <a:uLnTx/>
                  <a:uFillTx/>
                  <a:latin typeface="Segoe UI Semibold" panose="020B0702040204020203" pitchFamily="34" charset="0"/>
                  <a:cs typeface="Segoe UI Semibold" panose="020B0702040204020203" pitchFamily="34" charset="0"/>
                </a:rPr>
                <a:t>Microsoft </a:t>
              </a:r>
              <a:r>
                <a:rPr kumimoji="0" lang="en-US" sz="2400" b="0" i="0" u="none" strike="noStrike" kern="0" cap="none" spc="-50" normalizeH="0" baseline="0" noProof="0">
                  <a:ln>
                    <a:noFill/>
                  </a:ln>
                  <a:solidFill>
                    <a:srgbClr val="1A1A1A"/>
                  </a:solidFill>
                  <a:effectLst/>
                  <a:uLnTx/>
                  <a:uFillTx/>
                  <a:latin typeface="Segoe UI Semibold" panose="020B0702040204020203" pitchFamily="34" charset="0"/>
                  <a:cs typeface="Segoe UI Semibold" panose="020B0702040204020203" pitchFamily="34" charset="0"/>
                </a:rPr>
                <a:t>Graph</a:t>
              </a:r>
              <a:endParaRPr kumimoji="0" lang="en-US" sz="2400" b="0" i="0" u="none" strike="noStrike" kern="1200" cap="none" spc="-147" normalizeH="0" baseline="0" noProof="0">
                <a:ln w="3175">
                  <a:noFill/>
                </a:ln>
                <a:solidFill>
                  <a:srgbClr val="1A1A1A"/>
                </a:solidFill>
                <a:effectLst/>
                <a:uLnTx/>
                <a:uFillTx/>
                <a:latin typeface="Segoe UI Semibold" charset="0"/>
                <a:cs typeface="Segoe UI Semibold" charset="0"/>
              </a:endParaRPr>
            </a:p>
          </p:txBody>
        </p:sp>
      </p:grpSp>
      <p:cxnSp>
        <p:nvCxnSpPr>
          <p:cNvPr id="21" name="Straight Connector 20">
            <a:extLst>
              <a:ext uri="{FF2B5EF4-FFF2-40B4-BE49-F238E27FC236}">
                <a16:creationId xmlns:a16="http://schemas.microsoft.com/office/drawing/2014/main" id="{30FF8580-DB36-4972-9C59-196FF58D96FB}"/>
              </a:ext>
            </a:extLst>
          </p:cNvPr>
          <p:cNvCxnSpPr/>
          <p:nvPr/>
        </p:nvCxnSpPr>
        <p:spPr>
          <a:xfrm>
            <a:off x="3343700" y="4769398"/>
            <a:ext cx="8259018" cy="0"/>
          </a:xfrm>
          <a:prstGeom prst="line">
            <a:avLst/>
          </a:prstGeom>
          <a:ln w="190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8697953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par>
                                <p:cTn id="8" presetID="16" presetClass="entr" presetSubtype="42" fill="hold" nodeType="withEffect">
                                  <p:stCondLst>
                                    <p:cond delay="250"/>
                                  </p:stCondLst>
                                  <p:childTnLst>
                                    <p:set>
                                      <p:cBhvr>
                                        <p:cTn id="9" dur="1" fill="hold">
                                          <p:stCondLst>
                                            <p:cond delay="0"/>
                                          </p:stCondLst>
                                        </p:cTn>
                                        <p:tgtEl>
                                          <p:spTgt spid="36"/>
                                        </p:tgtEl>
                                        <p:attrNameLst>
                                          <p:attrName>style.visibility</p:attrName>
                                        </p:attrNameLst>
                                      </p:cBhvr>
                                      <p:to>
                                        <p:strVal val="visible"/>
                                      </p:to>
                                    </p:set>
                                    <p:animEffect transition="in" filter="barn(outHorizontal)">
                                      <p:cBhvr>
                                        <p:cTn id="10" dur="250"/>
                                        <p:tgtEl>
                                          <p:spTgt spid="36"/>
                                        </p:tgtEl>
                                      </p:cBhvr>
                                    </p:animEffect>
                                  </p:childTnLst>
                                </p:cTn>
                              </p:par>
                            </p:childTnLst>
                          </p:cTn>
                        </p:par>
                        <p:par>
                          <p:cTn id="11" fill="hold">
                            <p:stCondLst>
                              <p:cond delay="500"/>
                            </p:stCondLst>
                            <p:childTnLst>
                              <p:par>
                                <p:cTn id="12" presetID="1" presetClass="entr" presetSubtype="0" fill="hold" nodeType="afterEffect">
                                  <p:stCondLst>
                                    <p:cond delay="500"/>
                                  </p:stCondLst>
                                  <p:childTnLst>
                                    <p:set>
                                      <p:cBhvr>
                                        <p:cTn id="13" dur="1" fill="hold">
                                          <p:stCondLst>
                                            <p:cond delay="0"/>
                                          </p:stCondLst>
                                        </p:cTn>
                                        <p:tgtEl>
                                          <p:spTgt spid="51"/>
                                        </p:tgtEl>
                                        <p:attrNameLst>
                                          <p:attrName>style.visibility</p:attrName>
                                        </p:attrNameLst>
                                      </p:cBhvr>
                                      <p:to>
                                        <p:strVal val="visible"/>
                                      </p:to>
                                    </p:set>
                                  </p:childTnLst>
                                </p:cTn>
                              </p:par>
                              <p:par>
                                <p:cTn id="14" presetID="6" presetClass="emph" presetSubtype="0" accel="100000" autoRev="1" fill="hold" nodeType="withEffect">
                                  <p:stCondLst>
                                    <p:cond delay="0"/>
                                  </p:stCondLst>
                                  <p:childTnLst>
                                    <p:animScale>
                                      <p:cBhvr>
                                        <p:cTn id="15" dur="500" fill="hold"/>
                                        <p:tgtEl>
                                          <p:spTgt spid="51"/>
                                        </p:tgtEl>
                                      </p:cBhvr>
                                      <p:by x="0" y="0"/>
                                    </p:animScale>
                                  </p:childTnLst>
                                </p:cTn>
                              </p:par>
                              <p:par>
                                <p:cTn id="16" presetID="42" presetClass="path" presetSubtype="0" decel="100000" fill="hold" nodeType="withEffect">
                                  <p:stCondLst>
                                    <p:cond delay="500"/>
                                  </p:stCondLst>
                                  <p:childTnLst>
                                    <p:animMotion origin="layout" path="M -4.79167E-6 -1.11111E-6 L -4.79167E-6 -0.16528 " pathEditMode="relative" rAng="0" ptsTypes="AA">
                                      <p:cBhvr>
                                        <p:cTn id="17" dur="500" spd="-100000" fill="hold"/>
                                        <p:tgtEl>
                                          <p:spTgt spid="51"/>
                                        </p:tgtEl>
                                        <p:attrNameLst>
                                          <p:attrName>ppt_x</p:attrName>
                                          <p:attrName>ppt_y</p:attrName>
                                        </p:attrNameLst>
                                      </p:cBhvr>
                                      <p:rCtr x="0" y="-8264"/>
                                    </p:animMotion>
                                  </p:childTnLst>
                                </p:cTn>
                              </p:par>
                              <p:par>
                                <p:cTn id="18" presetID="1" presetClass="entr" presetSubtype="0" fill="hold" nodeType="withEffect">
                                  <p:stCondLst>
                                    <p:cond delay="750"/>
                                  </p:stCondLst>
                                  <p:childTnLst>
                                    <p:set>
                                      <p:cBhvr>
                                        <p:cTn id="19" dur="1" fill="hold">
                                          <p:stCondLst>
                                            <p:cond delay="0"/>
                                          </p:stCondLst>
                                        </p:cTn>
                                        <p:tgtEl>
                                          <p:spTgt spid="52"/>
                                        </p:tgtEl>
                                        <p:attrNameLst>
                                          <p:attrName>style.visibility</p:attrName>
                                        </p:attrNameLst>
                                      </p:cBhvr>
                                      <p:to>
                                        <p:strVal val="visible"/>
                                      </p:to>
                                    </p:set>
                                  </p:childTnLst>
                                </p:cTn>
                              </p:par>
                              <p:par>
                                <p:cTn id="20" presetID="6" presetClass="emph" presetSubtype="0" accel="100000" autoRev="1" fill="hold" nodeType="withEffect">
                                  <p:stCondLst>
                                    <p:cond delay="250"/>
                                  </p:stCondLst>
                                  <p:childTnLst>
                                    <p:animScale>
                                      <p:cBhvr>
                                        <p:cTn id="21" dur="500" fill="hold"/>
                                        <p:tgtEl>
                                          <p:spTgt spid="52"/>
                                        </p:tgtEl>
                                      </p:cBhvr>
                                      <p:by x="0" y="0"/>
                                    </p:animScale>
                                  </p:childTnLst>
                                </p:cTn>
                              </p:par>
                              <p:par>
                                <p:cTn id="22" presetID="42" presetClass="path" presetSubtype="0" decel="100000" fill="hold" nodeType="withEffect">
                                  <p:stCondLst>
                                    <p:cond delay="750"/>
                                  </p:stCondLst>
                                  <p:childTnLst>
                                    <p:animMotion origin="layout" path="M -4.79167E-6 -1.11111E-6 L -4.79167E-6 -0.16528 " pathEditMode="relative" rAng="0" ptsTypes="AA">
                                      <p:cBhvr>
                                        <p:cTn id="23" dur="500" spd="-100000" fill="hold"/>
                                        <p:tgtEl>
                                          <p:spTgt spid="52"/>
                                        </p:tgtEl>
                                        <p:attrNameLst>
                                          <p:attrName>ppt_x</p:attrName>
                                          <p:attrName>ppt_y</p:attrName>
                                        </p:attrNameLst>
                                      </p:cBhvr>
                                      <p:rCtr x="0" y="-8264"/>
                                    </p:animMotion>
                                  </p:childTnLst>
                                </p:cTn>
                              </p:par>
                              <p:par>
                                <p:cTn id="24" presetID="1" presetClass="entr" presetSubtype="0" fill="hold" nodeType="withEffect">
                                  <p:stCondLst>
                                    <p:cond delay="1000"/>
                                  </p:stCondLst>
                                  <p:childTnLst>
                                    <p:set>
                                      <p:cBhvr>
                                        <p:cTn id="25" dur="1" fill="hold">
                                          <p:stCondLst>
                                            <p:cond delay="0"/>
                                          </p:stCondLst>
                                        </p:cTn>
                                        <p:tgtEl>
                                          <p:spTgt spid="53"/>
                                        </p:tgtEl>
                                        <p:attrNameLst>
                                          <p:attrName>style.visibility</p:attrName>
                                        </p:attrNameLst>
                                      </p:cBhvr>
                                      <p:to>
                                        <p:strVal val="visible"/>
                                      </p:to>
                                    </p:set>
                                  </p:childTnLst>
                                </p:cTn>
                              </p:par>
                              <p:par>
                                <p:cTn id="26" presetID="6" presetClass="emph" presetSubtype="0" accel="100000" autoRev="1" fill="hold" nodeType="withEffect">
                                  <p:stCondLst>
                                    <p:cond delay="500"/>
                                  </p:stCondLst>
                                  <p:childTnLst>
                                    <p:animScale>
                                      <p:cBhvr>
                                        <p:cTn id="27" dur="500" fill="hold"/>
                                        <p:tgtEl>
                                          <p:spTgt spid="53"/>
                                        </p:tgtEl>
                                      </p:cBhvr>
                                      <p:by x="0" y="0"/>
                                    </p:animScale>
                                  </p:childTnLst>
                                </p:cTn>
                              </p:par>
                              <p:par>
                                <p:cTn id="28" presetID="42" presetClass="path" presetSubtype="0" decel="100000" fill="hold" nodeType="withEffect">
                                  <p:stCondLst>
                                    <p:cond delay="1000"/>
                                  </p:stCondLst>
                                  <p:childTnLst>
                                    <p:animMotion origin="layout" path="M -4.79167E-6 -1.11111E-6 L -4.79167E-6 -0.16528 " pathEditMode="relative" rAng="0" ptsTypes="AA">
                                      <p:cBhvr>
                                        <p:cTn id="29" dur="500" spd="-100000" fill="hold"/>
                                        <p:tgtEl>
                                          <p:spTgt spid="53"/>
                                        </p:tgtEl>
                                        <p:attrNameLst>
                                          <p:attrName>ppt_x</p:attrName>
                                          <p:attrName>ppt_y</p:attrName>
                                        </p:attrNameLst>
                                      </p:cBhvr>
                                      <p:rCtr x="0" y="-8264"/>
                                    </p:animMotion>
                                  </p:childTnLst>
                                </p:cTn>
                              </p:par>
                              <p:par>
                                <p:cTn id="30" presetID="1" presetClass="entr" presetSubtype="0" fill="hold" nodeType="withEffect">
                                  <p:stCondLst>
                                    <p:cond delay="1250"/>
                                  </p:stCondLst>
                                  <p:childTnLst>
                                    <p:set>
                                      <p:cBhvr>
                                        <p:cTn id="31" dur="1" fill="hold">
                                          <p:stCondLst>
                                            <p:cond delay="0"/>
                                          </p:stCondLst>
                                        </p:cTn>
                                        <p:tgtEl>
                                          <p:spTgt spid="54"/>
                                        </p:tgtEl>
                                        <p:attrNameLst>
                                          <p:attrName>style.visibility</p:attrName>
                                        </p:attrNameLst>
                                      </p:cBhvr>
                                      <p:to>
                                        <p:strVal val="visible"/>
                                      </p:to>
                                    </p:set>
                                  </p:childTnLst>
                                </p:cTn>
                              </p:par>
                              <p:par>
                                <p:cTn id="32" presetID="6" presetClass="emph" presetSubtype="0" accel="100000" autoRev="1" fill="hold" nodeType="withEffect">
                                  <p:stCondLst>
                                    <p:cond delay="750"/>
                                  </p:stCondLst>
                                  <p:childTnLst>
                                    <p:animScale>
                                      <p:cBhvr>
                                        <p:cTn id="33" dur="500" fill="hold"/>
                                        <p:tgtEl>
                                          <p:spTgt spid="54"/>
                                        </p:tgtEl>
                                      </p:cBhvr>
                                      <p:by x="0" y="0"/>
                                    </p:animScale>
                                  </p:childTnLst>
                                </p:cTn>
                              </p:par>
                              <p:par>
                                <p:cTn id="34" presetID="42" presetClass="path" presetSubtype="0" decel="100000" fill="hold" nodeType="withEffect">
                                  <p:stCondLst>
                                    <p:cond delay="1250"/>
                                  </p:stCondLst>
                                  <p:childTnLst>
                                    <p:animMotion origin="layout" path="M -4.79167E-6 -1.11111E-6 L -4.79167E-6 -0.16528 " pathEditMode="relative" rAng="0" ptsTypes="AA">
                                      <p:cBhvr>
                                        <p:cTn id="35" dur="500" spd="-100000" fill="hold"/>
                                        <p:tgtEl>
                                          <p:spTgt spid="54"/>
                                        </p:tgtEl>
                                        <p:attrNameLst>
                                          <p:attrName>ppt_x</p:attrName>
                                          <p:attrName>ppt_y</p:attrName>
                                        </p:attrNameLst>
                                      </p:cBhvr>
                                      <p:rCtr x="0" y="-8264"/>
                                    </p:animMotion>
                                  </p:childTnLst>
                                </p:cTn>
                              </p:par>
                            </p:childTnLst>
                          </p:cTn>
                        </p:par>
                        <p:par>
                          <p:cTn id="36" fill="hold">
                            <p:stCondLst>
                              <p:cond delay="2250"/>
                            </p:stCondLst>
                            <p:childTnLst>
                              <p:par>
                                <p:cTn id="37" presetID="10" presetClass="entr" presetSubtype="0" fill="hold" grpId="0" nodeType="afterEffect">
                                  <p:stCondLst>
                                    <p:cond delay="0"/>
                                  </p:stCondLst>
                                  <p:childTnLst>
                                    <p:set>
                                      <p:cBhvr>
                                        <p:cTn id="38" dur="1" fill="hold">
                                          <p:stCondLst>
                                            <p:cond delay="0"/>
                                          </p:stCondLst>
                                        </p:cTn>
                                        <p:tgtEl>
                                          <p:spTgt spid="33"/>
                                        </p:tgtEl>
                                        <p:attrNameLst>
                                          <p:attrName>style.visibility</p:attrName>
                                        </p:attrNameLst>
                                      </p:cBhvr>
                                      <p:to>
                                        <p:strVal val="visible"/>
                                      </p:to>
                                    </p:set>
                                    <p:animEffect transition="in" filter="fade">
                                      <p:cBhvr>
                                        <p:cTn id="39" dur="500"/>
                                        <p:tgtEl>
                                          <p:spTgt spid="33"/>
                                        </p:tgtEl>
                                      </p:cBhvr>
                                    </p:animEffect>
                                  </p:childTnLst>
                                </p:cTn>
                              </p:par>
                              <p:par>
                                <p:cTn id="40" presetID="16" presetClass="entr" presetSubtype="42" fill="hold" nodeType="withEffect">
                                  <p:stCondLst>
                                    <p:cond delay="250"/>
                                  </p:stCondLst>
                                  <p:childTnLst>
                                    <p:set>
                                      <p:cBhvr>
                                        <p:cTn id="41" dur="1" fill="hold">
                                          <p:stCondLst>
                                            <p:cond delay="0"/>
                                          </p:stCondLst>
                                        </p:cTn>
                                        <p:tgtEl>
                                          <p:spTgt spid="50"/>
                                        </p:tgtEl>
                                        <p:attrNameLst>
                                          <p:attrName>style.visibility</p:attrName>
                                        </p:attrNameLst>
                                      </p:cBhvr>
                                      <p:to>
                                        <p:strVal val="visible"/>
                                      </p:to>
                                    </p:set>
                                    <p:animEffect transition="in" filter="barn(outHorizontal)">
                                      <p:cBhvr>
                                        <p:cTn id="42" dur="250"/>
                                        <p:tgtEl>
                                          <p:spTgt spid="50"/>
                                        </p:tgtEl>
                                      </p:cBhvr>
                                    </p:animEffect>
                                  </p:childTnLst>
                                </p:cTn>
                              </p:par>
                            </p:childTnLst>
                          </p:cTn>
                        </p:par>
                        <p:par>
                          <p:cTn id="43" fill="hold">
                            <p:stCondLst>
                              <p:cond delay="2750"/>
                            </p:stCondLst>
                            <p:childTnLst>
                              <p:par>
                                <p:cTn id="44" presetID="10" presetClass="entr" presetSubtype="0" fill="hold" grpId="0" nodeType="afterEffect">
                                  <p:stCondLst>
                                    <p:cond delay="0"/>
                                  </p:stCondLst>
                                  <p:childTnLst>
                                    <p:set>
                                      <p:cBhvr>
                                        <p:cTn id="45" dur="1" fill="hold">
                                          <p:stCondLst>
                                            <p:cond delay="0"/>
                                          </p:stCondLst>
                                        </p:cTn>
                                        <p:tgtEl>
                                          <p:spTgt spid="34"/>
                                        </p:tgtEl>
                                        <p:attrNameLst>
                                          <p:attrName>style.visibility</p:attrName>
                                        </p:attrNameLst>
                                      </p:cBhvr>
                                      <p:to>
                                        <p:strVal val="visible"/>
                                      </p:to>
                                    </p:set>
                                    <p:animEffect transition="in" filter="fade">
                                      <p:cBhvr>
                                        <p:cTn id="46" dur="500"/>
                                        <p:tgtEl>
                                          <p:spTgt spid="34"/>
                                        </p:tgtEl>
                                      </p:cBhvr>
                                    </p:animEffect>
                                  </p:childTnLst>
                                </p:cTn>
                              </p:par>
                              <p:par>
                                <p:cTn id="47" presetID="16" presetClass="entr" presetSubtype="42" fill="hold" nodeType="withEffect">
                                  <p:stCondLst>
                                    <p:cond delay="250"/>
                                  </p:stCondLst>
                                  <p:childTnLst>
                                    <p:set>
                                      <p:cBhvr>
                                        <p:cTn id="48" dur="1" fill="hold">
                                          <p:stCondLst>
                                            <p:cond delay="0"/>
                                          </p:stCondLst>
                                        </p:cTn>
                                        <p:tgtEl>
                                          <p:spTgt spid="57"/>
                                        </p:tgtEl>
                                        <p:attrNameLst>
                                          <p:attrName>style.visibility</p:attrName>
                                        </p:attrNameLst>
                                      </p:cBhvr>
                                      <p:to>
                                        <p:strVal val="visible"/>
                                      </p:to>
                                    </p:set>
                                    <p:animEffect transition="in" filter="barn(outHorizontal)">
                                      <p:cBhvr>
                                        <p:cTn id="49" dur="250"/>
                                        <p:tgtEl>
                                          <p:spTgt spid="57"/>
                                        </p:tgtEl>
                                      </p:cBhvr>
                                    </p:animEffect>
                                  </p:childTnLst>
                                </p:cTn>
                              </p:par>
                              <p:par>
                                <p:cTn id="50" presetID="10" presetClass="entr" presetSubtype="0" fill="hold" grpId="0" nodeType="withEffect">
                                  <p:stCondLst>
                                    <p:cond delay="250"/>
                                  </p:stCondLst>
                                  <p:childTnLst>
                                    <p:set>
                                      <p:cBhvr>
                                        <p:cTn id="51" dur="1" fill="hold">
                                          <p:stCondLst>
                                            <p:cond delay="0"/>
                                          </p:stCondLst>
                                        </p:cTn>
                                        <p:tgtEl>
                                          <p:spTgt spid="47"/>
                                        </p:tgtEl>
                                        <p:attrNameLst>
                                          <p:attrName>style.visibility</p:attrName>
                                        </p:attrNameLst>
                                      </p:cBhvr>
                                      <p:to>
                                        <p:strVal val="visible"/>
                                      </p:to>
                                    </p:set>
                                    <p:animEffect transition="in" filter="fade">
                                      <p:cBhvr>
                                        <p:cTn id="52" dur="500"/>
                                        <p:tgtEl>
                                          <p:spTgt spid="47"/>
                                        </p:tgtEl>
                                      </p:cBhvr>
                                    </p:animEffect>
                                  </p:childTnLst>
                                </p:cTn>
                              </p:par>
                              <p:par>
                                <p:cTn id="53" presetID="22" presetClass="entr" presetSubtype="8" fill="hold" nodeType="withEffect">
                                  <p:stCondLst>
                                    <p:cond delay="250"/>
                                  </p:stCondLst>
                                  <p:childTnLst>
                                    <p:set>
                                      <p:cBhvr>
                                        <p:cTn id="54" dur="1" fill="hold">
                                          <p:stCondLst>
                                            <p:cond delay="0"/>
                                          </p:stCondLst>
                                        </p:cTn>
                                        <p:tgtEl>
                                          <p:spTgt spid="21"/>
                                        </p:tgtEl>
                                        <p:attrNameLst>
                                          <p:attrName>style.visibility</p:attrName>
                                        </p:attrNameLst>
                                      </p:cBhvr>
                                      <p:to>
                                        <p:strVal val="visible"/>
                                      </p:to>
                                    </p:set>
                                    <p:animEffect transition="in" filter="wipe(left)">
                                      <p:cBhvr>
                                        <p:cTn id="55" dur="750"/>
                                        <p:tgtEl>
                                          <p:spTgt spid="21"/>
                                        </p:tgtEl>
                                      </p:cBhvr>
                                    </p:animEffect>
                                  </p:childTnLst>
                                </p:cTn>
                              </p:par>
                              <p:par>
                                <p:cTn id="56" presetID="10" presetClass="entr" presetSubtype="0" fill="hold" grpId="0" nodeType="withEffect">
                                  <p:stCondLst>
                                    <p:cond delay="250"/>
                                  </p:stCondLst>
                                  <p:childTnLst>
                                    <p:set>
                                      <p:cBhvr>
                                        <p:cTn id="57" dur="1" fill="hold">
                                          <p:stCondLst>
                                            <p:cond delay="0"/>
                                          </p:stCondLst>
                                        </p:cTn>
                                        <p:tgtEl>
                                          <p:spTgt spid="48"/>
                                        </p:tgtEl>
                                        <p:attrNameLst>
                                          <p:attrName>style.visibility</p:attrName>
                                        </p:attrNameLst>
                                      </p:cBhvr>
                                      <p:to>
                                        <p:strVal val="visible"/>
                                      </p:to>
                                    </p:set>
                                    <p:animEffect transition="in" filter="fade">
                                      <p:cBhvr>
                                        <p:cTn id="58" dur="500"/>
                                        <p:tgtEl>
                                          <p:spTgt spid="48"/>
                                        </p:tgtEl>
                                      </p:cBhvr>
                                    </p:animEffect>
                                  </p:childTnLst>
                                </p:cTn>
                              </p:par>
                              <p:par>
                                <p:cTn id="59" presetID="10" presetClass="entr" presetSubtype="0" fill="hold" grpId="0" nodeType="withEffect">
                                  <p:stCondLst>
                                    <p:cond delay="250"/>
                                  </p:stCondLst>
                                  <p:childTnLst>
                                    <p:set>
                                      <p:cBhvr>
                                        <p:cTn id="60" dur="1" fill="hold">
                                          <p:stCondLst>
                                            <p:cond delay="0"/>
                                          </p:stCondLst>
                                        </p:cTn>
                                        <p:tgtEl>
                                          <p:spTgt spid="49"/>
                                        </p:tgtEl>
                                        <p:attrNameLst>
                                          <p:attrName>style.visibility</p:attrName>
                                        </p:attrNameLst>
                                      </p:cBhvr>
                                      <p:to>
                                        <p:strVal val="visible"/>
                                      </p:to>
                                    </p:set>
                                    <p:animEffect transition="in" filter="fade">
                                      <p:cBhvr>
                                        <p:cTn id="61" dur="500"/>
                                        <p:tgtEl>
                                          <p:spTgt spid="49"/>
                                        </p:tgtEl>
                                      </p:cBhvr>
                                    </p:animEffect>
                                  </p:childTnLst>
                                </p:cTn>
                              </p:par>
                            </p:childTnLst>
                          </p:cTn>
                        </p:par>
                        <p:par>
                          <p:cTn id="62" fill="hold">
                            <p:stCondLst>
                              <p:cond delay="3750"/>
                            </p:stCondLst>
                            <p:childTnLst>
                              <p:par>
                                <p:cTn id="63" presetID="1" presetClass="entr" presetSubtype="0" fill="hold" nodeType="afterEffect">
                                  <p:stCondLst>
                                    <p:cond delay="500"/>
                                  </p:stCondLst>
                                  <p:childTnLst>
                                    <p:set>
                                      <p:cBhvr>
                                        <p:cTn id="64" dur="1" fill="hold">
                                          <p:stCondLst>
                                            <p:cond delay="0"/>
                                          </p:stCondLst>
                                        </p:cTn>
                                        <p:tgtEl>
                                          <p:spTgt spid="61"/>
                                        </p:tgtEl>
                                        <p:attrNameLst>
                                          <p:attrName>style.visibility</p:attrName>
                                        </p:attrNameLst>
                                      </p:cBhvr>
                                      <p:to>
                                        <p:strVal val="visible"/>
                                      </p:to>
                                    </p:set>
                                  </p:childTnLst>
                                </p:cTn>
                              </p:par>
                              <p:par>
                                <p:cTn id="65" presetID="6" presetClass="emph" presetSubtype="0" accel="100000" autoRev="1" fill="hold" nodeType="withEffect">
                                  <p:stCondLst>
                                    <p:cond delay="0"/>
                                  </p:stCondLst>
                                  <p:childTnLst>
                                    <p:animScale>
                                      <p:cBhvr>
                                        <p:cTn id="66" dur="500" fill="hold"/>
                                        <p:tgtEl>
                                          <p:spTgt spid="61"/>
                                        </p:tgtEl>
                                      </p:cBhvr>
                                      <p:by x="0" y="0"/>
                                    </p:animScale>
                                  </p:childTnLst>
                                </p:cTn>
                              </p:par>
                              <p:par>
                                <p:cTn id="67" presetID="42" presetClass="path" presetSubtype="0" decel="100000" fill="hold" nodeType="withEffect">
                                  <p:stCondLst>
                                    <p:cond delay="500"/>
                                  </p:stCondLst>
                                  <p:childTnLst>
                                    <p:animMotion origin="layout" path="M -4.79167E-6 -1.11111E-6 L -4.79167E-6 -0.16528 " pathEditMode="relative" rAng="0" ptsTypes="AA">
                                      <p:cBhvr>
                                        <p:cTn id="68" dur="500" spd="-100000" fill="hold"/>
                                        <p:tgtEl>
                                          <p:spTgt spid="61"/>
                                        </p:tgtEl>
                                        <p:attrNameLst>
                                          <p:attrName>ppt_x</p:attrName>
                                          <p:attrName>ppt_y</p:attrName>
                                        </p:attrNameLst>
                                      </p:cBhvr>
                                      <p:rCtr x="0" y="-8264"/>
                                    </p:animMotion>
                                  </p:childTnLst>
                                </p:cTn>
                              </p:par>
                              <p:par>
                                <p:cTn id="69" presetID="1" presetClass="entr" presetSubtype="0" fill="hold" nodeType="withEffect">
                                  <p:stCondLst>
                                    <p:cond delay="750"/>
                                  </p:stCondLst>
                                  <p:childTnLst>
                                    <p:set>
                                      <p:cBhvr>
                                        <p:cTn id="70" dur="1" fill="hold">
                                          <p:stCondLst>
                                            <p:cond delay="0"/>
                                          </p:stCondLst>
                                        </p:cTn>
                                        <p:tgtEl>
                                          <p:spTgt spid="62"/>
                                        </p:tgtEl>
                                        <p:attrNameLst>
                                          <p:attrName>style.visibility</p:attrName>
                                        </p:attrNameLst>
                                      </p:cBhvr>
                                      <p:to>
                                        <p:strVal val="visible"/>
                                      </p:to>
                                    </p:set>
                                  </p:childTnLst>
                                </p:cTn>
                              </p:par>
                              <p:par>
                                <p:cTn id="71" presetID="6" presetClass="emph" presetSubtype="0" accel="100000" autoRev="1" fill="hold" nodeType="withEffect">
                                  <p:stCondLst>
                                    <p:cond delay="250"/>
                                  </p:stCondLst>
                                  <p:childTnLst>
                                    <p:animScale>
                                      <p:cBhvr>
                                        <p:cTn id="72" dur="500" fill="hold"/>
                                        <p:tgtEl>
                                          <p:spTgt spid="62"/>
                                        </p:tgtEl>
                                      </p:cBhvr>
                                      <p:by x="0" y="0"/>
                                    </p:animScale>
                                  </p:childTnLst>
                                </p:cTn>
                              </p:par>
                              <p:par>
                                <p:cTn id="73" presetID="42" presetClass="path" presetSubtype="0" decel="100000" fill="hold" nodeType="withEffect">
                                  <p:stCondLst>
                                    <p:cond delay="750"/>
                                  </p:stCondLst>
                                  <p:childTnLst>
                                    <p:animMotion origin="layout" path="M -4.79167E-6 -1.11111E-6 L -4.79167E-6 -0.16528 " pathEditMode="relative" rAng="0" ptsTypes="AA">
                                      <p:cBhvr>
                                        <p:cTn id="74" dur="500" spd="-100000" fill="hold"/>
                                        <p:tgtEl>
                                          <p:spTgt spid="62"/>
                                        </p:tgtEl>
                                        <p:attrNameLst>
                                          <p:attrName>ppt_x</p:attrName>
                                          <p:attrName>ppt_y</p:attrName>
                                        </p:attrNameLst>
                                      </p:cBhvr>
                                      <p:rCtr x="0" y="-8264"/>
                                    </p:animMotion>
                                  </p:childTnLst>
                                </p:cTn>
                              </p:par>
                              <p:par>
                                <p:cTn id="75" presetID="1" presetClass="entr" presetSubtype="0" fill="hold" nodeType="withEffect">
                                  <p:stCondLst>
                                    <p:cond delay="1000"/>
                                  </p:stCondLst>
                                  <p:childTnLst>
                                    <p:set>
                                      <p:cBhvr>
                                        <p:cTn id="76" dur="1" fill="hold">
                                          <p:stCondLst>
                                            <p:cond delay="0"/>
                                          </p:stCondLst>
                                        </p:cTn>
                                        <p:tgtEl>
                                          <p:spTgt spid="63"/>
                                        </p:tgtEl>
                                        <p:attrNameLst>
                                          <p:attrName>style.visibility</p:attrName>
                                        </p:attrNameLst>
                                      </p:cBhvr>
                                      <p:to>
                                        <p:strVal val="visible"/>
                                      </p:to>
                                    </p:set>
                                  </p:childTnLst>
                                </p:cTn>
                              </p:par>
                              <p:par>
                                <p:cTn id="77" presetID="6" presetClass="emph" presetSubtype="0" accel="100000" autoRev="1" fill="hold" nodeType="withEffect">
                                  <p:stCondLst>
                                    <p:cond delay="500"/>
                                  </p:stCondLst>
                                  <p:childTnLst>
                                    <p:animScale>
                                      <p:cBhvr>
                                        <p:cTn id="78" dur="500" fill="hold"/>
                                        <p:tgtEl>
                                          <p:spTgt spid="63"/>
                                        </p:tgtEl>
                                      </p:cBhvr>
                                      <p:by x="0" y="0"/>
                                    </p:animScale>
                                  </p:childTnLst>
                                </p:cTn>
                              </p:par>
                              <p:par>
                                <p:cTn id="79" presetID="42" presetClass="path" presetSubtype="0" decel="100000" fill="hold" nodeType="withEffect">
                                  <p:stCondLst>
                                    <p:cond delay="1000"/>
                                  </p:stCondLst>
                                  <p:childTnLst>
                                    <p:animMotion origin="layout" path="M -4.79167E-6 -1.11111E-6 L -4.79167E-6 -0.16528 " pathEditMode="relative" rAng="0" ptsTypes="AA">
                                      <p:cBhvr>
                                        <p:cTn id="80" dur="500" spd="-100000" fill="hold"/>
                                        <p:tgtEl>
                                          <p:spTgt spid="63"/>
                                        </p:tgtEl>
                                        <p:attrNameLst>
                                          <p:attrName>ppt_x</p:attrName>
                                          <p:attrName>ppt_y</p:attrName>
                                        </p:attrNameLst>
                                      </p:cBhvr>
                                      <p:rCtr x="0" y="-8264"/>
                                    </p:animMotion>
                                  </p:childTnLst>
                                </p:cTn>
                              </p:par>
                              <p:par>
                                <p:cTn id="81" presetID="1" presetClass="entr" presetSubtype="0" fill="hold" nodeType="withEffect">
                                  <p:stCondLst>
                                    <p:cond delay="1250"/>
                                  </p:stCondLst>
                                  <p:childTnLst>
                                    <p:set>
                                      <p:cBhvr>
                                        <p:cTn id="82" dur="1" fill="hold">
                                          <p:stCondLst>
                                            <p:cond delay="0"/>
                                          </p:stCondLst>
                                        </p:cTn>
                                        <p:tgtEl>
                                          <p:spTgt spid="64"/>
                                        </p:tgtEl>
                                        <p:attrNameLst>
                                          <p:attrName>style.visibility</p:attrName>
                                        </p:attrNameLst>
                                      </p:cBhvr>
                                      <p:to>
                                        <p:strVal val="visible"/>
                                      </p:to>
                                    </p:set>
                                  </p:childTnLst>
                                </p:cTn>
                              </p:par>
                              <p:par>
                                <p:cTn id="83" presetID="6" presetClass="emph" presetSubtype="0" accel="100000" autoRev="1" fill="hold" nodeType="withEffect">
                                  <p:stCondLst>
                                    <p:cond delay="750"/>
                                  </p:stCondLst>
                                  <p:childTnLst>
                                    <p:animScale>
                                      <p:cBhvr>
                                        <p:cTn id="84" dur="500" fill="hold"/>
                                        <p:tgtEl>
                                          <p:spTgt spid="64"/>
                                        </p:tgtEl>
                                      </p:cBhvr>
                                      <p:by x="0" y="0"/>
                                    </p:animScale>
                                  </p:childTnLst>
                                </p:cTn>
                              </p:par>
                              <p:par>
                                <p:cTn id="85" presetID="42" presetClass="path" presetSubtype="0" decel="100000" fill="hold" nodeType="withEffect">
                                  <p:stCondLst>
                                    <p:cond delay="1250"/>
                                  </p:stCondLst>
                                  <p:childTnLst>
                                    <p:animMotion origin="layout" path="M -4.79167E-6 -1.11111E-6 L -4.79167E-6 -0.16528 " pathEditMode="relative" rAng="0" ptsTypes="AA">
                                      <p:cBhvr>
                                        <p:cTn id="86" dur="500" spd="-100000" fill="hold"/>
                                        <p:tgtEl>
                                          <p:spTgt spid="64"/>
                                        </p:tgtEl>
                                        <p:attrNameLst>
                                          <p:attrName>ppt_x</p:attrName>
                                          <p:attrName>ppt_y</p:attrName>
                                        </p:attrNameLst>
                                      </p:cBhvr>
                                      <p:rCtr x="0" y="-826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33" grpId="0"/>
      <p:bldP spid="34" grpId="0"/>
      <p:bldP spid="47" grpId="0"/>
      <p:bldP spid="48" grpId="0"/>
      <p:bldP spid="49"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1566AFD-4261-478A-9BD6-5504D2569D34}"/>
              </a:ext>
            </a:extLst>
          </p:cNvPr>
          <p:cNvSpPr>
            <a:spLocks noGrp="1"/>
          </p:cNvSpPr>
          <p:nvPr>
            <p:ph type="title"/>
          </p:nvPr>
        </p:nvSpPr>
        <p:spPr/>
        <p:txBody>
          <a:bodyPr>
            <a:normAutofit/>
          </a:bodyPr>
          <a:lstStyle/>
          <a:p>
            <a:r>
              <a:rPr lang="en-US">
                <a:solidFill>
                  <a:schemeClr val="tx1"/>
                </a:solidFill>
              </a:rPr>
              <a:t>Microsoft Graph</a:t>
            </a:r>
          </a:p>
        </p:txBody>
      </p:sp>
      <p:sp>
        <p:nvSpPr>
          <p:cNvPr id="4" name="Content Placeholder 3">
            <a:extLst>
              <a:ext uri="{FF2B5EF4-FFF2-40B4-BE49-F238E27FC236}">
                <a16:creationId xmlns:a16="http://schemas.microsoft.com/office/drawing/2014/main" id="{937EE06A-FEE1-4504-A856-F27F755AB655}"/>
              </a:ext>
            </a:extLst>
          </p:cNvPr>
          <p:cNvSpPr>
            <a:spLocks noGrp="1"/>
          </p:cNvSpPr>
          <p:nvPr>
            <p:ph idx="1"/>
          </p:nvPr>
        </p:nvSpPr>
        <p:spPr/>
        <p:txBody>
          <a:bodyPr/>
          <a:lstStyle/>
          <a:p>
            <a:endParaRPr lang="en-CA"/>
          </a:p>
        </p:txBody>
      </p:sp>
      <p:grpSp>
        <p:nvGrpSpPr>
          <p:cNvPr id="13" name="Group 12">
            <a:extLst>
              <a:ext uri="{FF2B5EF4-FFF2-40B4-BE49-F238E27FC236}">
                <a16:creationId xmlns:a16="http://schemas.microsoft.com/office/drawing/2014/main" id="{B67F409C-E41D-4E8C-AAF5-CD453CE29A33}"/>
              </a:ext>
            </a:extLst>
          </p:cNvPr>
          <p:cNvGrpSpPr/>
          <p:nvPr/>
        </p:nvGrpSpPr>
        <p:grpSpPr>
          <a:xfrm>
            <a:off x="588263" y="2797631"/>
            <a:ext cx="3200400" cy="2460170"/>
            <a:chOff x="586390" y="2209801"/>
            <a:chExt cx="4464581" cy="1745292"/>
          </a:xfrm>
        </p:grpSpPr>
        <p:sp>
          <p:nvSpPr>
            <p:cNvPr id="2" name="Rectangle 1">
              <a:extLst>
                <a:ext uri="{FF2B5EF4-FFF2-40B4-BE49-F238E27FC236}">
                  <a16:creationId xmlns:a16="http://schemas.microsoft.com/office/drawing/2014/main" id="{8EE9163E-F847-41EB-BD2A-156564487627}"/>
                </a:ext>
              </a:extLst>
            </p:cNvPr>
            <p:cNvSpPr/>
            <p:nvPr/>
          </p:nvSpPr>
          <p:spPr>
            <a:xfrm>
              <a:off x="586390" y="2349671"/>
              <a:ext cx="4464581" cy="1362458"/>
            </a:xfrm>
            <a:prstGeom prst="rect">
              <a:avLst/>
            </a:prstGeom>
          </p:spPr>
          <p:txBody>
            <a:bodyPr wrap="square" lIns="0">
              <a:spAutoFit/>
            </a:bodyPr>
            <a:lstStyle/>
            <a:p>
              <a:pPr>
                <a:lnSpc>
                  <a:spcPct val="90000"/>
                </a:lnSpc>
              </a:pPr>
              <a:r>
                <a:rPr lang="en-US" sz="2400" b="1" dirty="0">
                  <a:solidFill>
                    <a:srgbClr val="B34D74"/>
                  </a:solidFill>
                </a:rPr>
                <a:t>ALL</a:t>
              </a:r>
            </a:p>
            <a:p>
              <a:pPr>
                <a:lnSpc>
                  <a:spcPct val="90000"/>
                </a:lnSpc>
              </a:pPr>
              <a:r>
                <a:rPr lang="en-US" sz="2400" dirty="0">
                  <a:gradFill>
                    <a:gsLst>
                      <a:gs pos="1250">
                        <a:srgbClr val="1A1A1A"/>
                      </a:gs>
                      <a:gs pos="100000">
                        <a:srgbClr val="1A1A1A"/>
                      </a:gs>
                    </a:gsLst>
                    <a:lin ang="5400000" scaled="0"/>
                  </a:gradFill>
                  <a:latin typeface="Segoe UI Semilight" panose="020B0402040204020203" pitchFamily="34" charset="0"/>
                  <a:cs typeface="Segoe UI Semilight" panose="020B0402040204020203" pitchFamily="34" charset="0"/>
                </a:rPr>
                <a:t>your data across</a:t>
              </a:r>
              <a:r>
                <a:rPr lang="en-US" sz="2400" dirty="0">
                  <a:latin typeface="Segoe UI Semilight" panose="020B0402040204020203" pitchFamily="34" charset="0"/>
                  <a:cs typeface="Segoe UI Semilight" panose="020B0402040204020203" pitchFamily="34" charset="0"/>
                </a:rPr>
                <a:t> Microsoft 365</a:t>
              </a:r>
            </a:p>
            <a:p>
              <a:pPr lvl="1"/>
              <a:r>
                <a:rPr lang="en-US" sz="1800" dirty="0">
                  <a:latin typeface="Segoe UI Semilight" panose="020B0402040204020203" pitchFamily="34" charset="0"/>
                  <a:cs typeface="Segoe UI Semilight" panose="020B0402040204020203" pitchFamily="34" charset="0"/>
                </a:rPr>
                <a:t>Office 365</a:t>
              </a:r>
            </a:p>
            <a:p>
              <a:pPr lvl="1"/>
              <a:r>
                <a:rPr lang="en-US" sz="1800" dirty="0">
                  <a:latin typeface="Segoe UI Semilight" panose="020B0402040204020203" pitchFamily="34" charset="0"/>
                  <a:cs typeface="Segoe UI Semilight" panose="020B0402040204020203" pitchFamily="34" charset="0"/>
                </a:rPr>
                <a:t>Windows 10</a:t>
              </a:r>
            </a:p>
            <a:p>
              <a:pPr lvl="1"/>
              <a:r>
                <a:rPr lang="en-US" sz="1800" dirty="0">
                  <a:latin typeface="Segoe UI Semilight" panose="020B0402040204020203" pitchFamily="34" charset="0"/>
                  <a:cs typeface="Segoe UI Semilight" panose="020B0402040204020203" pitchFamily="34" charset="0"/>
                </a:rPr>
                <a:t>EMS</a:t>
              </a:r>
            </a:p>
          </p:txBody>
        </p:sp>
        <p:grpSp>
          <p:nvGrpSpPr>
            <p:cNvPr id="9" name="Group 8">
              <a:extLst>
                <a:ext uri="{FF2B5EF4-FFF2-40B4-BE49-F238E27FC236}">
                  <a16:creationId xmlns:a16="http://schemas.microsoft.com/office/drawing/2014/main" id="{A3BEF5C3-9A12-4A01-8636-BFA4330CA2AB}"/>
                </a:ext>
              </a:extLst>
            </p:cNvPr>
            <p:cNvGrpSpPr/>
            <p:nvPr/>
          </p:nvGrpSpPr>
          <p:grpSpPr>
            <a:xfrm>
              <a:off x="586390" y="2209801"/>
              <a:ext cx="4464581" cy="1745292"/>
              <a:chOff x="586390" y="2209800"/>
              <a:chExt cx="2973239" cy="2427663"/>
            </a:xfrm>
          </p:grpSpPr>
          <p:cxnSp>
            <p:nvCxnSpPr>
              <p:cNvPr id="7" name="Straight Connector 6">
                <a:extLst>
                  <a:ext uri="{FF2B5EF4-FFF2-40B4-BE49-F238E27FC236}">
                    <a16:creationId xmlns:a16="http://schemas.microsoft.com/office/drawing/2014/main" id="{3E352612-2948-4ED2-9740-2694F716C945}"/>
                  </a:ext>
                </a:extLst>
              </p:cNvPr>
              <p:cNvCxnSpPr/>
              <p:nvPr/>
            </p:nvCxnSpPr>
            <p:spPr>
              <a:xfrm>
                <a:off x="586390" y="2209800"/>
                <a:ext cx="2973239" cy="0"/>
              </a:xfrm>
              <a:prstGeom prst="line">
                <a:avLst/>
              </a:prstGeom>
              <a:ln w="19050">
                <a:solidFill>
                  <a:srgbClr val="B34D74"/>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94025E76-5C2E-4BCA-8E8B-4DEEB4395BF8}"/>
                  </a:ext>
                </a:extLst>
              </p:cNvPr>
              <p:cNvCxnSpPr/>
              <p:nvPr/>
            </p:nvCxnSpPr>
            <p:spPr>
              <a:xfrm>
                <a:off x="586390" y="4637463"/>
                <a:ext cx="2973239" cy="0"/>
              </a:xfrm>
              <a:prstGeom prst="line">
                <a:avLst/>
              </a:prstGeom>
              <a:ln w="19050">
                <a:solidFill>
                  <a:srgbClr val="B34D74"/>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grpSp>
        <p:nvGrpSpPr>
          <p:cNvPr id="15" name="Group 14">
            <a:extLst>
              <a:ext uri="{FF2B5EF4-FFF2-40B4-BE49-F238E27FC236}">
                <a16:creationId xmlns:a16="http://schemas.microsoft.com/office/drawing/2014/main" id="{534CD243-1236-4F85-B04A-5DE0AE88A5EC}"/>
              </a:ext>
            </a:extLst>
          </p:cNvPr>
          <p:cNvGrpSpPr/>
          <p:nvPr/>
        </p:nvGrpSpPr>
        <p:grpSpPr>
          <a:xfrm>
            <a:off x="4471791" y="2797630"/>
            <a:ext cx="3200400" cy="2460170"/>
            <a:chOff x="4665128" y="2209801"/>
            <a:chExt cx="2987530" cy="1666557"/>
          </a:xfrm>
        </p:grpSpPr>
        <p:sp>
          <p:nvSpPr>
            <p:cNvPr id="5" name="Rectangle 4">
              <a:extLst>
                <a:ext uri="{FF2B5EF4-FFF2-40B4-BE49-F238E27FC236}">
                  <a16:creationId xmlns:a16="http://schemas.microsoft.com/office/drawing/2014/main" id="{84209247-C169-4AA0-BA05-A8D1094C5235}"/>
                </a:ext>
              </a:extLst>
            </p:cNvPr>
            <p:cNvSpPr/>
            <p:nvPr/>
          </p:nvSpPr>
          <p:spPr>
            <a:xfrm>
              <a:off x="4665128" y="2349671"/>
              <a:ext cx="2987530" cy="1015359"/>
            </a:xfrm>
            <a:prstGeom prst="rect">
              <a:avLst/>
            </a:prstGeom>
          </p:spPr>
          <p:txBody>
            <a:bodyPr wrap="square" lIns="0">
              <a:spAutoFit/>
            </a:bodyPr>
            <a:lstStyle/>
            <a:p>
              <a:pPr>
                <a:lnSpc>
                  <a:spcPct val="90000"/>
                </a:lnSpc>
              </a:pPr>
              <a:r>
                <a:rPr lang="en-US" sz="2400" b="1" dirty="0">
                  <a:solidFill>
                    <a:srgbClr val="B34D74"/>
                  </a:solidFill>
                </a:rPr>
                <a:t>ALL</a:t>
              </a:r>
            </a:p>
            <a:p>
              <a:pPr>
                <a:lnSpc>
                  <a:spcPct val="90000"/>
                </a:lnSpc>
                <a:spcBef>
                  <a:spcPts val="600"/>
                </a:spcBef>
              </a:pPr>
              <a:r>
                <a:rPr lang="en-US" sz="2400" dirty="0">
                  <a:gradFill>
                    <a:gsLst>
                      <a:gs pos="1250">
                        <a:srgbClr val="1A1A1A"/>
                      </a:gs>
                      <a:gs pos="100000">
                        <a:srgbClr val="1A1A1A"/>
                      </a:gs>
                    </a:gsLst>
                    <a:lin ang="5400000" scaled="0"/>
                  </a:gradFill>
                  <a:latin typeface="Segoe UI Semilight" panose="020B0402040204020203" pitchFamily="34" charset="0"/>
                  <a:cs typeface="Segoe UI Semilight" panose="020B0402040204020203" pitchFamily="34" charset="0"/>
                </a:rPr>
                <a:t>types of users</a:t>
              </a:r>
            </a:p>
            <a:p>
              <a:pPr marL="228600" lvl="1" defTabSz="932742">
                <a:spcBef>
                  <a:spcPct val="20000"/>
                </a:spcBef>
                <a:buSzPct val="90000"/>
                <a:defRPr/>
              </a:pPr>
              <a:r>
                <a:rPr lang="en-US" sz="1800" dirty="0">
                  <a:gradFill>
                    <a:gsLst>
                      <a:gs pos="1250">
                        <a:srgbClr val="1A1A1A"/>
                      </a:gs>
                      <a:gs pos="100000">
                        <a:srgbClr val="1A1A1A"/>
                      </a:gs>
                    </a:gsLst>
                    <a:lin ang="5400000" scaled="0"/>
                  </a:gradFill>
                </a:rPr>
                <a:t>Corporate (@contoso.com)</a:t>
              </a:r>
            </a:p>
            <a:p>
              <a:pPr marL="228600" lvl="1" defTabSz="932742">
                <a:spcBef>
                  <a:spcPct val="20000"/>
                </a:spcBef>
                <a:buSzPct val="90000"/>
                <a:defRPr/>
              </a:pPr>
              <a:r>
                <a:rPr lang="en-US" sz="1800" dirty="0">
                  <a:gradFill>
                    <a:gsLst>
                      <a:gs pos="1250">
                        <a:srgbClr val="1A1A1A"/>
                      </a:gs>
                      <a:gs pos="100000">
                        <a:srgbClr val="1A1A1A"/>
                      </a:gs>
                    </a:gsLst>
                    <a:lin ang="5400000" scaled="0"/>
                  </a:gradFill>
                </a:rPr>
                <a:t>Consumer (@outlook.com)</a:t>
              </a:r>
            </a:p>
          </p:txBody>
        </p:sp>
        <p:grpSp>
          <p:nvGrpSpPr>
            <p:cNvPr id="10" name="Group 9">
              <a:extLst>
                <a:ext uri="{FF2B5EF4-FFF2-40B4-BE49-F238E27FC236}">
                  <a16:creationId xmlns:a16="http://schemas.microsoft.com/office/drawing/2014/main" id="{4CDCB75D-D080-458D-91FD-C4C3906BBD46}"/>
                </a:ext>
              </a:extLst>
            </p:cNvPr>
            <p:cNvGrpSpPr/>
            <p:nvPr/>
          </p:nvGrpSpPr>
          <p:grpSpPr>
            <a:xfrm>
              <a:off x="4665128" y="2209801"/>
              <a:ext cx="2889557" cy="1666557"/>
              <a:chOff x="586390" y="2209800"/>
              <a:chExt cx="2525984" cy="2427662"/>
            </a:xfrm>
          </p:grpSpPr>
          <p:cxnSp>
            <p:nvCxnSpPr>
              <p:cNvPr id="11" name="Straight Connector 10">
                <a:extLst>
                  <a:ext uri="{FF2B5EF4-FFF2-40B4-BE49-F238E27FC236}">
                    <a16:creationId xmlns:a16="http://schemas.microsoft.com/office/drawing/2014/main" id="{3A01D389-A9F5-4F5D-B851-88458E96B576}"/>
                  </a:ext>
                </a:extLst>
              </p:cNvPr>
              <p:cNvCxnSpPr>
                <a:cxnSpLocks/>
              </p:cNvCxnSpPr>
              <p:nvPr/>
            </p:nvCxnSpPr>
            <p:spPr>
              <a:xfrm>
                <a:off x="586390" y="2209800"/>
                <a:ext cx="2525984" cy="0"/>
              </a:xfrm>
              <a:prstGeom prst="line">
                <a:avLst/>
              </a:prstGeom>
              <a:ln w="19050">
                <a:solidFill>
                  <a:srgbClr val="B34D74"/>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B852C53A-5964-49BF-BAAF-0AD0B899FA46}"/>
                  </a:ext>
                </a:extLst>
              </p:cNvPr>
              <p:cNvCxnSpPr>
                <a:cxnSpLocks/>
              </p:cNvCxnSpPr>
              <p:nvPr/>
            </p:nvCxnSpPr>
            <p:spPr>
              <a:xfrm>
                <a:off x="586390" y="4637462"/>
                <a:ext cx="2525984" cy="0"/>
              </a:xfrm>
              <a:prstGeom prst="line">
                <a:avLst/>
              </a:prstGeom>
              <a:ln w="19050">
                <a:solidFill>
                  <a:srgbClr val="B34D74"/>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grpSp>
        <p:nvGrpSpPr>
          <p:cNvPr id="17" name="Group 16">
            <a:extLst>
              <a:ext uri="{FF2B5EF4-FFF2-40B4-BE49-F238E27FC236}">
                <a16:creationId xmlns:a16="http://schemas.microsoft.com/office/drawing/2014/main" id="{BF9A241C-B152-4662-829A-135563890B2F}"/>
              </a:ext>
            </a:extLst>
          </p:cNvPr>
          <p:cNvGrpSpPr/>
          <p:nvPr/>
        </p:nvGrpSpPr>
        <p:grpSpPr>
          <a:xfrm>
            <a:off x="8355319" y="2786744"/>
            <a:ext cx="3200400" cy="2474147"/>
            <a:chOff x="8353447" y="2198915"/>
            <a:chExt cx="3514147" cy="1926770"/>
          </a:xfrm>
        </p:grpSpPr>
        <p:sp>
          <p:nvSpPr>
            <p:cNvPr id="18" name="Rectangle 17">
              <a:extLst>
                <a:ext uri="{FF2B5EF4-FFF2-40B4-BE49-F238E27FC236}">
                  <a16:creationId xmlns:a16="http://schemas.microsoft.com/office/drawing/2014/main" id="{BA2F9222-5DF0-4F4E-8EFC-4DD6A96BA20A}"/>
                </a:ext>
              </a:extLst>
            </p:cNvPr>
            <p:cNvSpPr/>
            <p:nvPr/>
          </p:nvSpPr>
          <p:spPr>
            <a:xfrm>
              <a:off x="8353447" y="2370649"/>
              <a:ext cx="3514146" cy="1684982"/>
            </a:xfrm>
            <a:prstGeom prst="rect">
              <a:avLst/>
            </a:prstGeom>
          </p:spPr>
          <p:txBody>
            <a:bodyPr wrap="square" lIns="0">
              <a:spAutoFit/>
            </a:bodyPr>
            <a:lstStyle/>
            <a:p>
              <a:pPr>
                <a:lnSpc>
                  <a:spcPct val="90000"/>
                </a:lnSpc>
                <a:spcBef>
                  <a:spcPts val="600"/>
                </a:spcBef>
              </a:pPr>
              <a:r>
                <a:rPr lang="en-US" sz="2400" b="1" dirty="0">
                  <a:solidFill>
                    <a:srgbClr val="B34D74"/>
                  </a:solidFill>
                </a:rPr>
                <a:t>ONE</a:t>
              </a:r>
            </a:p>
            <a:p>
              <a:pPr>
                <a:lnSpc>
                  <a:spcPct val="90000"/>
                </a:lnSpc>
                <a:spcBef>
                  <a:spcPts val="600"/>
                </a:spcBef>
              </a:pPr>
              <a:r>
                <a:rPr lang="en-US" sz="2400" dirty="0">
                  <a:gradFill>
                    <a:gsLst>
                      <a:gs pos="1250">
                        <a:srgbClr val="1A1A1A"/>
                      </a:gs>
                      <a:gs pos="100000">
                        <a:srgbClr val="1A1A1A"/>
                      </a:gs>
                    </a:gsLst>
                    <a:lin ang="5400000" scaled="0"/>
                  </a:gradFill>
                  <a:latin typeface="Segoe UI Semilight" panose="020B0402040204020203" pitchFamily="34" charset="0"/>
                  <a:cs typeface="Segoe UI Semilight" panose="020B0402040204020203" pitchFamily="34" charset="0"/>
                </a:rPr>
                <a:t>way to access it</a:t>
              </a:r>
            </a:p>
            <a:p>
              <a:pPr marL="228600" lvl="1" defTabSz="932742">
                <a:spcBef>
                  <a:spcPct val="20000"/>
                </a:spcBef>
                <a:buSzPct val="90000"/>
                <a:defRPr/>
              </a:pPr>
              <a:r>
                <a:rPr lang="en-US" sz="1800" dirty="0">
                  <a:gradFill>
                    <a:gsLst>
                      <a:gs pos="1250">
                        <a:srgbClr val="1A1A1A"/>
                      </a:gs>
                      <a:gs pos="100000">
                        <a:srgbClr val="1A1A1A"/>
                      </a:gs>
                    </a:gsLst>
                    <a:lin ang="5400000" scaled="0"/>
                  </a:gradFill>
                </a:rPr>
                <a:t>One endpoint</a:t>
              </a:r>
            </a:p>
            <a:p>
              <a:pPr marL="228600" lvl="1" defTabSz="932742">
                <a:spcBef>
                  <a:spcPct val="20000"/>
                </a:spcBef>
                <a:buSzPct val="90000"/>
                <a:defRPr/>
              </a:pPr>
              <a:r>
                <a:rPr lang="en-US" sz="1800" dirty="0">
                  <a:gradFill>
                    <a:gsLst>
                      <a:gs pos="1250">
                        <a:srgbClr val="1A1A1A"/>
                      </a:gs>
                      <a:gs pos="100000">
                        <a:srgbClr val="1A1A1A"/>
                      </a:gs>
                    </a:gsLst>
                    <a:lin ang="5400000" scaled="0"/>
                  </a:gradFill>
                </a:rPr>
                <a:t>One auth key</a:t>
              </a:r>
            </a:p>
            <a:p>
              <a:pPr marL="228600" lvl="1" defTabSz="932742">
                <a:spcBef>
                  <a:spcPct val="20000"/>
                </a:spcBef>
                <a:buSzPct val="90000"/>
                <a:defRPr/>
              </a:pPr>
              <a:r>
                <a:rPr lang="en-US" sz="1800" dirty="0">
                  <a:gradFill>
                    <a:gsLst>
                      <a:gs pos="1250">
                        <a:srgbClr val="1A1A1A"/>
                      </a:gs>
                      <a:gs pos="100000">
                        <a:srgbClr val="1A1A1A"/>
                      </a:gs>
                    </a:gsLst>
                    <a:lin ang="5400000" scaled="0"/>
                  </a:gradFill>
                </a:rPr>
                <a:t>One set of docs</a:t>
              </a:r>
            </a:p>
            <a:p>
              <a:pPr marL="228600" lvl="1" defTabSz="932742">
                <a:spcBef>
                  <a:spcPct val="20000"/>
                </a:spcBef>
                <a:buSzPct val="90000"/>
                <a:defRPr/>
              </a:pPr>
              <a:r>
                <a:rPr lang="en-US" sz="1800" dirty="0">
                  <a:gradFill>
                    <a:gsLst>
                      <a:gs pos="1250">
                        <a:srgbClr val="1A1A1A"/>
                      </a:gs>
                      <a:gs pos="100000">
                        <a:srgbClr val="1A1A1A"/>
                      </a:gs>
                    </a:gsLst>
                    <a:lin ang="5400000" scaled="0"/>
                  </a:gradFill>
                </a:rPr>
                <a:t>One SDK</a:t>
              </a:r>
              <a:endParaRPr lang="en-US" sz="2000" dirty="0"/>
            </a:p>
          </p:txBody>
        </p:sp>
        <p:cxnSp>
          <p:nvCxnSpPr>
            <p:cNvPr id="19" name="Straight Connector 18">
              <a:extLst>
                <a:ext uri="{FF2B5EF4-FFF2-40B4-BE49-F238E27FC236}">
                  <a16:creationId xmlns:a16="http://schemas.microsoft.com/office/drawing/2014/main" id="{F1B49F90-3E45-489C-9E38-4FFE3EF0050D}"/>
                </a:ext>
              </a:extLst>
            </p:cNvPr>
            <p:cNvCxnSpPr>
              <a:cxnSpLocks/>
            </p:cNvCxnSpPr>
            <p:nvPr/>
          </p:nvCxnSpPr>
          <p:spPr>
            <a:xfrm>
              <a:off x="8353447" y="2198915"/>
              <a:ext cx="3514147" cy="0"/>
            </a:xfrm>
            <a:prstGeom prst="line">
              <a:avLst/>
            </a:prstGeom>
            <a:ln w="19050">
              <a:solidFill>
                <a:srgbClr val="B34D74"/>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C8604114-B253-4031-AA13-587DA02B5B75}"/>
                </a:ext>
              </a:extLst>
            </p:cNvPr>
            <p:cNvCxnSpPr>
              <a:cxnSpLocks/>
            </p:cNvCxnSpPr>
            <p:nvPr/>
          </p:nvCxnSpPr>
          <p:spPr>
            <a:xfrm>
              <a:off x="8353447" y="4125685"/>
              <a:ext cx="3514147" cy="0"/>
            </a:xfrm>
            <a:prstGeom prst="line">
              <a:avLst/>
            </a:prstGeom>
            <a:ln w="19050">
              <a:solidFill>
                <a:srgbClr val="B34D74"/>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16" name="Rectangle 15">
            <a:extLst>
              <a:ext uri="{FF2B5EF4-FFF2-40B4-BE49-F238E27FC236}">
                <a16:creationId xmlns:a16="http://schemas.microsoft.com/office/drawing/2014/main" id="{67AC50B2-C007-471A-95A3-45504372F0FE}"/>
              </a:ext>
            </a:extLst>
          </p:cNvPr>
          <p:cNvSpPr/>
          <p:nvPr/>
        </p:nvSpPr>
        <p:spPr>
          <a:xfrm>
            <a:off x="584200" y="1496080"/>
            <a:ext cx="4617033" cy="523220"/>
          </a:xfrm>
          <a:prstGeom prst="rect">
            <a:avLst/>
          </a:prstGeom>
        </p:spPr>
        <p:txBody>
          <a:bodyPr wrap="none">
            <a:spAutoFit/>
          </a:bodyPr>
          <a:lstStyle/>
          <a:p>
            <a:pPr>
              <a:spcBef>
                <a:spcPts val="588"/>
              </a:spcBef>
              <a:spcAft>
                <a:spcPts val="588"/>
              </a:spcAft>
            </a:pPr>
            <a:r>
              <a:rPr lang="en-US" sz="2800"/>
              <a:t>https://graph.microsoft.com</a:t>
            </a:r>
          </a:p>
        </p:txBody>
      </p:sp>
    </p:spTree>
    <p:extLst>
      <p:ext uri="{BB962C8B-B14F-4D97-AF65-F5344CB8AC3E}">
        <p14:creationId xmlns:p14="http://schemas.microsoft.com/office/powerpoint/2010/main" val="326129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1+#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par>
                                <p:cTn id="9" presetID="2" presetClass="entr" presetSubtype="2" decel="100000" fill="hold" nodeType="withEffect">
                                  <p:stCondLst>
                                    <p:cond delay="25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500" fill="hold"/>
                                        <p:tgtEl>
                                          <p:spTgt spid="15"/>
                                        </p:tgtEl>
                                        <p:attrNameLst>
                                          <p:attrName>ppt_x</p:attrName>
                                        </p:attrNameLst>
                                      </p:cBhvr>
                                      <p:tavLst>
                                        <p:tav tm="0">
                                          <p:val>
                                            <p:strVal val="1+#ppt_w/2"/>
                                          </p:val>
                                        </p:tav>
                                        <p:tav tm="100000">
                                          <p:val>
                                            <p:strVal val="#ppt_x"/>
                                          </p:val>
                                        </p:tav>
                                      </p:tavLst>
                                    </p:anim>
                                    <p:anim calcmode="lin" valueType="num">
                                      <p:cBhvr additive="base">
                                        <p:cTn id="12" dur="500" fill="hold"/>
                                        <p:tgtEl>
                                          <p:spTgt spid="15"/>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nodeType="clickEffect">
                                  <p:stCondLst>
                                    <p:cond delay="0"/>
                                  </p:stCondLst>
                                  <p:childTnLst>
                                    <p:set>
                                      <p:cBhvr>
                                        <p:cTn id="16" dur="1" fill="hold">
                                          <p:stCondLst>
                                            <p:cond delay="0"/>
                                          </p:stCondLst>
                                        </p:cTn>
                                        <p:tgtEl>
                                          <p:spTgt spid="17"/>
                                        </p:tgtEl>
                                        <p:attrNameLst>
                                          <p:attrName>style.visibility</p:attrName>
                                        </p:attrNameLst>
                                      </p:cBhvr>
                                      <p:to>
                                        <p:strVal val="visible"/>
                                      </p:to>
                                    </p:set>
                                    <p:anim calcmode="lin" valueType="num">
                                      <p:cBhvr additive="base">
                                        <p:cTn id="17" dur="500" fill="hold"/>
                                        <p:tgtEl>
                                          <p:spTgt spid="17"/>
                                        </p:tgtEl>
                                        <p:attrNameLst>
                                          <p:attrName>ppt_x</p:attrName>
                                        </p:attrNameLst>
                                      </p:cBhvr>
                                      <p:tavLst>
                                        <p:tav tm="0">
                                          <p:val>
                                            <p:strVal val="1+#ppt_w/2"/>
                                          </p:val>
                                        </p:tav>
                                        <p:tav tm="100000">
                                          <p:val>
                                            <p:strVal val="#ppt_x"/>
                                          </p:val>
                                        </p:tav>
                                      </p:tavLst>
                                    </p:anim>
                                    <p:anim calcmode="lin" valueType="num">
                                      <p:cBhvr additive="base">
                                        <p:cTn id="18" dur="500" fill="hold"/>
                                        <p:tgtEl>
                                          <p:spTgt spid="1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0" name="Picture 99">
            <a:extLst>
              <a:ext uri="{FF2B5EF4-FFF2-40B4-BE49-F238E27FC236}">
                <a16:creationId xmlns:a16="http://schemas.microsoft.com/office/drawing/2014/main" id="{E65589E8-B5C0-4629-9AC8-C1AB4DF7A53C}"/>
              </a:ext>
            </a:extLst>
          </p:cNvPr>
          <p:cNvPicPr>
            <a:picLocks noChangeAspect="1"/>
          </p:cNvPicPr>
          <p:nvPr/>
        </p:nvPicPr>
        <p:blipFill rotWithShape="1">
          <a:blip r:embed="rId3">
            <a:lum bright="70000" contrast="-70000"/>
          </a:blip>
          <a:srcRect l="29939" t="12869" b="5805"/>
          <a:stretch/>
        </p:blipFill>
        <p:spPr>
          <a:xfrm>
            <a:off x="4812975" y="5086404"/>
            <a:ext cx="2403013" cy="1241242"/>
          </a:xfrm>
          <a:prstGeom prst="rect">
            <a:avLst/>
          </a:prstGeom>
        </p:spPr>
      </p:pic>
      <p:pic>
        <p:nvPicPr>
          <p:cNvPr id="14" name="Picture 13">
            <a:extLst>
              <a:ext uri="{FF2B5EF4-FFF2-40B4-BE49-F238E27FC236}">
                <a16:creationId xmlns:a16="http://schemas.microsoft.com/office/drawing/2014/main" id="{013246DA-2692-4D47-B28D-08C88758D57B}"/>
              </a:ext>
            </a:extLst>
          </p:cNvPr>
          <p:cNvPicPr>
            <a:picLocks noChangeAspect="1"/>
          </p:cNvPicPr>
          <p:nvPr/>
        </p:nvPicPr>
        <p:blipFill rotWithShape="1">
          <a:blip r:embed="rId3">
            <a:lum bright="70000" contrast="-70000"/>
          </a:blip>
          <a:srcRect l="29939" t="12869" b="5805"/>
          <a:stretch/>
        </p:blipFill>
        <p:spPr>
          <a:xfrm>
            <a:off x="426689" y="5099823"/>
            <a:ext cx="2403013" cy="1241242"/>
          </a:xfrm>
          <a:prstGeom prst="rect">
            <a:avLst/>
          </a:prstGeom>
        </p:spPr>
      </p:pic>
      <p:pic>
        <p:nvPicPr>
          <p:cNvPr id="91" name="Picture 90">
            <a:extLst>
              <a:ext uri="{FF2B5EF4-FFF2-40B4-BE49-F238E27FC236}">
                <a16:creationId xmlns:a16="http://schemas.microsoft.com/office/drawing/2014/main" id="{C1B7805F-3CA8-4B1C-82DB-8B64334AA5F2}"/>
              </a:ext>
            </a:extLst>
          </p:cNvPr>
          <p:cNvPicPr>
            <a:picLocks noChangeAspect="1"/>
          </p:cNvPicPr>
          <p:nvPr/>
        </p:nvPicPr>
        <p:blipFill rotWithShape="1">
          <a:blip r:embed="rId3">
            <a:lum bright="70000" contrast="-70000"/>
          </a:blip>
          <a:srcRect l="29939" t="12869" b="5805"/>
          <a:stretch/>
        </p:blipFill>
        <p:spPr>
          <a:xfrm>
            <a:off x="6999903" y="5093201"/>
            <a:ext cx="2441968" cy="1241242"/>
          </a:xfrm>
          <a:prstGeom prst="rect">
            <a:avLst/>
          </a:prstGeom>
        </p:spPr>
      </p:pic>
      <p:pic>
        <p:nvPicPr>
          <p:cNvPr id="92" name="Picture 91">
            <a:extLst>
              <a:ext uri="{FF2B5EF4-FFF2-40B4-BE49-F238E27FC236}">
                <a16:creationId xmlns:a16="http://schemas.microsoft.com/office/drawing/2014/main" id="{B0557F2D-4565-48D6-87A5-DBEFD1E5DF5F}"/>
              </a:ext>
            </a:extLst>
          </p:cNvPr>
          <p:cNvPicPr>
            <a:picLocks noChangeAspect="1"/>
          </p:cNvPicPr>
          <p:nvPr/>
        </p:nvPicPr>
        <p:blipFill rotWithShape="1">
          <a:blip r:embed="rId3">
            <a:lum bright="70000" contrast="-70000"/>
          </a:blip>
          <a:srcRect l="29939" t="12869" b="5805"/>
          <a:stretch/>
        </p:blipFill>
        <p:spPr>
          <a:xfrm>
            <a:off x="9216991" y="5100009"/>
            <a:ext cx="2533381" cy="1241242"/>
          </a:xfrm>
          <a:prstGeom prst="rect">
            <a:avLst/>
          </a:prstGeom>
        </p:spPr>
      </p:pic>
      <p:sp>
        <p:nvSpPr>
          <p:cNvPr id="13" name="Title 12"/>
          <p:cNvSpPr>
            <a:spLocks noGrp="1"/>
          </p:cNvSpPr>
          <p:nvPr>
            <p:ph type="title"/>
          </p:nvPr>
        </p:nvSpPr>
        <p:spPr/>
        <p:txBody>
          <a:bodyPr/>
          <a:lstStyle/>
          <a:p>
            <a:r>
              <a:rPr lang="en-US" dirty="0"/>
              <a:t>Microsoft 365 Platform</a:t>
            </a:r>
          </a:p>
        </p:txBody>
      </p:sp>
      <p:sp>
        <p:nvSpPr>
          <p:cNvPr id="18" name="Content Placeholder 17">
            <a:extLst>
              <a:ext uri="{FF2B5EF4-FFF2-40B4-BE49-F238E27FC236}">
                <a16:creationId xmlns:a16="http://schemas.microsoft.com/office/drawing/2014/main" id="{329B3D11-E1EA-4D12-88ED-F00E7B21AACE}"/>
              </a:ext>
            </a:extLst>
          </p:cNvPr>
          <p:cNvSpPr>
            <a:spLocks noGrp="1"/>
          </p:cNvSpPr>
          <p:nvPr>
            <p:ph idx="1"/>
          </p:nvPr>
        </p:nvSpPr>
        <p:spPr/>
        <p:txBody>
          <a:bodyPr/>
          <a:lstStyle/>
          <a:p>
            <a:endParaRPr lang="en-CA"/>
          </a:p>
        </p:txBody>
      </p:sp>
      <p:sp>
        <p:nvSpPr>
          <p:cNvPr id="9" name="Rectangle 8"/>
          <p:cNvSpPr/>
          <p:nvPr/>
        </p:nvSpPr>
        <p:spPr>
          <a:xfrm>
            <a:off x="9119032" y="1277267"/>
            <a:ext cx="2631340" cy="3587818"/>
          </a:xfrm>
          <a:prstGeom prst="rect">
            <a:avLst/>
          </a:prstGeom>
          <a:solidFill>
            <a:schemeClr val="bg1"/>
          </a:solidFill>
          <a:ln w="15875">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tIns="91440" rtlCol="0" anchor="t"/>
          <a:lstStyle/>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1A1A1A"/>
              </a:solidFill>
              <a:effectLst/>
              <a:uLnTx/>
              <a:uFillTx/>
              <a:latin typeface="Segoe UI Semibold" panose="020B0702040204020203" pitchFamily="34" charset="0"/>
              <a:ea typeface="+mn-ea"/>
              <a:cs typeface="Segoe UI Semibold" panose="020B0702040204020203" pitchFamily="34" charset="0"/>
            </a:endParaRPr>
          </a:p>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1A1A1A"/>
              </a:solidFill>
              <a:effectLst/>
              <a:uLnTx/>
              <a:uFillTx/>
              <a:latin typeface="Segoe UI Semibold" panose="020B0702040204020203" pitchFamily="34" charset="0"/>
              <a:ea typeface="+mn-ea"/>
              <a:cs typeface="Segoe UI Semibold" panose="020B0702040204020203" pitchFamily="34" charset="0"/>
            </a:endParaRPr>
          </a:p>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1A1A1A"/>
              </a:solidFill>
              <a:effectLst/>
              <a:uLnTx/>
              <a:uFillTx/>
              <a:latin typeface="Segoe UI Semibold" panose="020B0702040204020203" pitchFamily="34" charset="0"/>
              <a:ea typeface="+mn-ea"/>
              <a:cs typeface="Segoe UI Semibold" panose="020B0702040204020203" pitchFamily="34" charset="0"/>
            </a:endParaRPr>
          </a:p>
          <a:p>
            <a:pPr marL="0" marR="0" lvl="0" indent="0" algn="ctr" defTabSz="914225"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1A1A1A"/>
                </a:solidFill>
                <a:effectLst/>
                <a:uLnTx/>
                <a:uFillTx/>
                <a:latin typeface="Segoe UI Semibold" panose="020B0702040204020203" pitchFamily="34" charset="0"/>
                <a:ea typeface="+mn-ea"/>
                <a:cs typeface="Segoe UI Semibold" panose="020B0702040204020203" pitchFamily="34" charset="0"/>
              </a:rPr>
              <a:t>web, device, </a:t>
            </a:r>
            <a:br>
              <a:rPr kumimoji="0" lang="en-US" sz="1600" b="0" i="0" u="none" strike="noStrike" kern="1200" cap="none" spc="0" normalizeH="0" baseline="0" noProof="0">
                <a:ln>
                  <a:noFill/>
                </a:ln>
                <a:solidFill>
                  <a:srgbClr val="1A1A1A"/>
                </a:solidFill>
                <a:effectLst/>
                <a:uLnTx/>
                <a:uFillTx/>
                <a:latin typeface="Segoe UI Semibold" panose="020B0702040204020203" pitchFamily="34" charset="0"/>
                <a:ea typeface="+mn-ea"/>
                <a:cs typeface="Segoe UI Semibold" panose="020B0702040204020203" pitchFamily="34" charset="0"/>
              </a:rPr>
            </a:br>
            <a:r>
              <a:rPr kumimoji="0" lang="en-US" sz="1600" b="0" i="0" u="none" strike="noStrike" kern="1200" cap="none" spc="0" normalizeH="0" baseline="0" noProof="0">
                <a:ln>
                  <a:noFill/>
                </a:ln>
                <a:solidFill>
                  <a:srgbClr val="1A1A1A"/>
                </a:solidFill>
                <a:effectLst/>
                <a:uLnTx/>
                <a:uFillTx/>
                <a:latin typeface="Segoe UI Semibold" panose="020B0702040204020203" pitchFamily="34" charset="0"/>
                <a:ea typeface="+mn-ea"/>
                <a:cs typeface="Segoe UI Semibold" panose="020B0702040204020203" pitchFamily="34" charset="0"/>
              </a:rPr>
              <a:t>and service apps</a:t>
            </a:r>
          </a:p>
        </p:txBody>
      </p:sp>
      <p:sp>
        <p:nvSpPr>
          <p:cNvPr id="146" name="Rectangle 145"/>
          <p:cNvSpPr/>
          <p:nvPr/>
        </p:nvSpPr>
        <p:spPr>
          <a:xfrm>
            <a:off x="420148" y="1279089"/>
            <a:ext cx="8513969" cy="3587818"/>
          </a:xfrm>
          <a:prstGeom prst="rect">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t"/>
          <a:lstStyle/>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D0D0D"/>
              </a:solidFill>
              <a:effectLst/>
              <a:uLnTx/>
              <a:uFillTx/>
              <a:latin typeface="Segoe UI Semibold" panose="020B0702040204020203" pitchFamily="34" charset="0"/>
              <a:ea typeface="+mn-ea"/>
              <a:cs typeface="Segoe UI Semibold" panose="020B0702040204020203" pitchFamily="34" charset="0"/>
            </a:endParaRPr>
          </a:p>
        </p:txBody>
      </p:sp>
      <p:sp>
        <p:nvSpPr>
          <p:cNvPr id="293" name="Rectangle 292"/>
          <p:cNvSpPr/>
          <p:nvPr/>
        </p:nvSpPr>
        <p:spPr bwMode="auto">
          <a:xfrm>
            <a:off x="426688" y="1282927"/>
            <a:ext cx="8513969" cy="456799"/>
          </a:xfrm>
          <a:prstGeom prst="rect">
            <a:avLst/>
          </a:prstGeom>
          <a:solidFill>
            <a:srgbClr val="27427C"/>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765" b="0" i="0" u="none" strike="noStrike" kern="1200" cap="none" spc="0" normalizeH="0" baseline="0" noProof="0">
                <a:ln>
                  <a:noFill/>
                </a:ln>
                <a:solidFill>
                  <a:srgbClr val="FFFFFF"/>
                </a:solidFill>
                <a:effectLst/>
                <a:uLnTx/>
                <a:uFillTx/>
                <a:latin typeface="Segoe UI Semibold" panose="020B0702040204020203" pitchFamily="34" charset="0"/>
                <a:ea typeface="+mn-ea"/>
                <a:cs typeface="Segoe UI Semibold" panose="020B0702040204020203" pitchFamily="34" charset="0"/>
              </a:rPr>
              <a:t>Extend Microsoft 365 experiences</a:t>
            </a:r>
          </a:p>
        </p:txBody>
      </p:sp>
      <p:sp>
        <p:nvSpPr>
          <p:cNvPr id="294" name="Rectangle 293"/>
          <p:cNvSpPr/>
          <p:nvPr/>
        </p:nvSpPr>
        <p:spPr>
          <a:xfrm>
            <a:off x="3565712" y="1288987"/>
            <a:ext cx="1627166" cy="458461"/>
          </a:xfrm>
          <a:prstGeom prst="rect">
            <a:avLst/>
          </a:prstGeom>
          <a:no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E6E6E6"/>
              </a:solidFill>
              <a:effectLst/>
              <a:uLnTx/>
              <a:uFillTx/>
              <a:latin typeface="Segoe UI Semibold" panose="020B0702040204020203" pitchFamily="34" charset="0"/>
              <a:ea typeface="+mn-ea"/>
              <a:cs typeface="Segoe UI Semibold" panose="020B0702040204020203" pitchFamily="34" charset="0"/>
            </a:endParaRPr>
          </a:p>
        </p:txBody>
      </p:sp>
      <p:sp>
        <p:nvSpPr>
          <p:cNvPr id="8" name="Rectangle 7"/>
          <p:cNvSpPr/>
          <p:nvPr/>
        </p:nvSpPr>
        <p:spPr>
          <a:xfrm>
            <a:off x="426690" y="5086787"/>
            <a:ext cx="11338621" cy="1258116"/>
          </a:xfrm>
          <a:prstGeom prst="rect">
            <a:avLst/>
          </a:prstGeom>
          <a:noFill/>
          <a:ln w="28575">
            <a:solidFill>
              <a:srgbClr val="B34D7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5" rtl="0" eaLnBrk="1" fontAlgn="auto" latinLnBrk="0" hangingPunct="1">
              <a:lnSpc>
                <a:spcPct val="100000"/>
              </a:lnSpc>
              <a:spcBef>
                <a:spcPts val="0"/>
              </a:spcBef>
              <a:spcAft>
                <a:spcPts val="0"/>
              </a:spcAft>
              <a:buClrTx/>
              <a:buSzTx/>
              <a:buFontTx/>
              <a:buNone/>
              <a:tabLst/>
              <a:defRPr/>
            </a:pPr>
            <a:r>
              <a:rPr kumimoji="0" lang="en-US" sz="1765" b="0" i="0" u="none" strike="noStrike" kern="1200" cap="none" spc="0" normalizeH="0" baseline="0" noProof="0">
                <a:ln>
                  <a:noFill/>
                </a:ln>
                <a:solidFill>
                  <a:prstClr val="white"/>
                </a:solidFill>
                <a:effectLst/>
                <a:uLnTx/>
                <a:uFillTx/>
                <a:latin typeface="Calibri" panose="020F0502020204030204"/>
                <a:ea typeface="+mn-ea"/>
                <a:cs typeface="+mn-cs"/>
              </a:rPr>
              <a:t>1</a:t>
            </a:r>
          </a:p>
        </p:txBody>
      </p:sp>
      <p:sp>
        <p:nvSpPr>
          <p:cNvPr id="2" name="TextBox 1">
            <a:extLst>
              <a:ext uri="{FF2B5EF4-FFF2-40B4-BE49-F238E27FC236}">
                <a16:creationId xmlns:a16="http://schemas.microsoft.com/office/drawing/2014/main" id="{0860F2E8-BBAC-4868-8144-8B9934471C24}"/>
              </a:ext>
            </a:extLst>
          </p:cNvPr>
          <p:cNvSpPr txBox="1"/>
          <p:nvPr/>
        </p:nvSpPr>
        <p:spPr>
          <a:xfrm>
            <a:off x="9033764" y="4291900"/>
            <a:ext cx="2648215" cy="489365"/>
          </a:xfrm>
          <a:prstGeom prst="rect">
            <a:avLst/>
          </a:prstGeom>
          <a:noFill/>
        </p:spPr>
        <p:txBody>
          <a:bodyPr wrap="square" lIns="182880" tIns="146304" rIns="182880" bIns="146304" rtlCol="0">
            <a:spAutoFit/>
          </a:bodyPr>
          <a:lstStyle/>
          <a:p>
            <a:pPr marL="0" marR="0" lvl="0" indent="0" algn="ctr" defTabSz="914367" rtl="0" eaLnBrk="1" fontAlgn="auto" latinLnBrk="0" hangingPunct="1">
              <a:lnSpc>
                <a:spcPct val="90000"/>
              </a:lnSpc>
              <a:spcBef>
                <a:spcPts val="0"/>
              </a:spcBef>
              <a:spcAft>
                <a:spcPts val="600"/>
              </a:spcAft>
              <a:buClrTx/>
              <a:buSzTx/>
              <a:buFontTx/>
              <a:buNone/>
              <a:tabLst/>
              <a:defRPr/>
            </a:pPr>
            <a:r>
              <a:rPr kumimoji="0" lang="en-US" sz="1400" b="0" i="0" u="none" strike="noStrike" kern="1200" cap="none" spc="0" normalizeH="0" baseline="0" noProof="0">
                <a:ln>
                  <a:noFill/>
                </a:ln>
                <a:solidFill>
                  <a:srgbClr val="1A1A1A"/>
                </a:solidFill>
                <a:effectLst/>
                <a:uLnTx/>
                <a:uFillTx/>
                <a:latin typeface="Segoe UI Semibold"/>
                <a:ea typeface="+mn-ea"/>
                <a:cs typeface="+mn-cs"/>
              </a:rPr>
              <a:t>iOS/Android/Windows/Web</a:t>
            </a:r>
          </a:p>
        </p:txBody>
      </p:sp>
      <p:grpSp>
        <p:nvGrpSpPr>
          <p:cNvPr id="17" name="Group 16">
            <a:extLst>
              <a:ext uri="{FF2B5EF4-FFF2-40B4-BE49-F238E27FC236}">
                <a16:creationId xmlns:a16="http://schemas.microsoft.com/office/drawing/2014/main" id="{9A9BB8B2-DF7B-4AAB-B65E-94F4B26D6BEE}"/>
              </a:ext>
            </a:extLst>
          </p:cNvPr>
          <p:cNvGrpSpPr/>
          <p:nvPr/>
        </p:nvGrpSpPr>
        <p:grpSpPr>
          <a:xfrm>
            <a:off x="554187" y="2229506"/>
            <a:ext cx="1506874" cy="2417642"/>
            <a:chOff x="554186" y="1954179"/>
            <a:chExt cx="1667341" cy="2660311"/>
          </a:xfrm>
        </p:grpSpPr>
        <p:sp>
          <p:nvSpPr>
            <p:cNvPr id="161" name="TextBox 160"/>
            <p:cNvSpPr txBox="1"/>
            <p:nvPr/>
          </p:nvSpPr>
          <p:spPr>
            <a:xfrm>
              <a:off x="554186" y="1954179"/>
              <a:ext cx="1667341" cy="489295"/>
            </a:xfrm>
            <a:prstGeom prst="rect">
              <a:avLst/>
            </a:prstGeom>
            <a:noFill/>
          </p:spPr>
          <p:txBody>
            <a:bodyPr wrap="square" lIns="182854" tIns="146284" rIns="182854" bIns="146284" rtlCol="0">
              <a:spAutoFit/>
            </a:bodyPr>
            <a:lstStyle/>
            <a:p>
              <a:pPr marL="0" marR="0" lvl="0" indent="0" algn="ctr" defTabSz="914367" rtl="0" eaLnBrk="1" fontAlgn="auto" latinLnBrk="0" hangingPunct="1">
                <a:lnSpc>
                  <a:spcPct val="90000"/>
                </a:lnSpc>
                <a:spcBef>
                  <a:spcPts val="0"/>
                </a:spcBef>
                <a:spcAft>
                  <a:spcPts val="600"/>
                </a:spcAft>
                <a:buClrTx/>
                <a:buSzTx/>
                <a:buFontTx/>
                <a:buNone/>
                <a:tabLst/>
                <a:defRPr/>
              </a:pPr>
              <a:r>
                <a:rPr kumimoji="0" lang="en-US" sz="1400" b="0" i="0" u="none" strike="noStrike" kern="1200" cap="none" spc="0" normalizeH="0" baseline="0" noProof="0">
                  <a:ln>
                    <a:noFill/>
                  </a:ln>
                  <a:gradFill>
                    <a:gsLst>
                      <a:gs pos="2917">
                        <a:srgbClr val="1A1A1A"/>
                      </a:gs>
                      <a:gs pos="30000">
                        <a:srgbClr val="1A1A1A"/>
                      </a:gs>
                    </a:gsLst>
                    <a:lin ang="5400000" scaled="0"/>
                  </a:gradFill>
                  <a:effectLst/>
                  <a:uLnTx/>
                  <a:uFillTx/>
                  <a:latin typeface="Segoe UI Semibold" panose="020B0702040204020203" pitchFamily="34" charset="0"/>
                  <a:ea typeface="+mn-ea"/>
                  <a:cs typeface="Segoe UI Semibold" panose="020B0702040204020203" pitchFamily="34" charset="0"/>
                </a:rPr>
                <a:t>Documents</a:t>
              </a:r>
            </a:p>
          </p:txBody>
        </p:sp>
        <p:sp>
          <p:nvSpPr>
            <p:cNvPr id="232" name="Freeform 124"/>
            <p:cNvSpPr>
              <a:spLocks/>
            </p:cNvSpPr>
            <p:nvPr/>
          </p:nvSpPr>
          <p:spPr bwMode="auto">
            <a:xfrm>
              <a:off x="599550" y="2374286"/>
              <a:ext cx="1569400" cy="2240204"/>
            </a:xfrm>
            <a:custGeom>
              <a:avLst/>
              <a:gdLst>
                <a:gd name="T0" fmla="*/ 0 w 423"/>
                <a:gd name="T1" fmla="*/ 590 h 604"/>
                <a:gd name="T2" fmla="*/ 14 w 423"/>
                <a:gd name="T3" fmla="*/ 604 h 604"/>
                <a:gd name="T4" fmla="*/ 409 w 423"/>
                <a:gd name="T5" fmla="*/ 604 h 604"/>
                <a:gd name="T6" fmla="*/ 423 w 423"/>
                <a:gd name="T7" fmla="*/ 590 h 604"/>
                <a:gd name="T8" fmla="*/ 423 w 423"/>
                <a:gd name="T9" fmla="*/ 14 h 604"/>
                <a:gd name="T10" fmla="*/ 409 w 423"/>
                <a:gd name="T11" fmla="*/ 0 h 604"/>
                <a:gd name="T12" fmla="*/ 14 w 423"/>
                <a:gd name="T13" fmla="*/ 0 h 604"/>
                <a:gd name="T14" fmla="*/ 0 w 423"/>
                <a:gd name="T15" fmla="*/ 14 h 604"/>
                <a:gd name="T16" fmla="*/ 0 w 423"/>
                <a:gd name="T17" fmla="*/ 590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3" h="604">
                  <a:moveTo>
                    <a:pt x="0" y="590"/>
                  </a:moveTo>
                  <a:cubicBezTo>
                    <a:pt x="0" y="598"/>
                    <a:pt x="6" y="604"/>
                    <a:pt x="14" y="604"/>
                  </a:cubicBezTo>
                  <a:cubicBezTo>
                    <a:pt x="409" y="604"/>
                    <a:pt x="409" y="604"/>
                    <a:pt x="409" y="604"/>
                  </a:cubicBezTo>
                  <a:cubicBezTo>
                    <a:pt x="417" y="604"/>
                    <a:pt x="423" y="598"/>
                    <a:pt x="423" y="590"/>
                  </a:cubicBezTo>
                  <a:cubicBezTo>
                    <a:pt x="423" y="14"/>
                    <a:pt x="423" y="14"/>
                    <a:pt x="423" y="14"/>
                  </a:cubicBezTo>
                  <a:cubicBezTo>
                    <a:pt x="423" y="6"/>
                    <a:pt x="417" y="0"/>
                    <a:pt x="409" y="0"/>
                  </a:cubicBezTo>
                  <a:cubicBezTo>
                    <a:pt x="14" y="0"/>
                    <a:pt x="14" y="0"/>
                    <a:pt x="14" y="0"/>
                  </a:cubicBezTo>
                  <a:cubicBezTo>
                    <a:pt x="6" y="0"/>
                    <a:pt x="0" y="6"/>
                    <a:pt x="0" y="14"/>
                  </a:cubicBezTo>
                  <a:lnTo>
                    <a:pt x="0" y="590"/>
                  </a:lnTo>
                  <a:close/>
                </a:path>
              </a:pathLst>
            </a:custGeom>
            <a:noFill/>
            <a:ln w="15875">
              <a:solidFill>
                <a:schemeClr val="tx1"/>
              </a:solidFill>
              <a:headEnd type="none" w="med" len="med"/>
              <a:tailEnd type="none" w="med" len="med"/>
            </a:ln>
            <a:effectLst/>
            <a:ex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ctr" defTabSz="932293"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Segoe UI" pitchFamily="34" charset="0"/>
              </a:endParaRPr>
            </a:p>
          </p:txBody>
        </p:sp>
        <p:grpSp>
          <p:nvGrpSpPr>
            <p:cNvPr id="233" name="Group 232"/>
            <p:cNvGrpSpPr/>
            <p:nvPr/>
          </p:nvGrpSpPr>
          <p:grpSpPr>
            <a:xfrm>
              <a:off x="1802614" y="2455210"/>
              <a:ext cx="178777" cy="51888"/>
              <a:chOff x="3519313" y="2455072"/>
              <a:chExt cx="178802" cy="51895"/>
            </a:xfrm>
          </p:grpSpPr>
          <p:cxnSp>
            <p:nvCxnSpPr>
              <p:cNvPr id="247" name="Straight Connector 246"/>
              <p:cNvCxnSpPr/>
              <p:nvPr/>
            </p:nvCxnSpPr>
            <p:spPr>
              <a:xfrm>
                <a:off x="3519313" y="2494798"/>
                <a:ext cx="72363" cy="0"/>
              </a:xfrm>
              <a:prstGeom prst="line">
                <a:avLst/>
              </a:prstGeom>
              <a:ln w="158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48" name="Rectangle 247"/>
              <p:cNvSpPr/>
              <p:nvPr/>
            </p:nvSpPr>
            <p:spPr bwMode="auto">
              <a:xfrm>
                <a:off x="3650938" y="2455072"/>
                <a:ext cx="47177" cy="51895"/>
              </a:xfrm>
              <a:prstGeom prst="rect">
                <a:avLst/>
              </a:prstGeom>
              <a:noFill/>
              <a:ln w="158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ctr" defTabSz="932293"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cxnSp>
          <p:nvCxnSpPr>
            <p:cNvPr id="235" name="Straight Connector 234"/>
            <p:cNvCxnSpPr>
              <a:cxnSpLocks/>
            </p:cNvCxnSpPr>
            <p:nvPr/>
          </p:nvCxnSpPr>
          <p:spPr>
            <a:xfrm>
              <a:off x="699340" y="2801609"/>
              <a:ext cx="848292" cy="0"/>
            </a:xfrm>
            <a:prstGeom prst="line">
              <a:avLst/>
            </a:prstGeom>
            <a:ln w="15875">
              <a:solidFill>
                <a:srgbClr val="27427C"/>
              </a:solidFill>
            </a:ln>
          </p:spPr>
          <p:style>
            <a:lnRef idx="1">
              <a:schemeClr val="accent1"/>
            </a:lnRef>
            <a:fillRef idx="0">
              <a:schemeClr val="accent1"/>
            </a:fillRef>
            <a:effectRef idx="0">
              <a:schemeClr val="accent1"/>
            </a:effectRef>
            <a:fontRef idx="minor">
              <a:schemeClr val="tx1"/>
            </a:fontRef>
          </p:style>
        </p:cxnSp>
        <p:cxnSp>
          <p:nvCxnSpPr>
            <p:cNvPr id="236" name="Straight Connector 235"/>
            <p:cNvCxnSpPr/>
            <p:nvPr/>
          </p:nvCxnSpPr>
          <p:spPr>
            <a:xfrm>
              <a:off x="699340" y="2988548"/>
              <a:ext cx="848292" cy="0"/>
            </a:xfrm>
            <a:prstGeom prst="line">
              <a:avLst/>
            </a:prstGeom>
            <a:ln w="15875">
              <a:solidFill>
                <a:srgbClr val="27427C"/>
              </a:solidFill>
            </a:ln>
          </p:spPr>
          <p:style>
            <a:lnRef idx="1">
              <a:schemeClr val="accent1"/>
            </a:lnRef>
            <a:fillRef idx="0">
              <a:schemeClr val="accent1"/>
            </a:fillRef>
            <a:effectRef idx="0">
              <a:schemeClr val="accent1"/>
            </a:effectRef>
            <a:fontRef idx="minor">
              <a:schemeClr val="tx1"/>
            </a:fontRef>
          </p:style>
        </p:cxnSp>
        <p:cxnSp>
          <p:nvCxnSpPr>
            <p:cNvPr id="237" name="Straight Connector 236"/>
            <p:cNvCxnSpPr/>
            <p:nvPr/>
          </p:nvCxnSpPr>
          <p:spPr>
            <a:xfrm>
              <a:off x="699340" y="3175486"/>
              <a:ext cx="848292" cy="0"/>
            </a:xfrm>
            <a:prstGeom prst="line">
              <a:avLst/>
            </a:prstGeom>
            <a:ln w="15875">
              <a:solidFill>
                <a:srgbClr val="27427C"/>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p:cNvCxnSpPr/>
            <p:nvPr/>
          </p:nvCxnSpPr>
          <p:spPr>
            <a:xfrm>
              <a:off x="699340" y="3362425"/>
              <a:ext cx="848292" cy="0"/>
            </a:xfrm>
            <a:prstGeom prst="line">
              <a:avLst/>
            </a:prstGeom>
            <a:ln w="15875">
              <a:solidFill>
                <a:srgbClr val="27427C"/>
              </a:solidFill>
            </a:ln>
          </p:spPr>
          <p:style>
            <a:lnRef idx="1">
              <a:schemeClr val="accent1"/>
            </a:lnRef>
            <a:fillRef idx="0">
              <a:schemeClr val="accent1"/>
            </a:fillRef>
            <a:effectRef idx="0">
              <a:schemeClr val="accent1"/>
            </a:effectRef>
            <a:fontRef idx="minor">
              <a:schemeClr val="tx1"/>
            </a:fontRef>
          </p:style>
        </p:cxnSp>
        <p:cxnSp>
          <p:nvCxnSpPr>
            <p:cNvPr id="239" name="Straight Connector 238"/>
            <p:cNvCxnSpPr/>
            <p:nvPr/>
          </p:nvCxnSpPr>
          <p:spPr>
            <a:xfrm>
              <a:off x="699339" y="3736302"/>
              <a:ext cx="1371405" cy="0"/>
            </a:xfrm>
            <a:prstGeom prst="line">
              <a:avLst/>
            </a:prstGeom>
            <a:ln w="15875">
              <a:solidFill>
                <a:srgbClr val="27427C"/>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p:cNvCxnSpPr/>
            <p:nvPr/>
          </p:nvCxnSpPr>
          <p:spPr>
            <a:xfrm>
              <a:off x="699339" y="3549363"/>
              <a:ext cx="1371405" cy="0"/>
            </a:xfrm>
            <a:prstGeom prst="line">
              <a:avLst/>
            </a:prstGeom>
            <a:ln w="15875">
              <a:solidFill>
                <a:srgbClr val="27427C"/>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p:cNvCxnSpPr/>
            <p:nvPr/>
          </p:nvCxnSpPr>
          <p:spPr>
            <a:xfrm>
              <a:off x="699339" y="4484055"/>
              <a:ext cx="1371405" cy="0"/>
            </a:xfrm>
            <a:prstGeom prst="line">
              <a:avLst/>
            </a:prstGeom>
            <a:noFill/>
            <a:ln w="15875">
              <a:solidFill>
                <a:srgbClr val="27427C"/>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cxnSp>
          <p:nvCxnSpPr>
            <p:cNvPr id="242" name="Straight Connector 241"/>
            <p:cNvCxnSpPr/>
            <p:nvPr/>
          </p:nvCxnSpPr>
          <p:spPr>
            <a:xfrm>
              <a:off x="699339" y="4297117"/>
              <a:ext cx="1371405" cy="0"/>
            </a:xfrm>
            <a:prstGeom prst="line">
              <a:avLst/>
            </a:prstGeom>
            <a:noFill/>
            <a:ln w="15875">
              <a:solidFill>
                <a:srgbClr val="27427C"/>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sp>
          <p:nvSpPr>
            <p:cNvPr id="243" name="Rectangle 242"/>
            <p:cNvSpPr/>
            <p:nvPr/>
          </p:nvSpPr>
          <p:spPr>
            <a:xfrm>
              <a:off x="1027661" y="3882397"/>
              <a:ext cx="735186" cy="279621"/>
            </a:xfrm>
            <a:prstGeom prst="rect">
              <a:avLst/>
            </a:prstGeom>
            <a:noFill/>
            <a:ln w="158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ctr" defTabSz="932293"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Segoe UI" pitchFamily="34" charset="0"/>
              </a:endParaRPr>
            </a:p>
          </p:txBody>
        </p:sp>
        <p:grpSp>
          <p:nvGrpSpPr>
            <p:cNvPr id="244" name="Group 243"/>
            <p:cNvGrpSpPr/>
            <p:nvPr/>
          </p:nvGrpSpPr>
          <p:grpSpPr>
            <a:xfrm>
              <a:off x="1617809" y="2911668"/>
              <a:ext cx="441960" cy="436344"/>
              <a:chOff x="5236308" y="471199"/>
              <a:chExt cx="662637" cy="654216"/>
            </a:xfrm>
          </p:grpSpPr>
          <p:sp>
            <p:nvSpPr>
              <p:cNvPr id="245" name="Partial Circle 244"/>
              <p:cNvSpPr/>
              <p:nvPr/>
            </p:nvSpPr>
            <p:spPr bwMode="auto">
              <a:xfrm>
                <a:off x="5236308" y="508000"/>
                <a:ext cx="617415" cy="617415"/>
              </a:xfrm>
              <a:prstGeom prst="pie">
                <a:avLst/>
              </a:prstGeom>
              <a:noFill/>
              <a:ln w="158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ctr" defTabSz="932293"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46" name="Partial Circle 245"/>
              <p:cNvSpPr/>
              <p:nvPr/>
            </p:nvSpPr>
            <p:spPr bwMode="auto">
              <a:xfrm rot="18411831">
                <a:off x="5272772" y="471199"/>
                <a:ext cx="626173" cy="626173"/>
              </a:xfrm>
              <a:prstGeom prst="pie">
                <a:avLst>
                  <a:gd name="adj1" fmla="val 19394019"/>
                  <a:gd name="adj2" fmla="val 3105972"/>
                </a:avLst>
              </a:prstGeom>
              <a:noFill/>
              <a:ln w="158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ctr" defTabSz="932293"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Segoe UI" pitchFamily="34" charset="0"/>
                </a:endParaRPr>
              </a:p>
            </p:txBody>
          </p:sp>
        </p:grpSp>
        <p:cxnSp>
          <p:nvCxnSpPr>
            <p:cNvPr id="4" name="Straight Connector 3">
              <a:extLst>
                <a:ext uri="{FF2B5EF4-FFF2-40B4-BE49-F238E27FC236}">
                  <a16:creationId xmlns:a16="http://schemas.microsoft.com/office/drawing/2014/main" id="{187C6EF8-8A41-48C6-B0CC-DC425A98F398}"/>
                </a:ext>
              </a:extLst>
            </p:cNvPr>
            <p:cNvCxnSpPr>
              <a:cxnSpLocks/>
            </p:cNvCxnSpPr>
            <p:nvPr/>
          </p:nvCxnSpPr>
          <p:spPr>
            <a:xfrm>
              <a:off x="599550" y="2611553"/>
              <a:ext cx="1565492" cy="0"/>
            </a:xfrm>
            <a:prstGeom prst="line">
              <a:avLst/>
            </a:prstGeom>
            <a:ln w="15875">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B578A71C-1810-4375-9E3A-88B29F4478D3}"/>
                </a:ext>
              </a:extLst>
            </p:cNvPr>
            <p:cNvGrpSpPr/>
            <p:nvPr/>
          </p:nvGrpSpPr>
          <p:grpSpPr>
            <a:xfrm>
              <a:off x="2035536" y="2448739"/>
              <a:ext cx="59952" cy="59952"/>
              <a:chOff x="3544362" y="2448739"/>
              <a:chExt cx="59952" cy="59952"/>
            </a:xfrm>
          </p:grpSpPr>
          <p:cxnSp>
            <p:nvCxnSpPr>
              <p:cNvPr id="6" name="Straight Connector 5">
                <a:extLst>
                  <a:ext uri="{FF2B5EF4-FFF2-40B4-BE49-F238E27FC236}">
                    <a16:creationId xmlns:a16="http://schemas.microsoft.com/office/drawing/2014/main" id="{CF20B433-63E1-4381-9EAC-5EC36F4C8DEE}"/>
                  </a:ext>
                </a:extLst>
              </p:cNvPr>
              <p:cNvCxnSpPr/>
              <p:nvPr/>
            </p:nvCxnSpPr>
            <p:spPr>
              <a:xfrm>
                <a:off x="3544362" y="2448739"/>
                <a:ext cx="59952" cy="59952"/>
              </a:xfrm>
              <a:prstGeom prst="line">
                <a:avLst/>
              </a:prstGeom>
              <a:ln w="15875">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96" name="Straight Connector 295">
                <a:extLst>
                  <a:ext uri="{FF2B5EF4-FFF2-40B4-BE49-F238E27FC236}">
                    <a16:creationId xmlns:a16="http://schemas.microsoft.com/office/drawing/2014/main" id="{70CCF948-B091-404E-9257-714A14251B03}"/>
                  </a:ext>
                </a:extLst>
              </p:cNvPr>
              <p:cNvCxnSpPr>
                <a:cxnSpLocks/>
              </p:cNvCxnSpPr>
              <p:nvPr/>
            </p:nvCxnSpPr>
            <p:spPr>
              <a:xfrm flipH="1">
                <a:off x="3544362" y="2448739"/>
                <a:ext cx="59952" cy="59952"/>
              </a:xfrm>
              <a:prstGeom prst="line">
                <a:avLst/>
              </a:prstGeom>
              <a:ln w="15875">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grpSp>
        <p:nvGrpSpPr>
          <p:cNvPr id="15" name="Group 14">
            <a:extLst>
              <a:ext uri="{FF2B5EF4-FFF2-40B4-BE49-F238E27FC236}">
                <a16:creationId xmlns:a16="http://schemas.microsoft.com/office/drawing/2014/main" id="{7B2FED66-FB25-4EBB-9225-E100F3DBC8F0}"/>
              </a:ext>
            </a:extLst>
          </p:cNvPr>
          <p:cNvGrpSpPr/>
          <p:nvPr/>
        </p:nvGrpSpPr>
        <p:grpSpPr>
          <a:xfrm>
            <a:off x="2122669" y="2815266"/>
            <a:ext cx="2509648" cy="1828445"/>
            <a:chOff x="2266283" y="2734746"/>
            <a:chExt cx="2615623" cy="1910922"/>
          </a:xfrm>
        </p:grpSpPr>
        <p:sp>
          <p:nvSpPr>
            <p:cNvPr id="164" name="TextBox 163"/>
            <p:cNvSpPr txBox="1"/>
            <p:nvPr/>
          </p:nvSpPr>
          <p:spPr>
            <a:xfrm>
              <a:off x="2671849" y="2734746"/>
              <a:ext cx="1834076" cy="493142"/>
            </a:xfrm>
            <a:prstGeom prst="rect">
              <a:avLst/>
            </a:prstGeom>
            <a:noFill/>
          </p:spPr>
          <p:txBody>
            <a:bodyPr wrap="square" lIns="182854" tIns="146284" rIns="182854" bIns="146284" rtlCol="0">
              <a:spAutoFit/>
            </a:bodyPr>
            <a:lstStyle/>
            <a:p>
              <a:pPr marL="0" marR="0" lvl="0" indent="0" algn="ctr" defTabSz="914367" rtl="0" eaLnBrk="1" fontAlgn="auto" latinLnBrk="0" hangingPunct="1">
                <a:lnSpc>
                  <a:spcPct val="90000"/>
                </a:lnSpc>
                <a:spcBef>
                  <a:spcPts val="0"/>
                </a:spcBef>
                <a:spcAft>
                  <a:spcPts val="600"/>
                </a:spcAft>
                <a:buClrTx/>
                <a:buSzTx/>
                <a:buFontTx/>
                <a:buNone/>
                <a:tabLst/>
                <a:defRPr/>
              </a:pPr>
              <a:r>
                <a:rPr kumimoji="0" lang="en-US" sz="1400" b="0" i="0" u="none" strike="noStrike" kern="1200" cap="none" spc="0" normalizeH="0" baseline="0" noProof="0">
                  <a:ln>
                    <a:noFill/>
                  </a:ln>
                  <a:gradFill>
                    <a:gsLst>
                      <a:gs pos="2917">
                        <a:srgbClr val="1A1A1A"/>
                      </a:gs>
                      <a:gs pos="30000">
                        <a:srgbClr val="1A1A1A"/>
                      </a:gs>
                    </a:gsLst>
                    <a:lin ang="5400000" scaled="0"/>
                  </a:gradFill>
                  <a:effectLst/>
                  <a:uLnTx/>
                  <a:uFillTx/>
                  <a:latin typeface="Segoe UI Semibold" panose="020B0702040204020203" pitchFamily="34" charset="0"/>
                  <a:ea typeface="+mn-ea"/>
                  <a:cs typeface="Segoe UI Semibold" panose="020B0702040204020203" pitchFamily="34" charset="0"/>
                </a:rPr>
                <a:t>Conversations</a:t>
              </a:r>
            </a:p>
          </p:txBody>
        </p:sp>
        <p:grpSp>
          <p:nvGrpSpPr>
            <p:cNvPr id="251" name="Group 250"/>
            <p:cNvGrpSpPr/>
            <p:nvPr/>
          </p:nvGrpSpPr>
          <p:grpSpPr>
            <a:xfrm>
              <a:off x="2266283" y="3152287"/>
              <a:ext cx="2615623" cy="1493381"/>
              <a:chOff x="860785" y="2274531"/>
              <a:chExt cx="1711028" cy="976904"/>
            </a:xfrm>
          </p:grpSpPr>
          <p:grpSp>
            <p:nvGrpSpPr>
              <p:cNvPr id="271" name="Group 270"/>
              <p:cNvGrpSpPr/>
              <p:nvPr/>
            </p:nvGrpSpPr>
            <p:grpSpPr>
              <a:xfrm>
                <a:off x="860785" y="2274531"/>
                <a:ext cx="1711028" cy="976904"/>
                <a:chOff x="506413" y="1787409"/>
                <a:chExt cx="2105025" cy="1201854"/>
              </a:xfrm>
            </p:grpSpPr>
            <p:sp>
              <p:nvSpPr>
                <p:cNvPr id="275" name="Rectangle 20"/>
                <p:cNvSpPr>
                  <a:spLocks noChangeArrowheads="1"/>
                </p:cNvSpPr>
                <p:nvPr/>
              </p:nvSpPr>
              <p:spPr bwMode="auto">
                <a:xfrm>
                  <a:off x="758825" y="1787409"/>
                  <a:ext cx="1624012" cy="1120775"/>
                </a:xfrm>
                <a:prstGeom prst="rect">
                  <a:avLst/>
                </a:prstGeom>
                <a:noFill/>
                <a:ln w="15875">
                  <a:solidFill>
                    <a:srgbClr val="000000"/>
                  </a:solidFill>
                  <a:miter lim="800000"/>
                  <a:headEnd/>
                  <a:tailEnd/>
                </a:ln>
                <a:extLst/>
              </p:spPr>
              <p:txBody>
                <a:bodyPr vert="horz" wrap="square" lIns="89617" tIns="44808" rIns="89617" bIns="44808" numCol="1" anchor="t" anchorCtr="0" compatLnSpc="1">
                  <a:prstTxWarp prst="textNoShape">
                    <a:avLst/>
                  </a:prstTxWarp>
                </a:bodyPr>
                <a:lstStyle/>
                <a:p>
                  <a:pPr marL="0" marR="0" lvl="0" indent="0" algn="l" defTabSz="914016"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404040"/>
                    </a:solidFill>
                    <a:effectLst/>
                    <a:uLnTx/>
                    <a:uFillTx/>
                    <a:latin typeface="Segoe UI"/>
                    <a:ea typeface="+mn-ea"/>
                    <a:cs typeface="+mn-cs"/>
                  </a:endParaRPr>
                </a:p>
              </p:txBody>
            </p:sp>
            <p:sp>
              <p:nvSpPr>
                <p:cNvPr id="276" name="Oval 21"/>
                <p:cNvSpPr>
                  <a:spLocks noChangeArrowheads="1"/>
                </p:cNvSpPr>
                <p:nvPr/>
              </p:nvSpPr>
              <p:spPr bwMode="auto">
                <a:xfrm>
                  <a:off x="1552575" y="1808744"/>
                  <a:ext cx="36512" cy="36513"/>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914016"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404040"/>
                    </a:solidFill>
                    <a:effectLst/>
                    <a:uLnTx/>
                    <a:uFillTx/>
                    <a:latin typeface="Segoe UI"/>
                    <a:ea typeface="+mn-ea"/>
                    <a:cs typeface="+mn-cs"/>
                  </a:endParaRPr>
                </a:p>
              </p:txBody>
            </p:sp>
            <p:sp>
              <p:nvSpPr>
                <p:cNvPr id="278" name="Freeform 23"/>
                <p:cNvSpPr>
                  <a:spLocks/>
                </p:cNvSpPr>
                <p:nvPr/>
              </p:nvSpPr>
              <p:spPr bwMode="auto">
                <a:xfrm>
                  <a:off x="506413" y="2903538"/>
                  <a:ext cx="2105025" cy="85725"/>
                </a:xfrm>
                <a:custGeom>
                  <a:avLst/>
                  <a:gdLst>
                    <a:gd name="T0" fmla="*/ 0 w 175"/>
                    <a:gd name="T1" fmla="*/ 0 h 7"/>
                    <a:gd name="T2" fmla="*/ 0 w 175"/>
                    <a:gd name="T3" fmla="*/ 1 h 7"/>
                    <a:gd name="T4" fmla="*/ 7 w 175"/>
                    <a:gd name="T5" fmla="*/ 7 h 7"/>
                    <a:gd name="T6" fmla="*/ 168 w 175"/>
                    <a:gd name="T7" fmla="*/ 7 h 7"/>
                    <a:gd name="T8" fmla="*/ 175 w 175"/>
                    <a:gd name="T9" fmla="*/ 1 h 7"/>
                    <a:gd name="T10" fmla="*/ 175 w 175"/>
                    <a:gd name="T11" fmla="*/ 0 h 7"/>
                    <a:gd name="T12" fmla="*/ 0 w 17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75" h="7">
                      <a:moveTo>
                        <a:pt x="0" y="0"/>
                      </a:moveTo>
                      <a:cubicBezTo>
                        <a:pt x="0" y="1"/>
                        <a:pt x="0" y="1"/>
                        <a:pt x="0" y="1"/>
                      </a:cubicBezTo>
                      <a:cubicBezTo>
                        <a:pt x="0" y="4"/>
                        <a:pt x="3" y="7"/>
                        <a:pt x="7" y="7"/>
                      </a:cubicBezTo>
                      <a:cubicBezTo>
                        <a:pt x="168" y="7"/>
                        <a:pt x="168" y="7"/>
                        <a:pt x="168" y="7"/>
                      </a:cubicBezTo>
                      <a:cubicBezTo>
                        <a:pt x="172" y="7"/>
                        <a:pt x="175" y="4"/>
                        <a:pt x="175" y="1"/>
                      </a:cubicBezTo>
                      <a:cubicBezTo>
                        <a:pt x="175" y="0"/>
                        <a:pt x="175" y="0"/>
                        <a:pt x="175" y="0"/>
                      </a:cubicBezTo>
                      <a:lnTo>
                        <a:pt x="0" y="0"/>
                      </a:lnTo>
                      <a:close/>
                    </a:path>
                  </a:pathLst>
                </a:custGeom>
                <a:solidFill>
                  <a:schemeClr val="bg1"/>
                </a:solidFill>
                <a:ln w="15875">
                  <a:solidFill>
                    <a:srgbClr val="000000"/>
                  </a:solidFill>
                  <a:miter lim="800000"/>
                  <a:headEnd/>
                  <a:tailEnd/>
                </a:ln>
                <a:extLst/>
              </p:spPr>
              <p:txBody>
                <a:bodyPr vert="horz" wrap="square" lIns="89617" tIns="44808" rIns="89617" bIns="44808" numCol="1" anchor="t" anchorCtr="0" compatLnSpc="1">
                  <a:prstTxWarp prst="textNoShape">
                    <a:avLst/>
                  </a:prstTxWarp>
                </a:bodyPr>
                <a:lstStyle/>
                <a:p>
                  <a:pPr marL="0" marR="0" lvl="0" indent="0" algn="l" defTabSz="914016"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404040"/>
                    </a:solidFill>
                    <a:effectLst/>
                    <a:uLnTx/>
                    <a:uFillTx/>
                    <a:latin typeface="Segoe UI"/>
                    <a:ea typeface="+mn-ea"/>
                    <a:cs typeface="+mn-cs"/>
                  </a:endParaRPr>
                </a:p>
              </p:txBody>
            </p:sp>
          </p:grpSp>
          <p:sp>
            <p:nvSpPr>
              <p:cNvPr id="272" name="Rectangle 271"/>
              <p:cNvSpPr/>
              <p:nvPr/>
            </p:nvSpPr>
            <p:spPr bwMode="auto">
              <a:xfrm>
                <a:off x="1416844" y="2379232"/>
                <a:ext cx="846536" cy="73958"/>
              </a:xfrm>
              <a:prstGeom prst="rect">
                <a:avLst/>
              </a:prstGeom>
              <a:noFill/>
              <a:ln w="15875">
                <a:solidFill>
                  <a:srgbClr val="000000"/>
                </a:solidFill>
                <a:miter lim="800000"/>
                <a:headEnd/>
                <a:tailEnd/>
              </a:ln>
            </p:spPr>
            <p:txBody>
              <a:bodyPr vert="horz" wrap="square" lIns="89617" tIns="44808" rIns="89617" bIns="44808" numCol="1" anchor="t" anchorCtr="0" compatLnSpc="1">
                <a:prstTxWarp prst="textNoShape">
                  <a:avLst/>
                </a:prstTxWarp>
              </a:bodyPr>
              <a:lstStyle/>
              <a:p>
                <a:pPr marL="0" marR="0" lvl="0" indent="0" algn="l" defTabSz="914016"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404040"/>
                  </a:solidFill>
                  <a:effectLst/>
                  <a:uLnTx/>
                  <a:uFillTx/>
                  <a:latin typeface="Segoe UI"/>
                  <a:ea typeface="+mn-ea"/>
                  <a:cs typeface="+mn-cs"/>
                </a:endParaRPr>
              </a:p>
            </p:txBody>
          </p:sp>
          <p:sp>
            <p:nvSpPr>
              <p:cNvPr id="273" name="Rectangle 272"/>
              <p:cNvSpPr/>
              <p:nvPr/>
            </p:nvSpPr>
            <p:spPr bwMode="auto">
              <a:xfrm>
                <a:off x="1142807" y="2375321"/>
                <a:ext cx="234036" cy="73958"/>
              </a:xfrm>
              <a:prstGeom prst="rect">
                <a:avLst/>
              </a:prstGeom>
              <a:solidFill>
                <a:schemeClr val="bg1"/>
              </a:solidFill>
              <a:ln w="158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14" tIns="91414" rIns="34285" bIns="34285" rtlCol="0" anchor="b" anchorCtr="0"/>
              <a:lstStyle/>
              <a:p>
                <a:pPr marL="0" marR="0" lvl="0" indent="0" algn="ctr" defTabSz="932048"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74" name="Rectangle 273"/>
              <p:cNvSpPr/>
              <p:nvPr/>
            </p:nvSpPr>
            <p:spPr bwMode="auto">
              <a:xfrm>
                <a:off x="1142807" y="2375321"/>
                <a:ext cx="234036" cy="709167"/>
              </a:xfrm>
              <a:prstGeom prst="rect">
                <a:avLst/>
              </a:prstGeom>
              <a:noFill/>
              <a:ln w="15875">
                <a:solidFill>
                  <a:srgbClr val="000000"/>
                </a:solidFill>
                <a:miter lim="800000"/>
                <a:headEnd/>
                <a:tailEnd/>
              </a:ln>
            </p:spPr>
            <p:txBody>
              <a:bodyPr vert="horz" wrap="square" lIns="89617" tIns="44808" rIns="89617" bIns="44808" numCol="1" anchor="t" anchorCtr="0" compatLnSpc="1">
                <a:prstTxWarp prst="textNoShape">
                  <a:avLst/>
                </a:prstTxWarp>
              </a:bodyPr>
              <a:lstStyle/>
              <a:p>
                <a:pPr marL="0" marR="0" lvl="0" indent="0" algn="l" defTabSz="914016"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404040"/>
                  </a:solidFill>
                  <a:effectLst/>
                  <a:uLnTx/>
                  <a:uFillTx/>
                  <a:latin typeface="Segoe UI"/>
                  <a:ea typeface="+mn-ea"/>
                  <a:cs typeface="+mn-cs"/>
                </a:endParaRPr>
              </a:p>
            </p:txBody>
          </p:sp>
        </p:grpSp>
        <p:cxnSp>
          <p:nvCxnSpPr>
            <p:cNvPr id="253" name="Straight Connector 252"/>
            <p:cNvCxnSpPr/>
            <p:nvPr/>
          </p:nvCxnSpPr>
          <p:spPr>
            <a:xfrm>
              <a:off x="3343330" y="3589569"/>
              <a:ext cx="904970" cy="0"/>
            </a:xfrm>
            <a:prstGeom prst="line">
              <a:avLst/>
            </a:prstGeom>
            <a:ln w="158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4" name="Straight Connector 253"/>
            <p:cNvCxnSpPr/>
            <p:nvPr/>
          </p:nvCxnSpPr>
          <p:spPr>
            <a:xfrm>
              <a:off x="3343330" y="3659348"/>
              <a:ext cx="904970" cy="0"/>
            </a:xfrm>
            <a:prstGeom prst="line">
              <a:avLst/>
            </a:prstGeom>
            <a:ln w="158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255" name="Group 254"/>
            <p:cNvGrpSpPr/>
            <p:nvPr/>
          </p:nvGrpSpPr>
          <p:grpSpPr>
            <a:xfrm>
              <a:off x="3465764" y="3856258"/>
              <a:ext cx="904970" cy="79564"/>
              <a:chOff x="5149230" y="3727609"/>
              <a:chExt cx="905098" cy="79575"/>
            </a:xfrm>
          </p:grpSpPr>
          <p:cxnSp>
            <p:nvCxnSpPr>
              <p:cNvPr id="269" name="Straight Connector 268"/>
              <p:cNvCxnSpPr/>
              <p:nvPr/>
            </p:nvCxnSpPr>
            <p:spPr>
              <a:xfrm>
                <a:off x="5149230" y="3727609"/>
                <a:ext cx="905098" cy="0"/>
              </a:xfrm>
              <a:prstGeom prst="line">
                <a:avLst/>
              </a:prstGeom>
              <a:ln w="158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0" name="Straight Connector 269"/>
              <p:cNvCxnSpPr/>
              <p:nvPr/>
            </p:nvCxnSpPr>
            <p:spPr>
              <a:xfrm>
                <a:off x="5149230" y="3807184"/>
                <a:ext cx="905098" cy="0"/>
              </a:xfrm>
              <a:prstGeom prst="line">
                <a:avLst/>
              </a:prstGeom>
              <a:ln w="158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cxnSp>
          <p:nvCxnSpPr>
            <p:cNvPr id="257" name="Straight Connector 256"/>
            <p:cNvCxnSpPr/>
            <p:nvPr/>
          </p:nvCxnSpPr>
          <p:spPr>
            <a:xfrm>
              <a:off x="3341660" y="4141588"/>
              <a:ext cx="904970" cy="0"/>
            </a:xfrm>
            <a:prstGeom prst="line">
              <a:avLst/>
            </a:prstGeom>
            <a:ln w="158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8" name="Straight Connector 257"/>
            <p:cNvCxnSpPr/>
            <p:nvPr/>
          </p:nvCxnSpPr>
          <p:spPr>
            <a:xfrm>
              <a:off x="3341660" y="4211367"/>
              <a:ext cx="904970" cy="0"/>
            </a:xfrm>
            <a:prstGeom prst="line">
              <a:avLst/>
            </a:prstGeom>
            <a:ln w="158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98" name="people_5" title="Icon of a person with a box around them">
              <a:extLst>
                <a:ext uri="{FF2B5EF4-FFF2-40B4-BE49-F238E27FC236}">
                  <a16:creationId xmlns:a16="http://schemas.microsoft.com/office/drawing/2014/main" id="{816F66D8-9A70-4881-8D5D-48ADD7550C1F}"/>
                </a:ext>
              </a:extLst>
            </p:cNvPr>
            <p:cNvSpPr>
              <a:spLocks noChangeAspect="1" noEditPoints="1"/>
            </p:cNvSpPr>
            <p:nvPr/>
          </p:nvSpPr>
          <p:spPr bwMode="auto">
            <a:xfrm>
              <a:off x="3214970" y="3559909"/>
              <a:ext cx="113347" cy="112897"/>
            </a:xfrm>
            <a:custGeom>
              <a:avLst/>
              <a:gdLst>
                <a:gd name="T0" fmla="*/ 90 w 347"/>
                <a:gd name="T1" fmla="*/ 124 h 347"/>
                <a:gd name="T2" fmla="*/ 175 w 347"/>
                <a:gd name="T3" fmla="*/ 39 h 347"/>
                <a:gd name="T4" fmla="*/ 260 w 347"/>
                <a:gd name="T5" fmla="*/ 124 h 347"/>
                <a:gd name="T6" fmla="*/ 175 w 347"/>
                <a:gd name="T7" fmla="*/ 209 h 347"/>
                <a:gd name="T8" fmla="*/ 90 w 347"/>
                <a:gd name="T9" fmla="*/ 124 h 347"/>
                <a:gd name="T10" fmla="*/ 325 w 347"/>
                <a:gd name="T11" fmla="*/ 347 h 347"/>
                <a:gd name="T12" fmla="*/ 347 w 347"/>
                <a:gd name="T13" fmla="*/ 347 h 347"/>
                <a:gd name="T14" fmla="*/ 347 w 347"/>
                <a:gd name="T15" fmla="*/ 0 h 347"/>
                <a:gd name="T16" fmla="*/ 0 w 347"/>
                <a:gd name="T17" fmla="*/ 0 h 347"/>
                <a:gd name="T18" fmla="*/ 0 w 347"/>
                <a:gd name="T19" fmla="*/ 347 h 347"/>
                <a:gd name="T20" fmla="*/ 19 w 347"/>
                <a:gd name="T21" fmla="*/ 347 h 347"/>
                <a:gd name="T22" fmla="*/ 36 w 347"/>
                <a:gd name="T23" fmla="*/ 347 h 347"/>
                <a:gd name="T24" fmla="*/ 174 w 347"/>
                <a:gd name="T25" fmla="*/ 209 h 347"/>
                <a:gd name="T26" fmla="*/ 311 w 347"/>
                <a:gd name="T27" fmla="*/ 347 h 347"/>
                <a:gd name="T28" fmla="*/ 325 w 347"/>
                <a:gd name="T29" fmla="*/ 347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47" h="347">
                  <a:moveTo>
                    <a:pt x="90" y="124"/>
                  </a:moveTo>
                  <a:cubicBezTo>
                    <a:pt x="90" y="77"/>
                    <a:pt x="128" y="39"/>
                    <a:pt x="175" y="39"/>
                  </a:cubicBezTo>
                  <a:cubicBezTo>
                    <a:pt x="222" y="39"/>
                    <a:pt x="260" y="77"/>
                    <a:pt x="260" y="124"/>
                  </a:cubicBezTo>
                  <a:cubicBezTo>
                    <a:pt x="260" y="171"/>
                    <a:pt x="222" y="209"/>
                    <a:pt x="175" y="209"/>
                  </a:cubicBezTo>
                  <a:cubicBezTo>
                    <a:pt x="128" y="209"/>
                    <a:pt x="90" y="171"/>
                    <a:pt x="90" y="124"/>
                  </a:cubicBezTo>
                  <a:close/>
                  <a:moveTo>
                    <a:pt x="325" y="347"/>
                  </a:moveTo>
                  <a:cubicBezTo>
                    <a:pt x="347" y="347"/>
                    <a:pt x="347" y="347"/>
                    <a:pt x="347" y="347"/>
                  </a:cubicBezTo>
                  <a:cubicBezTo>
                    <a:pt x="347" y="0"/>
                    <a:pt x="347" y="0"/>
                    <a:pt x="347" y="0"/>
                  </a:cubicBezTo>
                  <a:cubicBezTo>
                    <a:pt x="0" y="0"/>
                    <a:pt x="0" y="0"/>
                    <a:pt x="0" y="0"/>
                  </a:cubicBezTo>
                  <a:cubicBezTo>
                    <a:pt x="0" y="347"/>
                    <a:pt x="0" y="347"/>
                    <a:pt x="0" y="347"/>
                  </a:cubicBezTo>
                  <a:cubicBezTo>
                    <a:pt x="19" y="347"/>
                    <a:pt x="19" y="347"/>
                    <a:pt x="19" y="347"/>
                  </a:cubicBezTo>
                  <a:cubicBezTo>
                    <a:pt x="36" y="347"/>
                    <a:pt x="36" y="347"/>
                    <a:pt x="36" y="347"/>
                  </a:cubicBezTo>
                  <a:cubicBezTo>
                    <a:pt x="36" y="271"/>
                    <a:pt x="98" y="209"/>
                    <a:pt x="174" y="209"/>
                  </a:cubicBezTo>
                  <a:cubicBezTo>
                    <a:pt x="249" y="209"/>
                    <a:pt x="311" y="271"/>
                    <a:pt x="311" y="347"/>
                  </a:cubicBezTo>
                  <a:lnTo>
                    <a:pt x="325" y="347"/>
                  </a:lnTo>
                  <a:close/>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1A1A1A"/>
                </a:solidFill>
                <a:effectLst/>
                <a:uLnTx/>
                <a:uFillTx/>
                <a:latin typeface="Segoe UI"/>
                <a:ea typeface="+mn-ea"/>
                <a:cs typeface="+mn-cs"/>
              </a:endParaRPr>
            </a:p>
          </p:txBody>
        </p:sp>
        <p:sp>
          <p:nvSpPr>
            <p:cNvPr id="299" name="people_5" title="Icon of a person with a box around them">
              <a:extLst>
                <a:ext uri="{FF2B5EF4-FFF2-40B4-BE49-F238E27FC236}">
                  <a16:creationId xmlns:a16="http://schemas.microsoft.com/office/drawing/2014/main" id="{91C9FECB-25AB-4AE5-AA7B-3F66D7C2BB67}"/>
                </a:ext>
              </a:extLst>
            </p:cNvPr>
            <p:cNvSpPr>
              <a:spLocks noChangeAspect="1" noEditPoints="1"/>
            </p:cNvSpPr>
            <p:nvPr/>
          </p:nvSpPr>
          <p:spPr bwMode="auto">
            <a:xfrm>
              <a:off x="3334788" y="3838756"/>
              <a:ext cx="113347" cy="112897"/>
            </a:xfrm>
            <a:custGeom>
              <a:avLst/>
              <a:gdLst>
                <a:gd name="T0" fmla="*/ 90 w 347"/>
                <a:gd name="T1" fmla="*/ 124 h 347"/>
                <a:gd name="T2" fmla="*/ 175 w 347"/>
                <a:gd name="T3" fmla="*/ 39 h 347"/>
                <a:gd name="T4" fmla="*/ 260 w 347"/>
                <a:gd name="T5" fmla="*/ 124 h 347"/>
                <a:gd name="T6" fmla="*/ 175 w 347"/>
                <a:gd name="T7" fmla="*/ 209 h 347"/>
                <a:gd name="T8" fmla="*/ 90 w 347"/>
                <a:gd name="T9" fmla="*/ 124 h 347"/>
                <a:gd name="T10" fmla="*/ 325 w 347"/>
                <a:gd name="T11" fmla="*/ 347 h 347"/>
                <a:gd name="T12" fmla="*/ 347 w 347"/>
                <a:gd name="T13" fmla="*/ 347 h 347"/>
                <a:gd name="T14" fmla="*/ 347 w 347"/>
                <a:gd name="T15" fmla="*/ 0 h 347"/>
                <a:gd name="T16" fmla="*/ 0 w 347"/>
                <a:gd name="T17" fmla="*/ 0 h 347"/>
                <a:gd name="T18" fmla="*/ 0 w 347"/>
                <a:gd name="T19" fmla="*/ 347 h 347"/>
                <a:gd name="T20" fmla="*/ 19 w 347"/>
                <a:gd name="T21" fmla="*/ 347 h 347"/>
                <a:gd name="T22" fmla="*/ 36 w 347"/>
                <a:gd name="T23" fmla="*/ 347 h 347"/>
                <a:gd name="T24" fmla="*/ 174 w 347"/>
                <a:gd name="T25" fmla="*/ 209 h 347"/>
                <a:gd name="T26" fmla="*/ 311 w 347"/>
                <a:gd name="T27" fmla="*/ 347 h 347"/>
                <a:gd name="T28" fmla="*/ 325 w 347"/>
                <a:gd name="T29" fmla="*/ 347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47" h="347">
                  <a:moveTo>
                    <a:pt x="90" y="124"/>
                  </a:moveTo>
                  <a:cubicBezTo>
                    <a:pt x="90" y="77"/>
                    <a:pt x="128" y="39"/>
                    <a:pt x="175" y="39"/>
                  </a:cubicBezTo>
                  <a:cubicBezTo>
                    <a:pt x="222" y="39"/>
                    <a:pt x="260" y="77"/>
                    <a:pt x="260" y="124"/>
                  </a:cubicBezTo>
                  <a:cubicBezTo>
                    <a:pt x="260" y="171"/>
                    <a:pt x="222" y="209"/>
                    <a:pt x="175" y="209"/>
                  </a:cubicBezTo>
                  <a:cubicBezTo>
                    <a:pt x="128" y="209"/>
                    <a:pt x="90" y="171"/>
                    <a:pt x="90" y="124"/>
                  </a:cubicBezTo>
                  <a:close/>
                  <a:moveTo>
                    <a:pt x="325" y="347"/>
                  </a:moveTo>
                  <a:cubicBezTo>
                    <a:pt x="347" y="347"/>
                    <a:pt x="347" y="347"/>
                    <a:pt x="347" y="347"/>
                  </a:cubicBezTo>
                  <a:cubicBezTo>
                    <a:pt x="347" y="0"/>
                    <a:pt x="347" y="0"/>
                    <a:pt x="347" y="0"/>
                  </a:cubicBezTo>
                  <a:cubicBezTo>
                    <a:pt x="0" y="0"/>
                    <a:pt x="0" y="0"/>
                    <a:pt x="0" y="0"/>
                  </a:cubicBezTo>
                  <a:cubicBezTo>
                    <a:pt x="0" y="347"/>
                    <a:pt x="0" y="347"/>
                    <a:pt x="0" y="347"/>
                  </a:cubicBezTo>
                  <a:cubicBezTo>
                    <a:pt x="19" y="347"/>
                    <a:pt x="19" y="347"/>
                    <a:pt x="19" y="347"/>
                  </a:cubicBezTo>
                  <a:cubicBezTo>
                    <a:pt x="36" y="347"/>
                    <a:pt x="36" y="347"/>
                    <a:pt x="36" y="347"/>
                  </a:cubicBezTo>
                  <a:cubicBezTo>
                    <a:pt x="36" y="271"/>
                    <a:pt x="98" y="209"/>
                    <a:pt x="174" y="209"/>
                  </a:cubicBezTo>
                  <a:cubicBezTo>
                    <a:pt x="249" y="209"/>
                    <a:pt x="311" y="271"/>
                    <a:pt x="311" y="347"/>
                  </a:cubicBezTo>
                  <a:lnTo>
                    <a:pt x="325" y="347"/>
                  </a:lnTo>
                  <a:close/>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1A1A1A"/>
                </a:solidFill>
                <a:effectLst/>
                <a:uLnTx/>
                <a:uFillTx/>
                <a:latin typeface="Segoe UI"/>
                <a:ea typeface="+mn-ea"/>
                <a:cs typeface="+mn-cs"/>
              </a:endParaRPr>
            </a:p>
          </p:txBody>
        </p:sp>
        <p:sp>
          <p:nvSpPr>
            <p:cNvPr id="300" name="people_5" title="Icon of a person with a box around them">
              <a:extLst>
                <a:ext uri="{FF2B5EF4-FFF2-40B4-BE49-F238E27FC236}">
                  <a16:creationId xmlns:a16="http://schemas.microsoft.com/office/drawing/2014/main" id="{97C36761-CED9-4ABE-99B2-3418DA3BDF76}"/>
                </a:ext>
              </a:extLst>
            </p:cNvPr>
            <p:cNvSpPr>
              <a:spLocks noChangeAspect="1" noEditPoints="1"/>
            </p:cNvSpPr>
            <p:nvPr/>
          </p:nvSpPr>
          <p:spPr bwMode="auto">
            <a:xfrm>
              <a:off x="3209049" y="4100200"/>
              <a:ext cx="113347" cy="112897"/>
            </a:xfrm>
            <a:custGeom>
              <a:avLst/>
              <a:gdLst>
                <a:gd name="T0" fmla="*/ 90 w 347"/>
                <a:gd name="T1" fmla="*/ 124 h 347"/>
                <a:gd name="T2" fmla="*/ 175 w 347"/>
                <a:gd name="T3" fmla="*/ 39 h 347"/>
                <a:gd name="T4" fmla="*/ 260 w 347"/>
                <a:gd name="T5" fmla="*/ 124 h 347"/>
                <a:gd name="T6" fmla="*/ 175 w 347"/>
                <a:gd name="T7" fmla="*/ 209 h 347"/>
                <a:gd name="T8" fmla="*/ 90 w 347"/>
                <a:gd name="T9" fmla="*/ 124 h 347"/>
                <a:gd name="T10" fmla="*/ 325 w 347"/>
                <a:gd name="T11" fmla="*/ 347 h 347"/>
                <a:gd name="T12" fmla="*/ 347 w 347"/>
                <a:gd name="T13" fmla="*/ 347 h 347"/>
                <a:gd name="T14" fmla="*/ 347 w 347"/>
                <a:gd name="T15" fmla="*/ 0 h 347"/>
                <a:gd name="T16" fmla="*/ 0 w 347"/>
                <a:gd name="T17" fmla="*/ 0 h 347"/>
                <a:gd name="T18" fmla="*/ 0 w 347"/>
                <a:gd name="T19" fmla="*/ 347 h 347"/>
                <a:gd name="T20" fmla="*/ 19 w 347"/>
                <a:gd name="T21" fmla="*/ 347 h 347"/>
                <a:gd name="T22" fmla="*/ 36 w 347"/>
                <a:gd name="T23" fmla="*/ 347 h 347"/>
                <a:gd name="T24" fmla="*/ 174 w 347"/>
                <a:gd name="T25" fmla="*/ 209 h 347"/>
                <a:gd name="T26" fmla="*/ 311 w 347"/>
                <a:gd name="T27" fmla="*/ 347 h 347"/>
                <a:gd name="T28" fmla="*/ 325 w 347"/>
                <a:gd name="T29" fmla="*/ 347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47" h="347">
                  <a:moveTo>
                    <a:pt x="90" y="124"/>
                  </a:moveTo>
                  <a:cubicBezTo>
                    <a:pt x="90" y="77"/>
                    <a:pt x="128" y="39"/>
                    <a:pt x="175" y="39"/>
                  </a:cubicBezTo>
                  <a:cubicBezTo>
                    <a:pt x="222" y="39"/>
                    <a:pt x="260" y="77"/>
                    <a:pt x="260" y="124"/>
                  </a:cubicBezTo>
                  <a:cubicBezTo>
                    <a:pt x="260" y="171"/>
                    <a:pt x="222" y="209"/>
                    <a:pt x="175" y="209"/>
                  </a:cubicBezTo>
                  <a:cubicBezTo>
                    <a:pt x="128" y="209"/>
                    <a:pt x="90" y="171"/>
                    <a:pt x="90" y="124"/>
                  </a:cubicBezTo>
                  <a:close/>
                  <a:moveTo>
                    <a:pt x="325" y="347"/>
                  </a:moveTo>
                  <a:cubicBezTo>
                    <a:pt x="347" y="347"/>
                    <a:pt x="347" y="347"/>
                    <a:pt x="347" y="347"/>
                  </a:cubicBezTo>
                  <a:cubicBezTo>
                    <a:pt x="347" y="0"/>
                    <a:pt x="347" y="0"/>
                    <a:pt x="347" y="0"/>
                  </a:cubicBezTo>
                  <a:cubicBezTo>
                    <a:pt x="0" y="0"/>
                    <a:pt x="0" y="0"/>
                    <a:pt x="0" y="0"/>
                  </a:cubicBezTo>
                  <a:cubicBezTo>
                    <a:pt x="0" y="347"/>
                    <a:pt x="0" y="347"/>
                    <a:pt x="0" y="347"/>
                  </a:cubicBezTo>
                  <a:cubicBezTo>
                    <a:pt x="19" y="347"/>
                    <a:pt x="19" y="347"/>
                    <a:pt x="19" y="347"/>
                  </a:cubicBezTo>
                  <a:cubicBezTo>
                    <a:pt x="36" y="347"/>
                    <a:pt x="36" y="347"/>
                    <a:pt x="36" y="347"/>
                  </a:cubicBezTo>
                  <a:cubicBezTo>
                    <a:pt x="36" y="271"/>
                    <a:pt x="98" y="209"/>
                    <a:pt x="174" y="209"/>
                  </a:cubicBezTo>
                  <a:cubicBezTo>
                    <a:pt x="249" y="209"/>
                    <a:pt x="311" y="271"/>
                    <a:pt x="311" y="347"/>
                  </a:cubicBezTo>
                  <a:lnTo>
                    <a:pt x="325" y="347"/>
                  </a:lnTo>
                  <a:close/>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1A1A1A"/>
                </a:solidFill>
                <a:effectLst/>
                <a:uLnTx/>
                <a:uFillTx/>
                <a:latin typeface="Segoe UI"/>
                <a:ea typeface="+mn-ea"/>
                <a:cs typeface="+mn-cs"/>
              </a:endParaRPr>
            </a:p>
          </p:txBody>
        </p:sp>
      </p:grpSp>
      <p:grpSp>
        <p:nvGrpSpPr>
          <p:cNvPr id="10" name="Group 9">
            <a:extLst>
              <a:ext uri="{FF2B5EF4-FFF2-40B4-BE49-F238E27FC236}">
                <a16:creationId xmlns:a16="http://schemas.microsoft.com/office/drawing/2014/main" id="{614BAF9E-74D9-49B4-BA84-A7B3CC084CEE}"/>
              </a:ext>
            </a:extLst>
          </p:cNvPr>
          <p:cNvGrpSpPr/>
          <p:nvPr/>
        </p:nvGrpSpPr>
        <p:grpSpPr>
          <a:xfrm>
            <a:off x="4722705" y="2241366"/>
            <a:ext cx="1501789" cy="2402345"/>
            <a:chOff x="4992634" y="1954179"/>
            <a:chExt cx="1667341" cy="2655866"/>
          </a:xfrm>
        </p:grpSpPr>
        <p:grpSp>
          <p:nvGrpSpPr>
            <p:cNvPr id="279" name="Group 278"/>
            <p:cNvGrpSpPr/>
            <p:nvPr/>
          </p:nvGrpSpPr>
          <p:grpSpPr>
            <a:xfrm>
              <a:off x="4992634" y="1954179"/>
              <a:ext cx="1667341" cy="2655866"/>
              <a:chOff x="6832147" y="1953970"/>
              <a:chExt cx="1667578" cy="2656243"/>
            </a:xfrm>
          </p:grpSpPr>
          <p:sp>
            <p:nvSpPr>
              <p:cNvPr id="280" name="TextBox 279"/>
              <p:cNvSpPr txBox="1"/>
              <p:nvPr/>
            </p:nvSpPr>
            <p:spPr>
              <a:xfrm>
                <a:off x="6832147" y="1953970"/>
                <a:ext cx="1667578" cy="489353"/>
              </a:xfrm>
              <a:prstGeom prst="rect">
                <a:avLst/>
              </a:prstGeom>
              <a:noFill/>
            </p:spPr>
            <p:txBody>
              <a:bodyPr wrap="square" lIns="182854" tIns="146284" rIns="182854" bIns="146284" rtlCol="0">
                <a:spAutoFit/>
              </a:bodyPr>
              <a:lstStyle/>
              <a:p>
                <a:pPr marL="0" marR="0" lvl="0" indent="0" algn="ctr" defTabSz="914367" rtl="0" eaLnBrk="1" fontAlgn="auto" latinLnBrk="0" hangingPunct="1">
                  <a:lnSpc>
                    <a:spcPct val="90000"/>
                  </a:lnSpc>
                  <a:spcBef>
                    <a:spcPts val="0"/>
                  </a:spcBef>
                  <a:spcAft>
                    <a:spcPts val="600"/>
                  </a:spcAft>
                  <a:buClrTx/>
                  <a:buSzTx/>
                  <a:buFontTx/>
                  <a:buNone/>
                  <a:tabLst/>
                  <a:defRPr/>
                </a:pPr>
                <a:r>
                  <a:rPr kumimoji="0" lang="en-US" sz="1400" b="0" i="0" u="none" strike="noStrike" kern="1200" cap="none" spc="0" normalizeH="0" baseline="0" noProof="0">
                    <a:ln>
                      <a:noFill/>
                    </a:ln>
                    <a:gradFill>
                      <a:gsLst>
                        <a:gs pos="2917">
                          <a:srgbClr val="1A1A1A"/>
                        </a:gs>
                        <a:gs pos="30000">
                          <a:srgbClr val="1A1A1A"/>
                        </a:gs>
                      </a:gsLst>
                      <a:lin ang="5400000" scaled="0"/>
                    </a:gradFill>
                    <a:effectLst/>
                    <a:uLnTx/>
                    <a:uFillTx/>
                    <a:latin typeface="Segoe UI Semibold" panose="020B0702040204020203" pitchFamily="34" charset="0"/>
                    <a:ea typeface="+mn-ea"/>
                    <a:cs typeface="Segoe UI Semibold" panose="020B0702040204020203" pitchFamily="34" charset="0"/>
                  </a:rPr>
                  <a:t>Pages</a:t>
                </a:r>
              </a:p>
            </p:txBody>
          </p:sp>
          <p:sp>
            <p:nvSpPr>
              <p:cNvPr id="282" name="Freeform 124"/>
              <p:cNvSpPr>
                <a:spLocks/>
              </p:cNvSpPr>
              <p:nvPr/>
            </p:nvSpPr>
            <p:spPr bwMode="auto">
              <a:xfrm>
                <a:off x="6881125" y="2369691"/>
                <a:ext cx="1569623" cy="2240522"/>
              </a:xfrm>
              <a:custGeom>
                <a:avLst/>
                <a:gdLst>
                  <a:gd name="T0" fmla="*/ 0 w 423"/>
                  <a:gd name="T1" fmla="*/ 590 h 604"/>
                  <a:gd name="T2" fmla="*/ 14 w 423"/>
                  <a:gd name="T3" fmla="*/ 604 h 604"/>
                  <a:gd name="T4" fmla="*/ 409 w 423"/>
                  <a:gd name="T5" fmla="*/ 604 h 604"/>
                  <a:gd name="T6" fmla="*/ 423 w 423"/>
                  <a:gd name="T7" fmla="*/ 590 h 604"/>
                  <a:gd name="T8" fmla="*/ 423 w 423"/>
                  <a:gd name="T9" fmla="*/ 14 h 604"/>
                  <a:gd name="T10" fmla="*/ 409 w 423"/>
                  <a:gd name="T11" fmla="*/ 0 h 604"/>
                  <a:gd name="T12" fmla="*/ 14 w 423"/>
                  <a:gd name="T13" fmla="*/ 0 h 604"/>
                  <a:gd name="T14" fmla="*/ 0 w 423"/>
                  <a:gd name="T15" fmla="*/ 14 h 604"/>
                  <a:gd name="T16" fmla="*/ 0 w 423"/>
                  <a:gd name="T17" fmla="*/ 590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3" h="604">
                    <a:moveTo>
                      <a:pt x="0" y="590"/>
                    </a:moveTo>
                    <a:cubicBezTo>
                      <a:pt x="0" y="598"/>
                      <a:pt x="6" y="604"/>
                      <a:pt x="14" y="604"/>
                    </a:cubicBezTo>
                    <a:cubicBezTo>
                      <a:pt x="409" y="604"/>
                      <a:pt x="409" y="604"/>
                      <a:pt x="409" y="604"/>
                    </a:cubicBezTo>
                    <a:cubicBezTo>
                      <a:pt x="417" y="604"/>
                      <a:pt x="423" y="598"/>
                      <a:pt x="423" y="590"/>
                    </a:cubicBezTo>
                    <a:cubicBezTo>
                      <a:pt x="423" y="14"/>
                      <a:pt x="423" y="14"/>
                      <a:pt x="423" y="14"/>
                    </a:cubicBezTo>
                    <a:cubicBezTo>
                      <a:pt x="423" y="6"/>
                      <a:pt x="417" y="0"/>
                      <a:pt x="409" y="0"/>
                    </a:cubicBezTo>
                    <a:cubicBezTo>
                      <a:pt x="14" y="0"/>
                      <a:pt x="14" y="0"/>
                      <a:pt x="14" y="0"/>
                    </a:cubicBezTo>
                    <a:cubicBezTo>
                      <a:pt x="6" y="0"/>
                      <a:pt x="0" y="6"/>
                      <a:pt x="0" y="14"/>
                    </a:cubicBezTo>
                    <a:lnTo>
                      <a:pt x="0" y="590"/>
                    </a:lnTo>
                    <a:close/>
                  </a:path>
                </a:pathLst>
              </a:custGeom>
              <a:noFill/>
              <a:ln w="15875">
                <a:solidFill>
                  <a:schemeClr val="tx1"/>
                </a:solidFill>
                <a:round/>
                <a:headEnd/>
                <a:tailEnd/>
              </a:ln>
              <a:extLst/>
            </p:spPr>
            <p:txBody>
              <a:bodyPr vert="horz" wrap="square" lIns="89630" tIns="44814" rIns="89630" bIns="44814" numCol="1" anchor="t" anchorCtr="0" compatLnSpc="1">
                <a:prstTxWarp prst="textNoShape">
                  <a:avLst/>
                </a:prstTxWarp>
              </a:bodyPr>
              <a:lstStyle/>
              <a:p>
                <a:pPr marL="0" marR="0" lvl="0" indent="0" algn="l" defTabSz="914139"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1A1A1A"/>
                  </a:solidFill>
                  <a:effectLst/>
                  <a:uLnTx/>
                  <a:uFillTx/>
                  <a:latin typeface="Segoe UI"/>
                  <a:ea typeface="+mn-ea"/>
                  <a:cs typeface="+mn-cs"/>
                </a:endParaRPr>
              </a:p>
            </p:txBody>
          </p:sp>
          <p:sp>
            <p:nvSpPr>
              <p:cNvPr id="284" name="Rectangle 283"/>
              <p:cNvSpPr/>
              <p:nvPr/>
            </p:nvSpPr>
            <p:spPr>
              <a:xfrm>
                <a:off x="7002590" y="2774445"/>
                <a:ext cx="1318182" cy="373929"/>
              </a:xfrm>
              <a:prstGeom prst="rect">
                <a:avLst/>
              </a:prstGeom>
              <a:solidFill>
                <a:schemeClr val="bg1"/>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solidFill>
                      <a:sysClr val="windowText" lastClr="000000"/>
                    </a:solidFill>
                  </a:ln>
                  <a:solidFill>
                    <a:srgbClr val="FFFFFF"/>
                  </a:solidFill>
                  <a:effectLst/>
                  <a:uLnTx/>
                  <a:uFillTx/>
                  <a:latin typeface="Segoe UI"/>
                  <a:ea typeface="+mn-ea"/>
                  <a:cs typeface="+mn-cs"/>
                </a:endParaRPr>
              </a:p>
            </p:txBody>
          </p:sp>
          <p:sp>
            <p:nvSpPr>
              <p:cNvPr id="285" name="Rectangle 284"/>
              <p:cNvSpPr/>
              <p:nvPr/>
            </p:nvSpPr>
            <p:spPr>
              <a:xfrm>
                <a:off x="7002590" y="3261494"/>
                <a:ext cx="320512" cy="359792"/>
              </a:xfrm>
              <a:prstGeom prst="rect">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solidFill>
                      <a:sysClr val="windowText" lastClr="000000"/>
                    </a:solidFill>
                  </a:ln>
                  <a:solidFill>
                    <a:srgbClr val="FFFFFF"/>
                  </a:solidFill>
                  <a:effectLst/>
                  <a:uLnTx/>
                  <a:uFillTx/>
                  <a:latin typeface="Segoe UI"/>
                  <a:ea typeface="+mn-ea"/>
                  <a:cs typeface="+mn-cs"/>
                </a:endParaRPr>
              </a:p>
            </p:txBody>
          </p:sp>
          <p:sp>
            <p:nvSpPr>
              <p:cNvPr id="286" name="Rectangle 285"/>
              <p:cNvSpPr/>
              <p:nvPr/>
            </p:nvSpPr>
            <p:spPr>
              <a:xfrm>
                <a:off x="7002589" y="3761115"/>
                <a:ext cx="819347" cy="719581"/>
              </a:xfrm>
              <a:prstGeom prst="rect">
                <a:avLst/>
              </a:prstGeom>
              <a:solidFill>
                <a:schemeClr val="bg1"/>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solidFill>
                      <a:sysClr val="windowText" lastClr="000000"/>
                    </a:solidFill>
                  </a:ln>
                  <a:solidFill>
                    <a:srgbClr val="FFFFFF"/>
                  </a:solidFill>
                  <a:effectLst/>
                  <a:uLnTx/>
                  <a:uFillTx/>
                  <a:latin typeface="Segoe UI"/>
                  <a:ea typeface="+mn-ea"/>
                  <a:cs typeface="+mn-cs"/>
                </a:endParaRPr>
              </a:p>
            </p:txBody>
          </p:sp>
          <p:sp>
            <p:nvSpPr>
              <p:cNvPr id="287" name="Rectangle 286">
                <a:extLst/>
              </p:cNvPr>
              <p:cNvSpPr/>
              <p:nvPr/>
            </p:nvSpPr>
            <p:spPr>
              <a:xfrm>
                <a:off x="7999243" y="3258189"/>
                <a:ext cx="320512" cy="1219203"/>
              </a:xfrm>
              <a:prstGeom prst="rect">
                <a:avLst/>
              </a:prstGeom>
              <a:solidFill>
                <a:schemeClr val="bg1"/>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solidFill>
                      <a:sysClr val="windowText" lastClr="000000"/>
                    </a:solidFill>
                  </a:ln>
                  <a:solidFill>
                    <a:srgbClr val="FFFFFF"/>
                  </a:solidFill>
                  <a:effectLst/>
                  <a:uLnTx/>
                  <a:uFillTx/>
                  <a:latin typeface="Segoe UI"/>
                  <a:ea typeface="+mn-ea"/>
                  <a:cs typeface="+mn-cs"/>
                </a:endParaRPr>
              </a:p>
            </p:txBody>
          </p:sp>
          <p:sp>
            <p:nvSpPr>
              <p:cNvPr id="288" name="Rectangle 287">
                <a:extLst/>
              </p:cNvPr>
              <p:cNvSpPr/>
              <p:nvPr/>
            </p:nvSpPr>
            <p:spPr>
              <a:xfrm>
                <a:off x="7500408" y="3258190"/>
                <a:ext cx="320512" cy="359792"/>
              </a:xfrm>
              <a:prstGeom prst="rect">
                <a:avLst/>
              </a:prstGeom>
              <a:solidFill>
                <a:schemeClr val="bg1"/>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solidFill>
                      <a:sysClr val="windowText" lastClr="000000"/>
                    </a:solidFill>
                  </a:ln>
                  <a:solidFill>
                    <a:srgbClr val="FFFFFF"/>
                  </a:solidFill>
                  <a:effectLst/>
                  <a:uLnTx/>
                  <a:uFillTx/>
                  <a:latin typeface="Segoe UI"/>
                  <a:ea typeface="+mn-ea"/>
                  <a:cs typeface="+mn-cs"/>
                </a:endParaRPr>
              </a:p>
            </p:txBody>
          </p:sp>
        </p:grpSp>
        <p:grpSp>
          <p:nvGrpSpPr>
            <p:cNvPr id="301" name="Group 300">
              <a:extLst>
                <a:ext uri="{FF2B5EF4-FFF2-40B4-BE49-F238E27FC236}">
                  <a16:creationId xmlns:a16="http://schemas.microsoft.com/office/drawing/2014/main" id="{2EE8D92F-6716-477E-BAF9-31A507926416}"/>
                </a:ext>
              </a:extLst>
            </p:cNvPr>
            <p:cNvGrpSpPr/>
            <p:nvPr/>
          </p:nvGrpSpPr>
          <p:grpSpPr>
            <a:xfrm>
              <a:off x="6245149" y="2449934"/>
              <a:ext cx="178777" cy="51888"/>
              <a:chOff x="3519313" y="2455072"/>
              <a:chExt cx="178802" cy="51895"/>
            </a:xfrm>
          </p:grpSpPr>
          <p:cxnSp>
            <p:nvCxnSpPr>
              <p:cNvPr id="302" name="Straight Connector 301">
                <a:extLst>
                  <a:ext uri="{FF2B5EF4-FFF2-40B4-BE49-F238E27FC236}">
                    <a16:creationId xmlns:a16="http://schemas.microsoft.com/office/drawing/2014/main" id="{D17D2351-144A-4140-923E-75EE9DDF629A}"/>
                  </a:ext>
                </a:extLst>
              </p:cNvPr>
              <p:cNvCxnSpPr/>
              <p:nvPr/>
            </p:nvCxnSpPr>
            <p:spPr>
              <a:xfrm>
                <a:off x="3519313" y="2494798"/>
                <a:ext cx="72363" cy="0"/>
              </a:xfrm>
              <a:prstGeom prst="line">
                <a:avLst/>
              </a:prstGeom>
              <a:ln w="158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303" name="Rectangle 302">
                <a:extLst>
                  <a:ext uri="{FF2B5EF4-FFF2-40B4-BE49-F238E27FC236}">
                    <a16:creationId xmlns:a16="http://schemas.microsoft.com/office/drawing/2014/main" id="{5E7D0C40-2640-41BC-940A-FF2D11BFAAC4}"/>
                  </a:ext>
                </a:extLst>
              </p:cNvPr>
              <p:cNvSpPr/>
              <p:nvPr/>
            </p:nvSpPr>
            <p:spPr bwMode="auto">
              <a:xfrm>
                <a:off x="3650938" y="2455072"/>
                <a:ext cx="47177" cy="51895"/>
              </a:xfrm>
              <a:prstGeom prst="rect">
                <a:avLst/>
              </a:prstGeom>
              <a:noFill/>
              <a:ln w="158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ctr" defTabSz="932293"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304" name="Group 303">
              <a:extLst>
                <a:ext uri="{FF2B5EF4-FFF2-40B4-BE49-F238E27FC236}">
                  <a16:creationId xmlns:a16="http://schemas.microsoft.com/office/drawing/2014/main" id="{A73E815E-56C1-481C-B042-747ACFF168C6}"/>
                </a:ext>
              </a:extLst>
            </p:cNvPr>
            <p:cNvGrpSpPr/>
            <p:nvPr/>
          </p:nvGrpSpPr>
          <p:grpSpPr>
            <a:xfrm>
              <a:off x="6478071" y="2443463"/>
              <a:ext cx="59952" cy="59952"/>
              <a:chOff x="3544362" y="2448739"/>
              <a:chExt cx="59952" cy="59952"/>
            </a:xfrm>
          </p:grpSpPr>
          <p:cxnSp>
            <p:nvCxnSpPr>
              <p:cNvPr id="305" name="Straight Connector 304">
                <a:extLst>
                  <a:ext uri="{FF2B5EF4-FFF2-40B4-BE49-F238E27FC236}">
                    <a16:creationId xmlns:a16="http://schemas.microsoft.com/office/drawing/2014/main" id="{07ED5308-9F42-4DB1-BC11-A91F9701D844}"/>
                  </a:ext>
                </a:extLst>
              </p:cNvPr>
              <p:cNvCxnSpPr/>
              <p:nvPr/>
            </p:nvCxnSpPr>
            <p:spPr>
              <a:xfrm>
                <a:off x="3544362" y="2448739"/>
                <a:ext cx="59952" cy="59952"/>
              </a:xfrm>
              <a:prstGeom prst="line">
                <a:avLst/>
              </a:prstGeom>
              <a:ln w="15875">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6" name="Straight Connector 305">
                <a:extLst>
                  <a:ext uri="{FF2B5EF4-FFF2-40B4-BE49-F238E27FC236}">
                    <a16:creationId xmlns:a16="http://schemas.microsoft.com/office/drawing/2014/main" id="{B468B4E6-3AD6-4BAB-897A-DED197921829}"/>
                  </a:ext>
                </a:extLst>
              </p:cNvPr>
              <p:cNvCxnSpPr>
                <a:cxnSpLocks/>
              </p:cNvCxnSpPr>
              <p:nvPr/>
            </p:nvCxnSpPr>
            <p:spPr>
              <a:xfrm flipH="1">
                <a:off x="3544362" y="2448739"/>
                <a:ext cx="59952" cy="59952"/>
              </a:xfrm>
              <a:prstGeom prst="line">
                <a:avLst/>
              </a:prstGeom>
              <a:ln w="15875">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cxnSp>
          <p:nvCxnSpPr>
            <p:cNvPr id="307" name="Straight Connector 306">
              <a:extLst>
                <a:ext uri="{FF2B5EF4-FFF2-40B4-BE49-F238E27FC236}">
                  <a16:creationId xmlns:a16="http://schemas.microsoft.com/office/drawing/2014/main" id="{1858DF9C-830F-40A8-AB36-F6F565B18C70}"/>
                </a:ext>
              </a:extLst>
            </p:cNvPr>
            <p:cNvCxnSpPr>
              <a:cxnSpLocks/>
            </p:cNvCxnSpPr>
            <p:nvPr/>
          </p:nvCxnSpPr>
          <p:spPr>
            <a:xfrm>
              <a:off x="5041605" y="2602394"/>
              <a:ext cx="1565492" cy="0"/>
            </a:xfrm>
            <a:prstGeom prst="line">
              <a:avLst/>
            </a:prstGeom>
            <a:ln w="15875">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7" name="Group 6">
            <a:extLst>
              <a:ext uri="{FF2B5EF4-FFF2-40B4-BE49-F238E27FC236}">
                <a16:creationId xmlns:a16="http://schemas.microsoft.com/office/drawing/2014/main" id="{BF5713E0-4840-48D7-B085-2A84CF255D8D}"/>
              </a:ext>
            </a:extLst>
          </p:cNvPr>
          <p:cNvGrpSpPr/>
          <p:nvPr/>
        </p:nvGrpSpPr>
        <p:grpSpPr>
          <a:xfrm>
            <a:off x="10074669" y="2884781"/>
            <a:ext cx="585527" cy="1090514"/>
            <a:chOff x="10084161" y="3071504"/>
            <a:chExt cx="585527" cy="1090514"/>
          </a:xfrm>
        </p:grpSpPr>
        <p:grpSp>
          <p:nvGrpSpPr>
            <p:cNvPr id="12" name="Group 11">
              <a:extLst>
                <a:ext uri="{FF2B5EF4-FFF2-40B4-BE49-F238E27FC236}">
                  <a16:creationId xmlns:a16="http://schemas.microsoft.com/office/drawing/2014/main" id="{2D31BD31-7D9B-49AB-ABFF-D22723F39C1A}"/>
                </a:ext>
              </a:extLst>
            </p:cNvPr>
            <p:cNvGrpSpPr/>
            <p:nvPr/>
          </p:nvGrpSpPr>
          <p:grpSpPr>
            <a:xfrm>
              <a:off x="10084161" y="3071504"/>
              <a:ext cx="585527" cy="1090514"/>
              <a:chOff x="10084161" y="3117288"/>
              <a:chExt cx="585527" cy="1090514"/>
            </a:xfrm>
          </p:grpSpPr>
          <p:sp>
            <p:nvSpPr>
              <p:cNvPr id="3" name="Rectangle: Rounded Corners 2">
                <a:extLst>
                  <a:ext uri="{FF2B5EF4-FFF2-40B4-BE49-F238E27FC236}">
                    <a16:creationId xmlns:a16="http://schemas.microsoft.com/office/drawing/2014/main" id="{E63D2A69-C3F2-42DA-981D-011654B89292}"/>
                  </a:ext>
                </a:extLst>
              </p:cNvPr>
              <p:cNvSpPr/>
              <p:nvPr/>
            </p:nvSpPr>
            <p:spPr bwMode="auto">
              <a:xfrm>
                <a:off x="10084161" y="3117288"/>
                <a:ext cx="585527" cy="1090514"/>
              </a:xfrm>
              <a:prstGeom prst="roundRect">
                <a:avLst>
                  <a:gd name="adj" fmla="val 7111"/>
                </a:avLst>
              </a:prstGeom>
              <a:noFill/>
              <a:ln w="15875">
                <a:solidFill>
                  <a:schemeClr val="tx1"/>
                </a:solidFill>
                <a:round/>
                <a:headEnd/>
                <a:tailEnd/>
              </a:ln>
            </p:spPr>
            <p:txBody>
              <a:bodyPr vert="horz" wrap="square" lIns="89630" tIns="44814" rIns="89630" bIns="44814" numCol="1" anchor="t" anchorCtr="0" compatLnSpc="1">
                <a:prstTxWarp prst="textNoShape">
                  <a:avLst/>
                </a:prstTxWarp>
              </a:bodyPr>
              <a:lstStyle/>
              <a:p>
                <a:pPr marL="0" marR="0" lvl="0" indent="0" algn="ctr" defTabSz="914139"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err="1">
                  <a:ln>
                    <a:noFill/>
                  </a:ln>
                  <a:solidFill>
                    <a:srgbClr val="1A1A1A"/>
                  </a:solidFill>
                  <a:effectLst/>
                  <a:uLnTx/>
                  <a:uFillTx/>
                  <a:latin typeface="Segoe UI"/>
                  <a:ea typeface="+mn-ea"/>
                  <a:cs typeface="+mn-cs"/>
                </a:endParaRPr>
              </a:p>
            </p:txBody>
          </p:sp>
          <p:sp>
            <p:nvSpPr>
              <p:cNvPr id="5" name="Oval 4">
                <a:extLst>
                  <a:ext uri="{FF2B5EF4-FFF2-40B4-BE49-F238E27FC236}">
                    <a16:creationId xmlns:a16="http://schemas.microsoft.com/office/drawing/2014/main" id="{396FAFFC-58B7-4347-AA32-8EB6A1B8044A}"/>
                  </a:ext>
                </a:extLst>
              </p:cNvPr>
              <p:cNvSpPr/>
              <p:nvPr/>
            </p:nvSpPr>
            <p:spPr bwMode="auto">
              <a:xfrm>
                <a:off x="10283455" y="3245970"/>
                <a:ext cx="186938" cy="186938"/>
              </a:xfrm>
              <a:prstGeom prst="ellipse">
                <a:avLst/>
              </a:prstGeom>
              <a:noFill/>
              <a:ln w="15875">
                <a:solidFill>
                  <a:schemeClr val="tx1"/>
                </a:solidFill>
                <a:round/>
                <a:headEnd/>
                <a:tailEnd/>
              </a:ln>
            </p:spPr>
            <p:txBody>
              <a:bodyPr rot="0" spcFirstLastPara="0" vertOverflow="overflow" horzOverflow="overflow" vert="horz" wrap="square" lIns="89630" tIns="44814" rIns="89630" bIns="44814" numCol="1" spcCol="0" rtlCol="0" fromWordArt="0" anchor="t" anchorCtr="0" forceAA="0" compatLnSpc="1">
                <a:prstTxWarp prst="textNoShape">
                  <a:avLst/>
                </a:prstTxWarp>
                <a:noAutofit/>
              </a:bodyPr>
              <a:lstStyle/>
              <a:p>
                <a:pPr marL="0" marR="0" lvl="0" indent="0" algn="ctr" defTabSz="914139"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err="1">
                  <a:ln>
                    <a:noFill/>
                  </a:ln>
                  <a:solidFill>
                    <a:srgbClr val="1A1A1A"/>
                  </a:solidFill>
                  <a:effectLst/>
                  <a:uLnTx/>
                  <a:uFillTx/>
                  <a:latin typeface="Segoe UI"/>
                  <a:ea typeface="+mn-ea"/>
                  <a:cs typeface="+mn-cs"/>
                </a:endParaRPr>
              </a:p>
            </p:txBody>
          </p:sp>
          <p:sp>
            <p:nvSpPr>
              <p:cNvPr id="250" name="Oval 249">
                <a:extLst>
                  <a:ext uri="{FF2B5EF4-FFF2-40B4-BE49-F238E27FC236}">
                    <a16:creationId xmlns:a16="http://schemas.microsoft.com/office/drawing/2014/main" id="{7D740B83-6DDD-4BB3-B5F8-9817BC2EBCC9}"/>
                  </a:ext>
                </a:extLst>
              </p:cNvPr>
              <p:cNvSpPr/>
              <p:nvPr/>
            </p:nvSpPr>
            <p:spPr bwMode="auto">
              <a:xfrm>
                <a:off x="10354065" y="4101529"/>
                <a:ext cx="45719" cy="45719"/>
              </a:xfrm>
              <a:prstGeom prst="ellipse">
                <a:avLst/>
              </a:prstGeom>
              <a:noFill/>
              <a:ln w="15875">
                <a:solidFill>
                  <a:schemeClr val="tx1"/>
                </a:solidFill>
                <a:round/>
                <a:headEnd/>
                <a:tailEnd/>
              </a:ln>
            </p:spPr>
            <p:txBody>
              <a:bodyPr rot="0" spcFirstLastPara="0" vertOverflow="overflow" horzOverflow="overflow" vert="horz" wrap="square" lIns="89630" tIns="44814" rIns="89630" bIns="44814" numCol="1" spcCol="0" rtlCol="0" fromWordArt="0" anchor="t" anchorCtr="0" forceAA="0" compatLnSpc="1">
                <a:prstTxWarp prst="textNoShape">
                  <a:avLst/>
                </a:prstTxWarp>
                <a:noAutofit/>
              </a:bodyPr>
              <a:lstStyle/>
              <a:p>
                <a:pPr marL="0" marR="0" lvl="0" indent="0" algn="ctr" defTabSz="914139"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err="1">
                  <a:ln>
                    <a:noFill/>
                  </a:ln>
                  <a:solidFill>
                    <a:srgbClr val="1A1A1A"/>
                  </a:solidFill>
                  <a:effectLst/>
                  <a:uLnTx/>
                  <a:uFillTx/>
                  <a:latin typeface="Segoe UI"/>
                  <a:ea typeface="+mn-ea"/>
                  <a:cs typeface="+mn-cs"/>
                </a:endParaRPr>
              </a:p>
            </p:txBody>
          </p:sp>
          <p:sp>
            <p:nvSpPr>
              <p:cNvPr id="256" name="Rectangle: Rounded Corners 255">
                <a:extLst>
                  <a:ext uri="{FF2B5EF4-FFF2-40B4-BE49-F238E27FC236}">
                    <a16:creationId xmlns:a16="http://schemas.microsoft.com/office/drawing/2014/main" id="{F8A639D0-6064-4B29-81F6-C1E9B8DA9185}"/>
                  </a:ext>
                </a:extLst>
              </p:cNvPr>
              <p:cNvSpPr/>
              <p:nvPr/>
            </p:nvSpPr>
            <p:spPr bwMode="auto">
              <a:xfrm>
                <a:off x="10209505" y="3510760"/>
                <a:ext cx="342529" cy="138333"/>
              </a:xfrm>
              <a:prstGeom prst="roundRect">
                <a:avLst>
                  <a:gd name="adj" fmla="val 7111"/>
                </a:avLst>
              </a:prstGeom>
              <a:noFill/>
              <a:ln w="15875">
                <a:solidFill>
                  <a:schemeClr val="tx1"/>
                </a:solidFill>
                <a:round/>
                <a:headEnd/>
                <a:tailEnd/>
              </a:ln>
            </p:spPr>
            <p:txBody>
              <a:bodyPr vert="horz" wrap="square" lIns="89630" tIns="44814" rIns="89630" bIns="44814" numCol="1" anchor="t" anchorCtr="0" compatLnSpc="1">
                <a:prstTxWarp prst="textNoShape">
                  <a:avLst/>
                </a:prstTxWarp>
              </a:bodyPr>
              <a:lstStyle/>
              <a:p>
                <a:pPr marL="0" marR="0" lvl="0" indent="0" algn="ctr" defTabSz="914139"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err="1">
                  <a:ln>
                    <a:noFill/>
                  </a:ln>
                  <a:solidFill>
                    <a:srgbClr val="1A1A1A"/>
                  </a:solidFill>
                  <a:effectLst/>
                  <a:uLnTx/>
                  <a:uFillTx/>
                  <a:latin typeface="Segoe UI"/>
                  <a:ea typeface="+mn-ea"/>
                  <a:cs typeface="+mn-cs"/>
                </a:endParaRPr>
              </a:p>
            </p:txBody>
          </p:sp>
          <p:sp>
            <p:nvSpPr>
              <p:cNvPr id="259" name="Rectangle: Rounded Corners 258">
                <a:extLst>
                  <a:ext uri="{FF2B5EF4-FFF2-40B4-BE49-F238E27FC236}">
                    <a16:creationId xmlns:a16="http://schemas.microsoft.com/office/drawing/2014/main" id="{B8D7E648-F360-4103-A9D1-3FD8C52659E9}"/>
                  </a:ext>
                </a:extLst>
              </p:cNvPr>
              <p:cNvSpPr/>
              <p:nvPr/>
            </p:nvSpPr>
            <p:spPr bwMode="auto">
              <a:xfrm>
                <a:off x="10209505" y="3704250"/>
                <a:ext cx="139298" cy="138333"/>
              </a:xfrm>
              <a:prstGeom prst="roundRect">
                <a:avLst>
                  <a:gd name="adj" fmla="val 7111"/>
                </a:avLst>
              </a:prstGeom>
              <a:noFill/>
              <a:ln w="15875">
                <a:solidFill>
                  <a:schemeClr val="tx1"/>
                </a:solidFill>
                <a:round/>
                <a:headEnd/>
                <a:tailEnd/>
              </a:ln>
            </p:spPr>
            <p:txBody>
              <a:bodyPr vert="horz" wrap="square" lIns="89630" tIns="44814" rIns="89630" bIns="44814" numCol="1" anchor="t" anchorCtr="0" compatLnSpc="1">
                <a:prstTxWarp prst="textNoShape">
                  <a:avLst/>
                </a:prstTxWarp>
              </a:bodyPr>
              <a:lstStyle/>
              <a:p>
                <a:pPr marL="0" marR="0" lvl="0" indent="0" algn="ctr" defTabSz="914139"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err="1">
                  <a:ln>
                    <a:noFill/>
                  </a:ln>
                  <a:solidFill>
                    <a:srgbClr val="1A1A1A"/>
                  </a:solidFill>
                  <a:effectLst/>
                  <a:uLnTx/>
                  <a:uFillTx/>
                  <a:latin typeface="Segoe UI"/>
                  <a:ea typeface="+mn-ea"/>
                  <a:cs typeface="+mn-cs"/>
                </a:endParaRPr>
              </a:p>
            </p:txBody>
          </p:sp>
          <p:sp>
            <p:nvSpPr>
              <p:cNvPr id="260" name="Rectangle: Rounded Corners 259">
                <a:extLst>
                  <a:ext uri="{FF2B5EF4-FFF2-40B4-BE49-F238E27FC236}">
                    <a16:creationId xmlns:a16="http://schemas.microsoft.com/office/drawing/2014/main" id="{456D59F6-0314-4D72-A729-EFBE3FC5A824}"/>
                  </a:ext>
                </a:extLst>
              </p:cNvPr>
              <p:cNvSpPr/>
              <p:nvPr/>
            </p:nvSpPr>
            <p:spPr bwMode="auto">
              <a:xfrm>
                <a:off x="10209505" y="3896979"/>
                <a:ext cx="139298" cy="138333"/>
              </a:xfrm>
              <a:prstGeom prst="roundRect">
                <a:avLst>
                  <a:gd name="adj" fmla="val 7111"/>
                </a:avLst>
              </a:prstGeom>
              <a:noFill/>
              <a:ln w="15875">
                <a:solidFill>
                  <a:schemeClr val="tx1"/>
                </a:solidFill>
                <a:round/>
                <a:headEnd/>
                <a:tailEnd/>
              </a:ln>
            </p:spPr>
            <p:txBody>
              <a:bodyPr vert="horz" wrap="square" lIns="89630" tIns="44814" rIns="89630" bIns="44814" numCol="1" anchor="t" anchorCtr="0" compatLnSpc="1">
                <a:prstTxWarp prst="textNoShape">
                  <a:avLst/>
                </a:prstTxWarp>
              </a:bodyPr>
              <a:lstStyle/>
              <a:p>
                <a:pPr marL="0" marR="0" lvl="0" indent="0" algn="ctr" defTabSz="914139"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err="1">
                  <a:ln>
                    <a:noFill/>
                  </a:ln>
                  <a:solidFill>
                    <a:srgbClr val="1A1A1A"/>
                  </a:solidFill>
                  <a:effectLst/>
                  <a:uLnTx/>
                  <a:uFillTx/>
                  <a:latin typeface="Segoe UI"/>
                  <a:ea typeface="+mn-ea"/>
                  <a:cs typeface="+mn-cs"/>
                </a:endParaRPr>
              </a:p>
            </p:txBody>
          </p:sp>
        </p:grpSp>
        <p:cxnSp>
          <p:nvCxnSpPr>
            <p:cNvPr id="16" name="Straight Connector 15">
              <a:extLst>
                <a:ext uri="{FF2B5EF4-FFF2-40B4-BE49-F238E27FC236}">
                  <a16:creationId xmlns:a16="http://schemas.microsoft.com/office/drawing/2014/main" id="{531E9DDF-2253-4D2C-B8E3-A8AEBFF58B99}"/>
                </a:ext>
              </a:extLst>
            </p:cNvPr>
            <p:cNvCxnSpPr/>
            <p:nvPr/>
          </p:nvCxnSpPr>
          <p:spPr>
            <a:xfrm>
              <a:off x="10334438" y="3120488"/>
              <a:ext cx="84972" cy="0"/>
            </a:xfrm>
            <a:prstGeom prst="line">
              <a:avLst/>
            </a:prstGeom>
            <a:noFill/>
            <a:ln w="15875">
              <a:solidFill>
                <a:schemeClr val="tx1"/>
              </a:solidFill>
              <a:round/>
              <a:headEnd/>
              <a:tailEnd/>
            </a:ln>
          </p:spPr>
        </p:cxnSp>
        <p:sp>
          <p:nvSpPr>
            <p:cNvPr id="432" name="Rectangle: Rounded Corners 431">
              <a:extLst>
                <a:ext uri="{FF2B5EF4-FFF2-40B4-BE49-F238E27FC236}">
                  <a16:creationId xmlns:a16="http://schemas.microsoft.com/office/drawing/2014/main" id="{92C235F6-C90F-408B-A737-5BEC59D7F87C}"/>
                </a:ext>
              </a:extLst>
            </p:cNvPr>
            <p:cNvSpPr/>
            <p:nvPr/>
          </p:nvSpPr>
          <p:spPr bwMode="auto">
            <a:xfrm>
              <a:off x="10412736" y="3658466"/>
              <a:ext cx="139298" cy="138333"/>
            </a:xfrm>
            <a:prstGeom prst="roundRect">
              <a:avLst>
                <a:gd name="adj" fmla="val 7111"/>
              </a:avLst>
            </a:prstGeom>
            <a:noFill/>
            <a:ln w="15875">
              <a:solidFill>
                <a:schemeClr val="tx1"/>
              </a:solidFill>
              <a:round/>
              <a:headEnd/>
              <a:tailEnd/>
            </a:ln>
          </p:spPr>
          <p:txBody>
            <a:bodyPr vert="horz" wrap="square" lIns="89630" tIns="44814" rIns="89630" bIns="44814" numCol="1" anchor="t" anchorCtr="0" compatLnSpc="1">
              <a:prstTxWarp prst="textNoShape">
                <a:avLst/>
              </a:prstTxWarp>
            </a:bodyPr>
            <a:lstStyle/>
            <a:p>
              <a:pPr marL="0" marR="0" lvl="0" indent="0" algn="ctr" defTabSz="914139"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err="1">
                <a:ln>
                  <a:noFill/>
                </a:ln>
                <a:solidFill>
                  <a:srgbClr val="1A1A1A"/>
                </a:solidFill>
                <a:effectLst/>
                <a:uLnTx/>
                <a:uFillTx/>
                <a:latin typeface="Segoe UI"/>
                <a:ea typeface="+mn-ea"/>
                <a:cs typeface="+mn-cs"/>
              </a:endParaRPr>
            </a:p>
          </p:txBody>
        </p:sp>
        <p:sp>
          <p:nvSpPr>
            <p:cNvPr id="433" name="Rectangle: Rounded Corners 432">
              <a:extLst>
                <a:ext uri="{FF2B5EF4-FFF2-40B4-BE49-F238E27FC236}">
                  <a16:creationId xmlns:a16="http://schemas.microsoft.com/office/drawing/2014/main" id="{D3956861-437D-43D7-B362-B6B87C6A0897}"/>
                </a:ext>
              </a:extLst>
            </p:cNvPr>
            <p:cNvSpPr/>
            <p:nvPr/>
          </p:nvSpPr>
          <p:spPr bwMode="auto">
            <a:xfrm>
              <a:off x="10412736" y="3851195"/>
              <a:ext cx="139298" cy="138333"/>
            </a:xfrm>
            <a:prstGeom prst="roundRect">
              <a:avLst>
                <a:gd name="adj" fmla="val 7111"/>
              </a:avLst>
            </a:prstGeom>
            <a:noFill/>
            <a:ln w="15875">
              <a:solidFill>
                <a:schemeClr val="tx1"/>
              </a:solidFill>
              <a:round/>
              <a:headEnd/>
              <a:tailEnd/>
            </a:ln>
          </p:spPr>
          <p:txBody>
            <a:bodyPr vert="horz" wrap="square" lIns="89630" tIns="44814" rIns="89630" bIns="44814" numCol="1" anchor="t" anchorCtr="0" compatLnSpc="1">
              <a:prstTxWarp prst="textNoShape">
                <a:avLst/>
              </a:prstTxWarp>
            </a:bodyPr>
            <a:lstStyle/>
            <a:p>
              <a:pPr marL="0" marR="0" lvl="0" indent="0" algn="ctr" defTabSz="914139"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err="1">
                <a:ln>
                  <a:noFill/>
                </a:ln>
                <a:solidFill>
                  <a:srgbClr val="1A1A1A"/>
                </a:solidFill>
                <a:effectLst/>
                <a:uLnTx/>
                <a:uFillTx/>
                <a:latin typeface="Segoe UI"/>
                <a:ea typeface="+mn-ea"/>
                <a:cs typeface="+mn-cs"/>
              </a:endParaRPr>
            </a:p>
          </p:txBody>
        </p:sp>
      </p:grpSp>
      <p:sp>
        <p:nvSpPr>
          <p:cNvPr id="101" name="Rectangle 100">
            <a:extLst>
              <a:ext uri="{FF2B5EF4-FFF2-40B4-BE49-F238E27FC236}">
                <a16:creationId xmlns:a16="http://schemas.microsoft.com/office/drawing/2014/main" id="{072739D2-ADA2-49A1-8B6A-D97E1D54D6A8}"/>
              </a:ext>
            </a:extLst>
          </p:cNvPr>
          <p:cNvSpPr/>
          <p:nvPr/>
        </p:nvSpPr>
        <p:spPr bwMode="auto">
          <a:xfrm>
            <a:off x="9119033" y="1282927"/>
            <a:ext cx="2631340" cy="456799"/>
          </a:xfrm>
          <a:prstGeom prst="rect">
            <a:avLst/>
          </a:prstGeom>
          <a:solidFill>
            <a:srgbClr val="27427C"/>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765" b="0" i="0" u="none" strike="noStrike" kern="1200" cap="none" spc="0" normalizeH="0" baseline="0" noProof="0" dirty="0">
                <a:ln>
                  <a:noFill/>
                </a:ln>
                <a:solidFill>
                  <a:srgbClr val="FFFFFF"/>
                </a:solidFill>
                <a:effectLst/>
                <a:uLnTx/>
                <a:uFillTx/>
                <a:latin typeface="Segoe UI Semibold" panose="020B0702040204020203" pitchFamily="34" charset="0"/>
                <a:ea typeface="+mn-ea"/>
                <a:cs typeface="Segoe UI Semibold" panose="020B0702040204020203" pitchFamily="34" charset="0"/>
              </a:rPr>
              <a:t>Build your experience</a:t>
            </a:r>
          </a:p>
        </p:txBody>
      </p:sp>
      <p:grpSp>
        <p:nvGrpSpPr>
          <p:cNvPr id="185" name="Group 184">
            <a:extLst>
              <a:ext uri="{FF2B5EF4-FFF2-40B4-BE49-F238E27FC236}">
                <a16:creationId xmlns:a16="http://schemas.microsoft.com/office/drawing/2014/main" id="{4143D187-D065-4F79-901B-DCB0DBB4C59C}"/>
              </a:ext>
            </a:extLst>
          </p:cNvPr>
          <p:cNvGrpSpPr/>
          <p:nvPr/>
        </p:nvGrpSpPr>
        <p:grpSpPr>
          <a:xfrm>
            <a:off x="6302211" y="2798615"/>
            <a:ext cx="2509648" cy="1828445"/>
            <a:chOff x="2266283" y="2734746"/>
            <a:chExt cx="2615623" cy="1910922"/>
          </a:xfrm>
        </p:grpSpPr>
        <p:sp>
          <p:nvSpPr>
            <p:cNvPr id="186" name="TextBox 185">
              <a:extLst>
                <a:ext uri="{FF2B5EF4-FFF2-40B4-BE49-F238E27FC236}">
                  <a16:creationId xmlns:a16="http://schemas.microsoft.com/office/drawing/2014/main" id="{9E036097-9BE4-4078-9FD6-246AC1FD028F}"/>
                </a:ext>
              </a:extLst>
            </p:cNvPr>
            <p:cNvSpPr txBox="1"/>
            <p:nvPr/>
          </p:nvSpPr>
          <p:spPr>
            <a:xfrm>
              <a:off x="2671849" y="2734746"/>
              <a:ext cx="1834076" cy="511396"/>
            </a:xfrm>
            <a:prstGeom prst="rect">
              <a:avLst/>
            </a:prstGeom>
            <a:noFill/>
          </p:spPr>
          <p:txBody>
            <a:bodyPr wrap="square" lIns="182854" tIns="146284" rIns="182854" bIns="146284" rtlCol="0">
              <a:spAutoFit/>
            </a:bodyPr>
            <a:lstStyle/>
            <a:p>
              <a:pPr marL="0" marR="0" lvl="0" indent="0" algn="ctr" defTabSz="914367" rtl="0" eaLnBrk="1" fontAlgn="auto" latinLnBrk="0" hangingPunct="1">
                <a:lnSpc>
                  <a:spcPct val="90000"/>
                </a:lnSpc>
                <a:spcBef>
                  <a:spcPts val="0"/>
                </a:spcBef>
                <a:spcAft>
                  <a:spcPts val="600"/>
                </a:spcAft>
                <a:buClrTx/>
                <a:buSzTx/>
                <a:buFontTx/>
                <a:buNone/>
                <a:tabLst/>
                <a:defRPr/>
              </a:pPr>
              <a:r>
                <a:rPr kumimoji="0" lang="en-US" sz="1400" b="0" i="0" u="none" strike="noStrike" kern="1200" cap="none" spc="0" normalizeH="0" baseline="0" noProof="0">
                  <a:ln>
                    <a:noFill/>
                  </a:ln>
                  <a:gradFill>
                    <a:gsLst>
                      <a:gs pos="2917">
                        <a:srgbClr val="1A1A1A"/>
                      </a:gs>
                      <a:gs pos="30000">
                        <a:srgbClr val="1A1A1A"/>
                      </a:gs>
                    </a:gsLst>
                    <a:lin ang="5400000" scaled="0"/>
                  </a:gradFill>
                  <a:effectLst/>
                  <a:uLnTx/>
                  <a:uFillTx/>
                  <a:latin typeface="Segoe UI Semibold" panose="020B0702040204020203" pitchFamily="34" charset="0"/>
                  <a:ea typeface="+mn-ea"/>
                  <a:cs typeface="Segoe UI Semibold" panose="020B0702040204020203" pitchFamily="34" charset="0"/>
                </a:rPr>
                <a:t>Timeline</a:t>
              </a:r>
            </a:p>
          </p:txBody>
        </p:sp>
        <p:grpSp>
          <p:nvGrpSpPr>
            <p:cNvPr id="187" name="Group 186">
              <a:extLst>
                <a:ext uri="{FF2B5EF4-FFF2-40B4-BE49-F238E27FC236}">
                  <a16:creationId xmlns:a16="http://schemas.microsoft.com/office/drawing/2014/main" id="{20904FD8-E7DB-46B0-B75C-9F8D286DB396}"/>
                </a:ext>
              </a:extLst>
            </p:cNvPr>
            <p:cNvGrpSpPr/>
            <p:nvPr/>
          </p:nvGrpSpPr>
          <p:grpSpPr>
            <a:xfrm>
              <a:off x="2266283" y="3152287"/>
              <a:ext cx="2615623" cy="1493381"/>
              <a:chOff x="860785" y="2274531"/>
              <a:chExt cx="1711028" cy="976904"/>
            </a:xfrm>
          </p:grpSpPr>
          <p:grpSp>
            <p:nvGrpSpPr>
              <p:cNvPr id="198" name="Group 197">
                <a:extLst>
                  <a:ext uri="{FF2B5EF4-FFF2-40B4-BE49-F238E27FC236}">
                    <a16:creationId xmlns:a16="http://schemas.microsoft.com/office/drawing/2014/main" id="{E2F480A2-D53A-491C-A20F-26663659ECDC}"/>
                  </a:ext>
                </a:extLst>
              </p:cNvPr>
              <p:cNvGrpSpPr/>
              <p:nvPr/>
            </p:nvGrpSpPr>
            <p:grpSpPr>
              <a:xfrm>
                <a:off x="860785" y="2274531"/>
                <a:ext cx="1711028" cy="976904"/>
                <a:chOff x="506413" y="1787409"/>
                <a:chExt cx="2105025" cy="1201854"/>
              </a:xfrm>
            </p:grpSpPr>
            <p:sp>
              <p:nvSpPr>
                <p:cNvPr id="202" name="Rectangle 20">
                  <a:extLst>
                    <a:ext uri="{FF2B5EF4-FFF2-40B4-BE49-F238E27FC236}">
                      <a16:creationId xmlns:a16="http://schemas.microsoft.com/office/drawing/2014/main" id="{68697C29-2C52-47D6-82A4-4F7E17940EF6}"/>
                    </a:ext>
                  </a:extLst>
                </p:cNvPr>
                <p:cNvSpPr>
                  <a:spLocks noChangeArrowheads="1"/>
                </p:cNvSpPr>
                <p:nvPr/>
              </p:nvSpPr>
              <p:spPr bwMode="auto">
                <a:xfrm>
                  <a:off x="758825" y="1787409"/>
                  <a:ext cx="1624012" cy="1120775"/>
                </a:xfrm>
                <a:prstGeom prst="rect">
                  <a:avLst/>
                </a:prstGeom>
                <a:noFill/>
                <a:ln w="15875">
                  <a:solidFill>
                    <a:srgbClr val="000000"/>
                  </a:solidFill>
                  <a:miter lim="800000"/>
                  <a:headEnd/>
                  <a:tailEnd/>
                </a:ln>
                <a:extLst/>
              </p:spPr>
              <p:txBody>
                <a:bodyPr vert="horz" wrap="square" lIns="89617" tIns="44808" rIns="89617" bIns="44808" numCol="1" anchor="t" anchorCtr="0" compatLnSpc="1">
                  <a:prstTxWarp prst="textNoShape">
                    <a:avLst/>
                  </a:prstTxWarp>
                </a:bodyPr>
                <a:lstStyle/>
                <a:p>
                  <a:pPr marL="0" marR="0" lvl="0" indent="0" algn="l" defTabSz="914016"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404040"/>
                    </a:solidFill>
                    <a:effectLst/>
                    <a:uLnTx/>
                    <a:uFillTx/>
                    <a:latin typeface="Segoe UI"/>
                    <a:ea typeface="+mn-ea"/>
                    <a:cs typeface="+mn-cs"/>
                  </a:endParaRPr>
                </a:p>
              </p:txBody>
            </p:sp>
            <p:sp>
              <p:nvSpPr>
                <p:cNvPr id="203" name="Oval 21">
                  <a:extLst>
                    <a:ext uri="{FF2B5EF4-FFF2-40B4-BE49-F238E27FC236}">
                      <a16:creationId xmlns:a16="http://schemas.microsoft.com/office/drawing/2014/main" id="{E8568A30-9784-4784-A6BB-941D01819572}"/>
                    </a:ext>
                  </a:extLst>
                </p:cNvPr>
                <p:cNvSpPr>
                  <a:spLocks noChangeArrowheads="1"/>
                </p:cNvSpPr>
                <p:nvPr/>
              </p:nvSpPr>
              <p:spPr bwMode="auto">
                <a:xfrm>
                  <a:off x="1552575" y="1808744"/>
                  <a:ext cx="36512" cy="36513"/>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914016"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404040"/>
                    </a:solidFill>
                    <a:effectLst/>
                    <a:uLnTx/>
                    <a:uFillTx/>
                    <a:latin typeface="Segoe UI"/>
                    <a:ea typeface="+mn-ea"/>
                    <a:cs typeface="+mn-cs"/>
                  </a:endParaRPr>
                </a:p>
              </p:txBody>
            </p:sp>
            <p:sp>
              <p:nvSpPr>
                <p:cNvPr id="204" name="Freeform 23">
                  <a:extLst>
                    <a:ext uri="{FF2B5EF4-FFF2-40B4-BE49-F238E27FC236}">
                      <a16:creationId xmlns:a16="http://schemas.microsoft.com/office/drawing/2014/main" id="{A825F843-BB6F-49CE-8897-2055BE98A65E}"/>
                    </a:ext>
                  </a:extLst>
                </p:cNvPr>
                <p:cNvSpPr>
                  <a:spLocks/>
                </p:cNvSpPr>
                <p:nvPr/>
              </p:nvSpPr>
              <p:spPr bwMode="auto">
                <a:xfrm>
                  <a:off x="506413" y="2903538"/>
                  <a:ext cx="2105025" cy="85725"/>
                </a:xfrm>
                <a:custGeom>
                  <a:avLst/>
                  <a:gdLst>
                    <a:gd name="T0" fmla="*/ 0 w 175"/>
                    <a:gd name="T1" fmla="*/ 0 h 7"/>
                    <a:gd name="T2" fmla="*/ 0 w 175"/>
                    <a:gd name="T3" fmla="*/ 1 h 7"/>
                    <a:gd name="T4" fmla="*/ 7 w 175"/>
                    <a:gd name="T5" fmla="*/ 7 h 7"/>
                    <a:gd name="T6" fmla="*/ 168 w 175"/>
                    <a:gd name="T7" fmla="*/ 7 h 7"/>
                    <a:gd name="T8" fmla="*/ 175 w 175"/>
                    <a:gd name="T9" fmla="*/ 1 h 7"/>
                    <a:gd name="T10" fmla="*/ 175 w 175"/>
                    <a:gd name="T11" fmla="*/ 0 h 7"/>
                    <a:gd name="T12" fmla="*/ 0 w 17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75" h="7">
                      <a:moveTo>
                        <a:pt x="0" y="0"/>
                      </a:moveTo>
                      <a:cubicBezTo>
                        <a:pt x="0" y="1"/>
                        <a:pt x="0" y="1"/>
                        <a:pt x="0" y="1"/>
                      </a:cubicBezTo>
                      <a:cubicBezTo>
                        <a:pt x="0" y="4"/>
                        <a:pt x="3" y="7"/>
                        <a:pt x="7" y="7"/>
                      </a:cubicBezTo>
                      <a:cubicBezTo>
                        <a:pt x="168" y="7"/>
                        <a:pt x="168" y="7"/>
                        <a:pt x="168" y="7"/>
                      </a:cubicBezTo>
                      <a:cubicBezTo>
                        <a:pt x="172" y="7"/>
                        <a:pt x="175" y="4"/>
                        <a:pt x="175" y="1"/>
                      </a:cubicBezTo>
                      <a:cubicBezTo>
                        <a:pt x="175" y="0"/>
                        <a:pt x="175" y="0"/>
                        <a:pt x="175" y="0"/>
                      </a:cubicBezTo>
                      <a:lnTo>
                        <a:pt x="0" y="0"/>
                      </a:lnTo>
                      <a:close/>
                    </a:path>
                  </a:pathLst>
                </a:custGeom>
                <a:solidFill>
                  <a:schemeClr val="bg1"/>
                </a:solidFill>
                <a:ln w="15875">
                  <a:solidFill>
                    <a:srgbClr val="000000"/>
                  </a:solidFill>
                  <a:miter lim="800000"/>
                  <a:headEnd/>
                  <a:tailEnd/>
                </a:ln>
                <a:extLst/>
              </p:spPr>
              <p:txBody>
                <a:bodyPr vert="horz" wrap="square" lIns="89617" tIns="44808" rIns="89617" bIns="44808" numCol="1" anchor="t" anchorCtr="0" compatLnSpc="1">
                  <a:prstTxWarp prst="textNoShape">
                    <a:avLst/>
                  </a:prstTxWarp>
                </a:bodyPr>
                <a:lstStyle/>
                <a:p>
                  <a:pPr marL="0" marR="0" lvl="0" indent="0" algn="l" defTabSz="914016"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404040"/>
                    </a:solidFill>
                    <a:effectLst/>
                    <a:uLnTx/>
                    <a:uFillTx/>
                    <a:latin typeface="Segoe UI"/>
                    <a:ea typeface="+mn-ea"/>
                    <a:cs typeface="+mn-cs"/>
                  </a:endParaRPr>
                </a:p>
              </p:txBody>
            </p:sp>
          </p:grpSp>
          <p:sp>
            <p:nvSpPr>
              <p:cNvPr id="201" name="Rectangle 200">
                <a:extLst>
                  <a:ext uri="{FF2B5EF4-FFF2-40B4-BE49-F238E27FC236}">
                    <a16:creationId xmlns:a16="http://schemas.microsoft.com/office/drawing/2014/main" id="{735C51EC-D7E8-4A32-B1FA-1E483BCC74E0}"/>
                  </a:ext>
                </a:extLst>
              </p:cNvPr>
              <p:cNvSpPr/>
              <p:nvPr/>
            </p:nvSpPr>
            <p:spPr bwMode="auto">
              <a:xfrm>
                <a:off x="1173850" y="2444123"/>
                <a:ext cx="290399" cy="210468"/>
              </a:xfrm>
              <a:prstGeom prst="rect">
                <a:avLst/>
              </a:prstGeom>
              <a:noFill/>
              <a:ln w="15875">
                <a:solidFill>
                  <a:srgbClr val="000000"/>
                </a:solidFill>
                <a:miter lim="800000"/>
                <a:headEnd/>
                <a:tailEnd/>
              </a:ln>
            </p:spPr>
            <p:txBody>
              <a:bodyPr vert="horz" wrap="square" lIns="89617" tIns="44808" rIns="89617" bIns="44808" numCol="1" anchor="t" anchorCtr="0" compatLnSpc="1">
                <a:prstTxWarp prst="textNoShape">
                  <a:avLst/>
                </a:prstTxWarp>
              </a:bodyPr>
              <a:lstStyle/>
              <a:p>
                <a:pPr marL="0" marR="0" lvl="0" indent="0" algn="l" defTabSz="914016"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404040"/>
                  </a:solidFill>
                  <a:effectLst/>
                  <a:uLnTx/>
                  <a:uFillTx/>
                  <a:latin typeface="Segoe UI"/>
                  <a:ea typeface="+mn-ea"/>
                  <a:cs typeface="+mn-cs"/>
                </a:endParaRPr>
              </a:p>
            </p:txBody>
          </p:sp>
        </p:grpSp>
        <p:cxnSp>
          <p:nvCxnSpPr>
            <p:cNvPr id="189" name="Straight Connector 188">
              <a:extLst>
                <a:ext uri="{FF2B5EF4-FFF2-40B4-BE49-F238E27FC236}">
                  <a16:creationId xmlns:a16="http://schemas.microsoft.com/office/drawing/2014/main" id="{04051273-BF24-445B-9E9B-B6E488AF9E85}"/>
                </a:ext>
              </a:extLst>
            </p:cNvPr>
            <p:cNvCxnSpPr>
              <a:cxnSpLocks/>
            </p:cNvCxnSpPr>
            <p:nvPr/>
          </p:nvCxnSpPr>
          <p:spPr>
            <a:xfrm>
              <a:off x="4438397" y="3388247"/>
              <a:ext cx="2935" cy="971510"/>
            </a:xfrm>
            <a:prstGeom prst="line">
              <a:avLst/>
            </a:prstGeom>
            <a:ln w="158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206" name="Rectangle 205">
            <a:extLst>
              <a:ext uri="{FF2B5EF4-FFF2-40B4-BE49-F238E27FC236}">
                <a16:creationId xmlns:a16="http://schemas.microsoft.com/office/drawing/2014/main" id="{8D5E793B-02E7-4649-81A2-C520515ECAE1}"/>
              </a:ext>
            </a:extLst>
          </p:cNvPr>
          <p:cNvSpPr/>
          <p:nvPr/>
        </p:nvSpPr>
        <p:spPr bwMode="auto">
          <a:xfrm>
            <a:off x="7281759" y="3438563"/>
            <a:ext cx="425942" cy="307853"/>
          </a:xfrm>
          <a:prstGeom prst="rect">
            <a:avLst/>
          </a:prstGeom>
          <a:noFill/>
          <a:ln w="15875">
            <a:solidFill>
              <a:srgbClr val="000000"/>
            </a:solidFill>
            <a:miter lim="800000"/>
            <a:headEnd/>
            <a:tailEnd/>
          </a:ln>
        </p:spPr>
        <p:txBody>
          <a:bodyPr vert="horz" wrap="square" lIns="89617" tIns="44808" rIns="89617" bIns="44808" numCol="1" anchor="t" anchorCtr="0" compatLnSpc="1">
            <a:prstTxWarp prst="textNoShape">
              <a:avLst/>
            </a:prstTxWarp>
          </a:bodyPr>
          <a:lstStyle/>
          <a:p>
            <a:pPr marL="0" marR="0" lvl="0" indent="0" algn="l" defTabSz="914016"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404040"/>
              </a:solidFill>
              <a:effectLst/>
              <a:uLnTx/>
              <a:uFillTx/>
              <a:latin typeface="Segoe UI"/>
              <a:ea typeface="+mn-ea"/>
              <a:cs typeface="+mn-cs"/>
            </a:endParaRPr>
          </a:p>
        </p:txBody>
      </p:sp>
      <p:sp>
        <p:nvSpPr>
          <p:cNvPr id="207" name="Rectangle 206">
            <a:extLst>
              <a:ext uri="{FF2B5EF4-FFF2-40B4-BE49-F238E27FC236}">
                <a16:creationId xmlns:a16="http://schemas.microsoft.com/office/drawing/2014/main" id="{67310C5A-B692-4FA3-A60A-EE47B432B8A4}"/>
              </a:ext>
            </a:extLst>
          </p:cNvPr>
          <p:cNvSpPr/>
          <p:nvPr/>
        </p:nvSpPr>
        <p:spPr bwMode="auto">
          <a:xfrm>
            <a:off x="7816826" y="3438563"/>
            <a:ext cx="425942" cy="307853"/>
          </a:xfrm>
          <a:prstGeom prst="rect">
            <a:avLst/>
          </a:prstGeom>
          <a:noFill/>
          <a:ln w="15875">
            <a:solidFill>
              <a:srgbClr val="000000"/>
            </a:solidFill>
            <a:miter lim="800000"/>
            <a:headEnd/>
            <a:tailEnd/>
          </a:ln>
        </p:spPr>
        <p:txBody>
          <a:bodyPr vert="horz" wrap="square" lIns="89617" tIns="44808" rIns="89617" bIns="44808" numCol="1" anchor="t" anchorCtr="0" compatLnSpc="1">
            <a:prstTxWarp prst="textNoShape">
              <a:avLst/>
            </a:prstTxWarp>
          </a:bodyPr>
          <a:lstStyle/>
          <a:p>
            <a:pPr marL="0" marR="0" lvl="0" indent="0" algn="l" defTabSz="914016"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404040"/>
              </a:solidFill>
              <a:effectLst/>
              <a:uLnTx/>
              <a:uFillTx/>
              <a:latin typeface="Segoe UI"/>
              <a:ea typeface="+mn-ea"/>
              <a:cs typeface="+mn-cs"/>
            </a:endParaRPr>
          </a:p>
        </p:txBody>
      </p:sp>
      <p:sp>
        <p:nvSpPr>
          <p:cNvPr id="208" name="Rectangle 207">
            <a:extLst>
              <a:ext uri="{FF2B5EF4-FFF2-40B4-BE49-F238E27FC236}">
                <a16:creationId xmlns:a16="http://schemas.microsoft.com/office/drawing/2014/main" id="{95D15505-1D66-4EA9-9756-DFDA23417FE7}"/>
              </a:ext>
            </a:extLst>
          </p:cNvPr>
          <p:cNvSpPr/>
          <p:nvPr/>
        </p:nvSpPr>
        <p:spPr bwMode="auto">
          <a:xfrm>
            <a:off x="6753013" y="3857427"/>
            <a:ext cx="425942" cy="307853"/>
          </a:xfrm>
          <a:prstGeom prst="rect">
            <a:avLst/>
          </a:prstGeom>
          <a:noFill/>
          <a:ln w="15875">
            <a:solidFill>
              <a:srgbClr val="000000"/>
            </a:solidFill>
            <a:miter lim="800000"/>
            <a:headEnd/>
            <a:tailEnd/>
          </a:ln>
        </p:spPr>
        <p:txBody>
          <a:bodyPr vert="horz" wrap="square" lIns="89617" tIns="44808" rIns="89617" bIns="44808" numCol="1" anchor="t" anchorCtr="0" compatLnSpc="1">
            <a:prstTxWarp prst="textNoShape">
              <a:avLst/>
            </a:prstTxWarp>
          </a:bodyPr>
          <a:lstStyle/>
          <a:p>
            <a:pPr marL="0" marR="0" lvl="0" indent="0" algn="l" defTabSz="914016"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404040"/>
              </a:solidFill>
              <a:effectLst/>
              <a:uLnTx/>
              <a:uFillTx/>
              <a:latin typeface="Segoe UI"/>
              <a:ea typeface="+mn-ea"/>
              <a:cs typeface="+mn-cs"/>
            </a:endParaRPr>
          </a:p>
        </p:txBody>
      </p:sp>
      <p:sp>
        <p:nvSpPr>
          <p:cNvPr id="209" name="Rectangle 208">
            <a:extLst>
              <a:ext uri="{FF2B5EF4-FFF2-40B4-BE49-F238E27FC236}">
                <a16:creationId xmlns:a16="http://schemas.microsoft.com/office/drawing/2014/main" id="{E8C006FE-C997-4A7A-84D9-AB69550D188C}"/>
              </a:ext>
            </a:extLst>
          </p:cNvPr>
          <p:cNvSpPr/>
          <p:nvPr/>
        </p:nvSpPr>
        <p:spPr bwMode="auto">
          <a:xfrm>
            <a:off x="7288080" y="3857427"/>
            <a:ext cx="425942" cy="307853"/>
          </a:xfrm>
          <a:prstGeom prst="rect">
            <a:avLst/>
          </a:prstGeom>
          <a:noFill/>
          <a:ln w="15875">
            <a:solidFill>
              <a:srgbClr val="000000"/>
            </a:solidFill>
            <a:miter lim="800000"/>
            <a:headEnd/>
            <a:tailEnd/>
          </a:ln>
        </p:spPr>
        <p:txBody>
          <a:bodyPr vert="horz" wrap="square" lIns="89617" tIns="44808" rIns="89617" bIns="44808" numCol="1" anchor="t" anchorCtr="0" compatLnSpc="1">
            <a:prstTxWarp prst="textNoShape">
              <a:avLst/>
            </a:prstTxWarp>
          </a:bodyPr>
          <a:lstStyle/>
          <a:p>
            <a:pPr marL="0" marR="0" lvl="0" indent="0" algn="l" defTabSz="914016"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404040"/>
              </a:solidFill>
              <a:effectLst/>
              <a:uLnTx/>
              <a:uFillTx/>
              <a:latin typeface="Segoe UI"/>
              <a:ea typeface="+mn-ea"/>
              <a:cs typeface="+mn-cs"/>
            </a:endParaRPr>
          </a:p>
        </p:txBody>
      </p:sp>
      <p:pic>
        <p:nvPicPr>
          <p:cNvPr id="99" name="Picture 98">
            <a:extLst>
              <a:ext uri="{FF2B5EF4-FFF2-40B4-BE49-F238E27FC236}">
                <a16:creationId xmlns:a16="http://schemas.microsoft.com/office/drawing/2014/main" id="{27B54455-6787-44E9-B9A4-F6A3C9BD1F0A}"/>
              </a:ext>
            </a:extLst>
          </p:cNvPr>
          <p:cNvPicPr>
            <a:picLocks noChangeAspect="1"/>
          </p:cNvPicPr>
          <p:nvPr/>
        </p:nvPicPr>
        <p:blipFill rotWithShape="1">
          <a:blip r:embed="rId3">
            <a:lum bright="70000" contrast="-70000"/>
          </a:blip>
          <a:srcRect l="29939" t="12869" b="5805"/>
          <a:stretch/>
        </p:blipFill>
        <p:spPr>
          <a:xfrm>
            <a:off x="2613617" y="5095985"/>
            <a:ext cx="2403013" cy="1241242"/>
          </a:xfrm>
          <a:prstGeom prst="rect">
            <a:avLst/>
          </a:prstGeom>
        </p:spPr>
      </p:pic>
      <p:sp>
        <p:nvSpPr>
          <p:cNvPr id="96" name="Title 1"/>
          <p:cNvSpPr txBox="1">
            <a:spLocks/>
          </p:cNvSpPr>
          <p:nvPr/>
        </p:nvSpPr>
        <p:spPr>
          <a:xfrm>
            <a:off x="4427795" y="5481255"/>
            <a:ext cx="3336411" cy="486532"/>
          </a:xfrm>
          <a:prstGeom prst="rect">
            <a:avLst/>
          </a:prstGeom>
        </p:spPr>
        <p:txBody>
          <a:bodyPr vert="horz" wrap="square" lIns="146284" tIns="91427" rIns="146284" bIns="91427" rtlCol="0" anchor="t">
            <a:noAutofit/>
          </a:bodyPr>
          <a:lstStyle>
            <a:lvl1pPr marL="0" algn="l" defTabSz="896218" rtl="0" eaLnBrk="1" latinLnBrk="0" hangingPunct="1">
              <a:lnSpc>
                <a:spcPct val="90000"/>
              </a:lnSpc>
              <a:spcBef>
                <a:spcPct val="0"/>
              </a:spcBef>
              <a:buNone/>
              <a:defRPr lang="en-US" sz="3921" b="0" i="0" u="none" kern="1200" cap="none" spc="-147" baseline="0" dirty="0">
                <a:ln w="3175">
                  <a:noFill/>
                </a:ln>
                <a:solidFill>
                  <a:schemeClr val="accent5">
                    <a:lumMod val="50000"/>
                  </a:schemeClr>
                </a:solidFill>
                <a:effectLst/>
                <a:latin typeface="Segoe UI Semibold" charset="0"/>
                <a:ea typeface="Segoe UI Semibold" charset="0"/>
                <a:cs typeface="Segoe UI Semibold" charset="0"/>
              </a:defRPr>
            </a:lvl1pPr>
          </a:lstStyle>
          <a:p>
            <a:pPr marL="0" marR="0" lvl="0" indent="0" algn="l" defTabSz="896218" rtl="0" eaLnBrk="1" fontAlgn="auto" latinLnBrk="0" hangingPunct="1">
              <a:lnSpc>
                <a:spcPct val="90000"/>
              </a:lnSpc>
              <a:spcBef>
                <a:spcPct val="0"/>
              </a:spcBef>
              <a:spcAft>
                <a:spcPts val="0"/>
              </a:spcAft>
              <a:buClrTx/>
              <a:buSzTx/>
              <a:buFontTx/>
              <a:buNone/>
              <a:tabLst/>
              <a:defRPr/>
            </a:pPr>
            <a:r>
              <a:rPr kumimoji="0" lang="en-US" sz="3200" b="0" i="0" u="none" strike="noStrike" kern="0" cap="none" spc="-50" normalizeH="0" baseline="0" noProof="0">
                <a:ln w="3175">
                  <a:noFill/>
                </a:ln>
                <a:solidFill>
                  <a:schemeClr val="tx1"/>
                </a:solidFill>
                <a:effectLst/>
                <a:uLnTx/>
                <a:uFillTx/>
                <a:latin typeface="Segoe UI Semibold" panose="020B0702040204020203" pitchFamily="34" charset="0"/>
                <a:cs typeface="Segoe UI Semibold" panose="020B0702040204020203" pitchFamily="34" charset="0"/>
              </a:rPr>
              <a:t>Microsoft </a:t>
            </a:r>
            <a:r>
              <a:rPr kumimoji="0" lang="en-US" sz="3200" b="0" i="0" u="none" strike="noStrike" kern="0" cap="none" spc="-50" normalizeH="0" baseline="0" noProof="0">
                <a:ln>
                  <a:noFill/>
                </a:ln>
                <a:solidFill>
                  <a:schemeClr val="tx1"/>
                </a:solidFill>
                <a:effectLst/>
                <a:uLnTx/>
                <a:uFillTx/>
                <a:latin typeface="Segoe UI Semibold" panose="020B0702040204020203" pitchFamily="34" charset="0"/>
                <a:cs typeface="Segoe UI Semibold" panose="020B0702040204020203" pitchFamily="34" charset="0"/>
              </a:rPr>
              <a:t>Graph</a:t>
            </a:r>
            <a:endParaRPr kumimoji="0" lang="en-US" sz="3200" b="0" i="0" u="none" strike="noStrike" kern="1200" cap="none" spc="-147" normalizeH="0" baseline="0" noProof="0">
              <a:ln w="3175">
                <a:noFill/>
              </a:ln>
              <a:solidFill>
                <a:schemeClr val="tx1"/>
              </a:solidFill>
              <a:effectLst/>
              <a:uLnTx/>
              <a:uFillTx/>
            </a:endParaRPr>
          </a:p>
        </p:txBody>
      </p:sp>
      <p:sp>
        <p:nvSpPr>
          <p:cNvPr id="104" name="Oval 21">
            <a:extLst>
              <a:ext uri="{FF2B5EF4-FFF2-40B4-BE49-F238E27FC236}">
                <a16:creationId xmlns:a16="http://schemas.microsoft.com/office/drawing/2014/main" id="{9CAA5A36-CBB7-477D-A744-0B98DEE39B2B}"/>
              </a:ext>
            </a:extLst>
          </p:cNvPr>
          <p:cNvSpPr>
            <a:spLocks noChangeArrowheads="1"/>
          </p:cNvSpPr>
          <p:nvPr/>
        </p:nvSpPr>
        <p:spPr bwMode="auto">
          <a:xfrm>
            <a:off x="8342789" y="3343833"/>
            <a:ext cx="43530" cy="43412"/>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914016"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404040"/>
              </a:solidFill>
              <a:effectLst/>
              <a:uLnTx/>
              <a:uFillTx/>
              <a:latin typeface="Segoe UI"/>
              <a:ea typeface="+mn-ea"/>
              <a:cs typeface="+mn-cs"/>
            </a:endParaRPr>
          </a:p>
        </p:txBody>
      </p:sp>
      <p:cxnSp>
        <p:nvCxnSpPr>
          <p:cNvPr id="105" name="Straight Connector 104">
            <a:extLst>
              <a:ext uri="{FF2B5EF4-FFF2-40B4-BE49-F238E27FC236}">
                <a16:creationId xmlns:a16="http://schemas.microsoft.com/office/drawing/2014/main" id="{AF5B84D8-4B81-43F8-A7E7-86E8971A1F86}"/>
              </a:ext>
            </a:extLst>
          </p:cNvPr>
          <p:cNvCxnSpPr/>
          <p:nvPr/>
        </p:nvCxnSpPr>
        <p:spPr>
          <a:xfrm>
            <a:off x="6929754" y="4291900"/>
            <a:ext cx="1239419" cy="0"/>
          </a:xfrm>
          <a:prstGeom prst="line">
            <a:avLst/>
          </a:prstGeom>
          <a:ln w="15875">
            <a:solidFill>
              <a:srgbClr val="27427C"/>
            </a:solidFill>
          </a:ln>
        </p:spPr>
        <p:style>
          <a:lnRef idx="1">
            <a:schemeClr val="accent1"/>
          </a:lnRef>
          <a:fillRef idx="0">
            <a:schemeClr val="accent1"/>
          </a:fillRef>
          <a:effectRef idx="0">
            <a:schemeClr val="accent1"/>
          </a:effectRef>
          <a:fontRef idx="minor">
            <a:schemeClr val="tx1"/>
          </a:fontRef>
        </p:style>
      </p:cxnSp>
      <p:grpSp>
        <p:nvGrpSpPr>
          <p:cNvPr id="210" name="Group 209">
            <a:extLst>
              <a:ext uri="{FF2B5EF4-FFF2-40B4-BE49-F238E27FC236}">
                <a16:creationId xmlns:a16="http://schemas.microsoft.com/office/drawing/2014/main" id="{F72DBB00-5186-43F4-965E-8572927EAA5C}"/>
              </a:ext>
            </a:extLst>
          </p:cNvPr>
          <p:cNvGrpSpPr/>
          <p:nvPr/>
        </p:nvGrpSpPr>
        <p:grpSpPr>
          <a:xfrm rot="10800000" flipH="1">
            <a:off x="3563058" y="4859293"/>
            <a:ext cx="534291" cy="648525"/>
            <a:chOff x="9158285" y="3056784"/>
            <a:chExt cx="606272" cy="735896"/>
          </a:xfrm>
        </p:grpSpPr>
        <p:sp>
          <p:nvSpPr>
            <p:cNvPr id="211" name="Freeform 168">
              <a:extLst>
                <a:ext uri="{FF2B5EF4-FFF2-40B4-BE49-F238E27FC236}">
                  <a16:creationId xmlns:a16="http://schemas.microsoft.com/office/drawing/2014/main" id="{9A89F72A-346F-4C08-80C1-EF22C572DF53}"/>
                </a:ext>
              </a:extLst>
            </p:cNvPr>
            <p:cNvSpPr>
              <a:spLocks/>
            </p:cNvSpPr>
            <p:nvPr/>
          </p:nvSpPr>
          <p:spPr bwMode="auto">
            <a:xfrm>
              <a:off x="9510557" y="3056784"/>
              <a:ext cx="254000" cy="398462"/>
            </a:xfrm>
            <a:custGeom>
              <a:avLst/>
              <a:gdLst>
                <a:gd name="T0" fmla="*/ 20 w 67"/>
                <a:gd name="T1" fmla="*/ 0 h 105"/>
                <a:gd name="T2" fmla="*/ 20 w 67"/>
                <a:gd name="T3" fmla="*/ 16 h 105"/>
                <a:gd name="T4" fmla="*/ 47 w 67"/>
                <a:gd name="T5" fmla="*/ 16 h 105"/>
                <a:gd name="T6" fmla="*/ 47 w 67"/>
                <a:gd name="T7" fmla="*/ 0 h 105"/>
                <a:gd name="T8" fmla="*/ 53 w 67"/>
                <a:gd name="T9" fmla="*/ 0 h 105"/>
                <a:gd name="T10" fmla="*/ 53 w 67"/>
                <a:gd name="T11" fmla="*/ 16 h 105"/>
                <a:gd name="T12" fmla="*/ 67 w 67"/>
                <a:gd name="T13" fmla="*/ 16 h 105"/>
                <a:gd name="T14" fmla="*/ 67 w 67"/>
                <a:gd name="T15" fmla="*/ 56 h 105"/>
                <a:gd name="T16" fmla="*/ 44 w 67"/>
                <a:gd name="T17" fmla="*/ 84 h 105"/>
                <a:gd name="T18" fmla="*/ 44 w 67"/>
                <a:gd name="T19" fmla="*/ 105 h 105"/>
                <a:gd name="T20" fmla="*/ 24 w 67"/>
                <a:gd name="T21" fmla="*/ 105 h 105"/>
                <a:gd name="T22" fmla="*/ 24 w 67"/>
                <a:gd name="T23" fmla="*/ 84 h 105"/>
                <a:gd name="T24" fmla="*/ 0 w 67"/>
                <a:gd name="T25" fmla="*/ 56 h 105"/>
                <a:gd name="T26" fmla="*/ 0 w 67"/>
                <a:gd name="T27" fmla="*/ 16 h 105"/>
                <a:gd name="T28" fmla="*/ 14 w 67"/>
                <a:gd name="T29" fmla="*/ 16 h 105"/>
                <a:gd name="T30" fmla="*/ 14 w 67"/>
                <a:gd name="T31" fmla="*/ 0 h 105"/>
                <a:gd name="T32" fmla="*/ 20 w 67"/>
                <a:gd name="T33"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7" h="105">
                  <a:moveTo>
                    <a:pt x="20" y="0"/>
                  </a:moveTo>
                  <a:cubicBezTo>
                    <a:pt x="20" y="16"/>
                    <a:pt x="20" y="16"/>
                    <a:pt x="20" y="16"/>
                  </a:cubicBezTo>
                  <a:cubicBezTo>
                    <a:pt x="20" y="16"/>
                    <a:pt x="20" y="16"/>
                    <a:pt x="47" y="16"/>
                  </a:cubicBezTo>
                  <a:cubicBezTo>
                    <a:pt x="47" y="0"/>
                    <a:pt x="47" y="0"/>
                    <a:pt x="47" y="0"/>
                  </a:cubicBezTo>
                  <a:cubicBezTo>
                    <a:pt x="53" y="0"/>
                    <a:pt x="53" y="0"/>
                    <a:pt x="53" y="0"/>
                  </a:cubicBezTo>
                  <a:cubicBezTo>
                    <a:pt x="53" y="4"/>
                    <a:pt x="53" y="9"/>
                    <a:pt x="53" y="16"/>
                  </a:cubicBezTo>
                  <a:cubicBezTo>
                    <a:pt x="53" y="16"/>
                    <a:pt x="53" y="16"/>
                    <a:pt x="67" y="16"/>
                  </a:cubicBezTo>
                  <a:cubicBezTo>
                    <a:pt x="67" y="16"/>
                    <a:pt x="67" y="16"/>
                    <a:pt x="67" y="56"/>
                  </a:cubicBezTo>
                  <a:cubicBezTo>
                    <a:pt x="67" y="65"/>
                    <a:pt x="57" y="79"/>
                    <a:pt x="44" y="84"/>
                  </a:cubicBezTo>
                  <a:cubicBezTo>
                    <a:pt x="44" y="84"/>
                    <a:pt x="44" y="84"/>
                    <a:pt x="44" y="105"/>
                  </a:cubicBezTo>
                  <a:cubicBezTo>
                    <a:pt x="24" y="105"/>
                    <a:pt x="24" y="105"/>
                    <a:pt x="24" y="105"/>
                  </a:cubicBezTo>
                  <a:cubicBezTo>
                    <a:pt x="24" y="105"/>
                    <a:pt x="24" y="105"/>
                    <a:pt x="24" y="84"/>
                  </a:cubicBezTo>
                  <a:cubicBezTo>
                    <a:pt x="10" y="79"/>
                    <a:pt x="0" y="65"/>
                    <a:pt x="0" y="56"/>
                  </a:cubicBezTo>
                  <a:cubicBezTo>
                    <a:pt x="0" y="56"/>
                    <a:pt x="0" y="56"/>
                    <a:pt x="0" y="16"/>
                  </a:cubicBezTo>
                  <a:cubicBezTo>
                    <a:pt x="0" y="16"/>
                    <a:pt x="0" y="16"/>
                    <a:pt x="14" y="16"/>
                  </a:cubicBezTo>
                  <a:cubicBezTo>
                    <a:pt x="14" y="16"/>
                    <a:pt x="14" y="16"/>
                    <a:pt x="14" y="0"/>
                  </a:cubicBezTo>
                  <a:lnTo>
                    <a:pt x="20" y="0"/>
                  </a:lnTo>
                  <a:close/>
                </a:path>
              </a:pathLst>
            </a:custGeom>
            <a:solidFill>
              <a:schemeClr val="bg1"/>
            </a:solidFill>
            <a:ln w="15875">
              <a:solidFill>
                <a:schemeClr val="tx1"/>
              </a:solidFill>
            </a:ln>
          </p:spPr>
          <p:txBody>
            <a:bodyPr vert="horz" wrap="square" lIns="93247" tIns="46623" rIns="93247" bIns="4662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404040"/>
                </a:solidFill>
                <a:effectLst/>
                <a:uLnTx/>
                <a:uFillTx/>
                <a:latin typeface="Segoe UI"/>
                <a:ea typeface="+mn-ea"/>
                <a:cs typeface="+mn-cs"/>
              </a:endParaRPr>
            </a:p>
          </p:txBody>
        </p:sp>
        <p:sp>
          <p:nvSpPr>
            <p:cNvPr id="212" name="Freeform 167">
              <a:extLst>
                <a:ext uri="{FF2B5EF4-FFF2-40B4-BE49-F238E27FC236}">
                  <a16:creationId xmlns:a16="http://schemas.microsoft.com/office/drawing/2014/main" id="{8B1AD856-9516-4CDA-A95F-28B06091EA51}"/>
                </a:ext>
              </a:extLst>
            </p:cNvPr>
            <p:cNvSpPr>
              <a:spLocks/>
            </p:cNvSpPr>
            <p:nvPr/>
          </p:nvSpPr>
          <p:spPr bwMode="auto">
            <a:xfrm flipH="1">
              <a:off x="9158285" y="3448673"/>
              <a:ext cx="489298" cy="344007"/>
            </a:xfrm>
            <a:custGeom>
              <a:avLst/>
              <a:gdLst>
                <a:gd name="T0" fmla="*/ 243 w 243"/>
                <a:gd name="T1" fmla="*/ 122 h 122"/>
                <a:gd name="T2" fmla="*/ 195 w 243"/>
                <a:gd name="T3" fmla="*/ 66 h 122"/>
                <a:gd name="T4" fmla="*/ 103 w 243"/>
                <a:gd name="T5" fmla="*/ 58 h 122"/>
                <a:gd name="T6" fmla="*/ 10 w 243"/>
                <a:gd name="T7" fmla="*/ 33 h 122"/>
                <a:gd name="T8" fmla="*/ 2 w 243"/>
                <a:gd name="T9" fmla="*/ 0 h 122"/>
              </a:gdLst>
              <a:ahLst/>
              <a:cxnLst>
                <a:cxn ang="0">
                  <a:pos x="T0" y="T1"/>
                </a:cxn>
                <a:cxn ang="0">
                  <a:pos x="T2" y="T3"/>
                </a:cxn>
                <a:cxn ang="0">
                  <a:pos x="T4" y="T5"/>
                </a:cxn>
                <a:cxn ang="0">
                  <a:pos x="T6" y="T7"/>
                </a:cxn>
                <a:cxn ang="0">
                  <a:pos x="T8" y="T9"/>
                </a:cxn>
              </a:cxnLst>
              <a:rect l="0" t="0" r="r" b="b"/>
              <a:pathLst>
                <a:path w="243" h="122">
                  <a:moveTo>
                    <a:pt x="243" y="122"/>
                  </a:moveTo>
                  <a:cubicBezTo>
                    <a:pt x="238" y="101"/>
                    <a:pt x="224" y="79"/>
                    <a:pt x="195" y="66"/>
                  </a:cubicBezTo>
                  <a:cubicBezTo>
                    <a:pt x="167" y="54"/>
                    <a:pt x="135" y="55"/>
                    <a:pt x="103" y="58"/>
                  </a:cubicBezTo>
                  <a:cubicBezTo>
                    <a:pt x="65" y="62"/>
                    <a:pt x="27" y="56"/>
                    <a:pt x="10" y="33"/>
                  </a:cubicBezTo>
                  <a:cubicBezTo>
                    <a:pt x="3" y="23"/>
                    <a:pt x="0" y="11"/>
                    <a:pt x="2" y="0"/>
                  </a:cubicBezTo>
                </a:path>
              </a:pathLst>
            </a:custGeom>
            <a:noFill/>
            <a:ln w="1587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3247" tIns="46623" rIns="93247" bIns="4662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404040"/>
                </a:solidFill>
                <a:effectLst/>
                <a:uLnTx/>
                <a:uFillTx/>
                <a:latin typeface="Segoe UI"/>
                <a:ea typeface="+mn-ea"/>
                <a:cs typeface="+mn-cs"/>
              </a:endParaRPr>
            </a:p>
          </p:txBody>
        </p:sp>
      </p:grpSp>
      <p:grpSp>
        <p:nvGrpSpPr>
          <p:cNvPr id="156" name="Group 155"/>
          <p:cNvGrpSpPr/>
          <p:nvPr/>
        </p:nvGrpSpPr>
        <p:grpSpPr>
          <a:xfrm rot="10800000">
            <a:off x="8907580" y="4847833"/>
            <a:ext cx="534291" cy="648525"/>
            <a:chOff x="9158285" y="3056784"/>
            <a:chExt cx="606272" cy="735896"/>
          </a:xfrm>
        </p:grpSpPr>
        <p:sp>
          <p:nvSpPr>
            <p:cNvPr id="157" name="Freeform 168"/>
            <p:cNvSpPr>
              <a:spLocks/>
            </p:cNvSpPr>
            <p:nvPr/>
          </p:nvSpPr>
          <p:spPr bwMode="auto">
            <a:xfrm>
              <a:off x="9510557" y="3056784"/>
              <a:ext cx="254000" cy="398462"/>
            </a:xfrm>
            <a:custGeom>
              <a:avLst/>
              <a:gdLst>
                <a:gd name="T0" fmla="*/ 20 w 67"/>
                <a:gd name="T1" fmla="*/ 0 h 105"/>
                <a:gd name="T2" fmla="*/ 20 w 67"/>
                <a:gd name="T3" fmla="*/ 16 h 105"/>
                <a:gd name="T4" fmla="*/ 47 w 67"/>
                <a:gd name="T5" fmla="*/ 16 h 105"/>
                <a:gd name="T6" fmla="*/ 47 w 67"/>
                <a:gd name="T7" fmla="*/ 0 h 105"/>
                <a:gd name="T8" fmla="*/ 53 w 67"/>
                <a:gd name="T9" fmla="*/ 0 h 105"/>
                <a:gd name="T10" fmla="*/ 53 w 67"/>
                <a:gd name="T11" fmla="*/ 16 h 105"/>
                <a:gd name="T12" fmla="*/ 67 w 67"/>
                <a:gd name="T13" fmla="*/ 16 h 105"/>
                <a:gd name="T14" fmla="*/ 67 w 67"/>
                <a:gd name="T15" fmla="*/ 56 h 105"/>
                <a:gd name="T16" fmla="*/ 44 w 67"/>
                <a:gd name="T17" fmla="*/ 84 h 105"/>
                <a:gd name="T18" fmla="*/ 44 w 67"/>
                <a:gd name="T19" fmla="*/ 105 h 105"/>
                <a:gd name="T20" fmla="*/ 24 w 67"/>
                <a:gd name="T21" fmla="*/ 105 h 105"/>
                <a:gd name="T22" fmla="*/ 24 w 67"/>
                <a:gd name="T23" fmla="*/ 84 h 105"/>
                <a:gd name="T24" fmla="*/ 0 w 67"/>
                <a:gd name="T25" fmla="*/ 56 h 105"/>
                <a:gd name="T26" fmla="*/ 0 w 67"/>
                <a:gd name="T27" fmla="*/ 16 h 105"/>
                <a:gd name="T28" fmla="*/ 14 w 67"/>
                <a:gd name="T29" fmla="*/ 16 h 105"/>
                <a:gd name="T30" fmla="*/ 14 w 67"/>
                <a:gd name="T31" fmla="*/ 0 h 105"/>
                <a:gd name="T32" fmla="*/ 20 w 67"/>
                <a:gd name="T33"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7" h="105">
                  <a:moveTo>
                    <a:pt x="20" y="0"/>
                  </a:moveTo>
                  <a:cubicBezTo>
                    <a:pt x="20" y="16"/>
                    <a:pt x="20" y="16"/>
                    <a:pt x="20" y="16"/>
                  </a:cubicBezTo>
                  <a:cubicBezTo>
                    <a:pt x="20" y="16"/>
                    <a:pt x="20" y="16"/>
                    <a:pt x="47" y="16"/>
                  </a:cubicBezTo>
                  <a:cubicBezTo>
                    <a:pt x="47" y="0"/>
                    <a:pt x="47" y="0"/>
                    <a:pt x="47" y="0"/>
                  </a:cubicBezTo>
                  <a:cubicBezTo>
                    <a:pt x="53" y="0"/>
                    <a:pt x="53" y="0"/>
                    <a:pt x="53" y="0"/>
                  </a:cubicBezTo>
                  <a:cubicBezTo>
                    <a:pt x="53" y="4"/>
                    <a:pt x="53" y="9"/>
                    <a:pt x="53" y="16"/>
                  </a:cubicBezTo>
                  <a:cubicBezTo>
                    <a:pt x="53" y="16"/>
                    <a:pt x="53" y="16"/>
                    <a:pt x="67" y="16"/>
                  </a:cubicBezTo>
                  <a:cubicBezTo>
                    <a:pt x="67" y="16"/>
                    <a:pt x="67" y="16"/>
                    <a:pt x="67" y="56"/>
                  </a:cubicBezTo>
                  <a:cubicBezTo>
                    <a:pt x="67" y="65"/>
                    <a:pt x="57" y="79"/>
                    <a:pt x="44" y="84"/>
                  </a:cubicBezTo>
                  <a:cubicBezTo>
                    <a:pt x="44" y="84"/>
                    <a:pt x="44" y="84"/>
                    <a:pt x="44" y="105"/>
                  </a:cubicBezTo>
                  <a:cubicBezTo>
                    <a:pt x="24" y="105"/>
                    <a:pt x="24" y="105"/>
                    <a:pt x="24" y="105"/>
                  </a:cubicBezTo>
                  <a:cubicBezTo>
                    <a:pt x="24" y="105"/>
                    <a:pt x="24" y="105"/>
                    <a:pt x="24" y="84"/>
                  </a:cubicBezTo>
                  <a:cubicBezTo>
                    <a:pt x="10" y="79"/>
                    <a:pt x="0" y="65"/>
                    <a:pt x="0" y="56"/>
                  </a:cubicBezTo>
                  <a:cubicBezTo>
                    <a:pt x="0" y="56"/>
                    <a:pt x="0" y="56"/>
                    <a:pt x="0" y="16"/>
                  </a:cubicBezTo>
                  <a:cubicBezTo>
                    <a:pt x="0" y="16"/>
                    <a:pt x="0" y="16"/>
                    <a:pt x="14" y="16"/>
                  </a:cubicBezTo>
                  <a:cubicBezTo>
                    <a:pt x="14" y="16"/>
                    <a:pt x="14" y="16"/>
                    <a:pt x="14" y="0"/>
                  </a:cubicBezTo>
                  <a:lnTo>
                    <a:pt x="20" y="0"/>
                  </a:lnTo>
                  <a:close/>
                </a:path>
              </a:pathLst>
            </a:custGeom>
            <a:solidFill>
              <a:schemeClr val="bg1"/>
            </a:solidFill>
            <a:ln w="15875">
              <a:solidFill>
                <a:schemeClr val="tx1"/>
              </a:solidFill>
            </a:ln>
          </p:spPr>
          <p:txBody>
            <a:bodyPr vert="horz" wrap="square" lIns="93247" tIns="46623" rIns="93247" bIns="4662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404040"/>
                </a:solidFill>
                <a:effectLst/>
                <a:uLnTx/>
                <a:uFillTx/>
                <a:latin typeface="Segoe UI"/>
                <a:ea typeface="+mn-ea"/>
                <a:cs typeface="+mn-cs"/>
              </a:endParaRPr>
            </a:p>
          </p:txBody>
        </p:sp>
        <p:sp>
          <p:nvSpPr>
            <p:cNvPr id="158" name="Freeform 167"/>
            <p:cNvSpPr>
              <a:spLocks/>
            </p:cNvSpPr>
            <p:nvPr/>
          </p:nvSpPr>
          <p:spPr bwMode="auto">
            <a:xfrm flipH="1">
              <a:off x="9158285" y="3448673"/>
              <a:ext cx="489298" cy="344007"/>
            </a:xfrm>
            <a:custGeom>
              <a:avLst/>
              <a:gdLst>
                <a:gd name="T0" fmla="*/ 243 w 243"/>
                <a:gd name="T1" fmla="*/ 122 h 122"/>
                <a:gd name="T2" fmla="*/ 195 w 243"/>
                <a:gd name="T3" fmla="*/ 66 h 122"/>
                <a:gd name="T4" fmla="*/ 103 w 243"/>
                <a:gd name="T5" fmla="*/ 58 h 122"/>
                <a:gd name="T6" fmla="*/ 10 w 243"/>
                <a:gd name="T7" fmla="*/ 33 h 122"/>
                <a:gd name="T8" fmla="*/ 2 w 243"/>
                <a:gd name="T9" fmla="*/ 0 h 122"/>
              </a:gdLst>
              <a:ahLst/>
              <a:cxnLst>
                <a:cxn ang="0">
                  <a:pos x="T0" y="T1"/>
                </a:cxn>
                <a:cxn ang="0">
                  <a:pos x="T2" y="T3"/>
                </a:cxn>
                <a:cxn ang="0">
                  <a:pos x="T4" y="T5"/>
                </a:cxn>
                <a:cxn ang="0">
                  <a:pos x="T6" y="T7"/>
                </a:cxn>
                <a:cxn ang="0">
                  <a:pos x="T8" y="T9"/>
                </a:cxn>
              </a:cxnLst>
              <a:rect l="0" t="0" r="r" b="b"/>
              <a:pathLst>
                <a:path w="243" h="122">
                  <a:moveTo>
                    <a:pt x="243" y="122"/>
                  </a:moveTo>
                  <a:cubicBezTo>
                    <a:pt x="238" y="101"/>
                    <a:pt x="224" y="79"/>
                    <a:pt x="195" y="66"/>
                  </a:cubicBezTo>
                  <a:cubicBezTo>
                    <a:pt x="167" y="54"/>
                    <a:pt x="135" y="55"/>
                    <a:pt x="103" y="58"/>
                  </a:cubicBezTo>
                  <a:cubicBezTo>
                    <a:pt x="65" y="62"/>
                    <a:pt x="27" y="56"/>
                    <a:pt x="10" y="33"/>
                  </a:cubicBezTo>
                  <a:cubicBezTo>
                    <a:pt x="3" y="23"/>
                    <a:pt x="0" y="11"/>
                    <a:pt x="2" y="0"/>
                  </a:cubicBezTo>
                </a:path>
              </a:pathLst>
            </a:custGeom>
            <a:noFill/>
            <a:ln w="1587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3247" tIns="46623" rIns="93247" bIns="4662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404040"/>
                </a:solidFill>
                <a:effectLst/>
                <a:uLnTx/>
                <a:uFillTx/>
                <a:latin typeface="Segoe UI"/>
                <a:ea typeface="+mn-ea"/>
                <a:cs typeface="+mn-cs"/>
              </a:endParaRPr>
            </a:p>
          </p:txBody>
        </p:sp>
      </p:grpSp>
    </p:spTree>
    <p:extLst>
      <p:ext uri="{BB962C8B-B14F-4D97-AF65-F5344CB8AC3E}">
        <p14:creationId xmlns:p14="http://schemas.microsoft.com/office/powerpoint/2010/main" val="1359825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E5A2C-7745-4044-87FB-F469B4DA1BF7}"/>
              </a:ext>
            </a:extLst>
          </p:cNvPr>
          <p:cNvSpPr>
            <a:spLocks noGrp="1"/>
          </p:cNvSpPr>
          <p:nvPr>
            <p:ph type="title"/>
          </p:nvPr>
        </p:nvSpPr>
        <p:spPr/>
        <p:txBody>
          <a:bodyPr/>
          <a:lstStyle/>
          <a:p>
            <a:r>
              <a:rPr lang="en-CA" dirty="0"/>
              <a:t>Options for the Microsoft Graph</a:t>
            </a:r>
          </a:p>
        </p:txBody>
      </p:sp>
      <p:sp>
        <p:nvSpPr>
          <p:cNvPr id="3" name="Content Placeholder 2">
            <a:extLst>
              <a:ext uri="{FF2B5EF4-FFF2-40B4-BE49-F238E27FC236}">
                <a16:creationId xmlns:a16="http://schemas.microsoft.com/office/drawing/2014/main" id="{04CB60E6-9763-4617-9C0A-B69ACE247ED1}"/>
              </a:ext>
            </a:extLst>
          </p:cNvPr>
          <p:cNvSpPr>
            <a:spLocks noGrp="1"/>
          </p:cNvSpPr>
          <p:nvPr>
            <p:ph idx="1"/>
          </p:nvPr>
        </p:nvSpPr>
        <p:spPr/>
        <p:txBody>
          <a:bodyPr/>
          <a:lstStyle/>
          <a:p>
            <a:r>
              <a:rPr lang="en-CA" dirty="0"/>
              <a:t>Using the built-in </a:t>
            </a:r>
            <a:r>
              <a:rPr lang="en-CA" dirty="0" err="1"/>
              <a:t>MsGraphClient</a:t>
            </a:r>
            <a:r>
              <a:rPr lang="en-CA" dirty="0"/>
              <a:t> class that takes care of the entire authentication flow and token management for you</a:t>
            </a:r>
          </a:p>
          <a:p>
            <a:endParaRPr lang="en-CA" dirty="0"/>
          </a:p>
          <a:p>
            <a:r>
              <a:rPr lang="en-CA" dirty="0"/>
              <a:t>Using a custom implementation using  ADAL or MSAL</a:t>
            </a:r>
          </a:p>
          <a:p>
            <a:endParaRPr lang="en-CA" dirty="0"/>
          </a:p>
          <a:p>
            <a:endParaRPr lang="en-CA" dirty="0"/>
          </a:p>
        </p:txBody>
      </p:sp>
    </p:spTree>
    <p:extLst>
      <p:ext uri="{BB962C8B-B14F-4D97-AF65-F5344CB8AC3E}">
        <p14:creationId xmlns:p14="http://schemas.microsoft.com/office/powerpoint/2010/main" val="416616602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46AE5F-5C7A-4AC4-9686-0776EB80292D}"/>
              </a:ext>
            </a:extLst>
          </p:cNvPr>
          <p:cNvSpPr>
            <a:spLocks noGrp="1"/>
          </p:cNvSpPr>
          <p:nvPr>
            <p:ph type="title"/>
          </p:nvPr>
        </p:nvSpPr>
        <p:spPr/>
        <p:txBody>
          <a:bodyPr/>
          <a:lstStyle/>
          <a:p>
            <a:r>
              <a:rPr lang="en-CA" dirty="0"/>
              <a:t>Are there any limitations?</a:t>
            </a:r>
          </a:p>
        </p:txBody>
      </p:sp>
      <p:sp>
        <p:nvSpPr>
          <p:cNvPr id="3" name="Content Placeholder 2">
            <a:extLst>
              <a:ext uri="{FF2B5EF4-FFF2-40B4-BE49-F238E27FC236}">
                <a16:creationId xmlns:a16="http://schemas.microsoft.com/office/drawing/2014/main" id="{473CD86B-503D-4EC6-8D98-67EBD7058132}"/>
              </a:ext>
            </a:extLst>
          </p:cNvPr>
          <p:cNvSpPr>
            <a:spLocks noGrp="1"/>
          </p:cNvSpPr>
          <p:nvPr>
            <p:ph idx="1"/>
          </p:nvPr>
        </p:nvSpPr>
        <p:spPr/>
        <p:txBody>
          <a:bodyPr/>
          <a:lstStyle/>
          <a:p>
            <a:r>
              <a:rPr lang="en-CA" dirty="0"/>
              <a:t>Every scope will have to be defined beforehand and could open some security challenges</a:t>
            </a:r>
          </a:p>
          <a:p>
            <a:endParaRPr lang="en-CA" dirty="0"/>
          </a:p>
          <a:p>
            <a:r>
              <a:rPr lang="en-CA" dirty="0"/>
              <a:t>Authentication challenges could bring a broken experience to your users depending on the platform and browser used</a:t>
            </a:r>
          </a:p>
          <a:p>
            <a:endParaRPr lang="en-CA" dirty="0"/>
          </a:p>
          <a:p>
            <a:endParaRPr lang="en-CA" dirty="0"/>
          </a:p>
        </p:txBody>
      </p:sp>
    </p:spTree>
    <p:extLst>
      <p:ext uri="{BB962C8B-B14F-4D97-AF65-F5344CB8AC3E}">
        <p14:creationId xmlns:p14="http://schemas.microsoft.com/office/powerpoint/2010/main" val="209365971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FB43C86-521C-4A54-A11C-0151BB54C36F}"/>
              </a:ext>
            </a:extLst>
          </p:cNvPr>
          <p:cNvSpPr>
            <a:spLocks noGrp="1"/>
          </p:cNvSpPr>
          <p:nvPr>
            <p:ph idx="1"/>
          </p:nvPr>
        </p:nvSpPr>
        <p:spPr/>
        <p:txBody>
          <a:bodyPr/>
          <a:lstStyle/>
          <a:p>
            <a:r>
              <a:rPr lang="en-CA" dirty="0">
                <a:solidFill>
                  <a:srgbClr val="608B4E"/>
                </a:solidFill>
              </a:rPr>
              <a:t>// In your package-</a:t>
            </a:r>
            <a:r>
              <a:rPr lang="en-CA" dirty="0" err="1">
                <a:solidFill>
                  <a:srgbClr val="608B4E"/>
                </a:solidFill>
              </a:rPr>
              <a:t>solution.json</a:t>
            </a:r>
            <a:endParaRPr lang="en-CA" dirty="0">
              <a:solidFill>
                <a:srgbClr val="D4D4D4"/>
              </a:solidFill>
            </a:endParaRPr>
          </a:p>
          <a:p>
            <a:r>
              <a:rPr lang="en-CA" dirty="0">
                <a:solidFill>
                  <a:srgbClr val="D4D4D4"/>
                </a:solidFill>
              </a:rPr>
              <a:t>{</a:t>
            </a:r>
          </a:p>
          <a:p>
            <a:r>
              <a:rPr lang="en-CA" dirty="0">
                <a:solidFill>
                  <a:srgbClr val="D4D4D4"/>
                </a:solidFill>
              </a:rPr>
              <a:t>  </a:t>
            </a:r>
            <a:r>
              <a:rPr lang="en-CA" dirty="0">
                <a:solidFill>
                  <a:srgbClr val="608B4E"/>
                </a:solidFill>
              </a:rPr>
              <a:t>// …</a:t>
            </a:r>
            <a:endParaRPr lang="en-CA" dirty="0">
              <a:solidFill>
                <a:srgbClr val="D4D4D4"/>
              </a:solidFill>
            </a:endParaRPr>
          </a:p>
          <a:p>
            <a:r>
              <a:rPr lang="en-CA" dirty="0">
                <a:solidFill>
                  <a:srgbClr val="9CDCFE"/>
                </a:solidFill>
              </a:rPr>
              <a:t>  "</a:t>
            </a:r>
            <a:r>
              <a:rPr lang="en-CA" dirty="0" err="1">
                <a:solidFill>
                  <a:srgbClr val="9CDCFE"/>
                </a:solidFill>
              </a:rPr>
              <a:t>webApiPermissionRequests</a:t>
            </a:r>
            <a:r>
              <a:rPr lang="en-CA" dirty="0">
                <a:solidFill>
                  <a:srgbClr val="9CDCFE"/>
                </a:solidFill>
              </a:rPr>
              <a:t>"</a:t>
            </a:r>
            <a:r>
              <a:rPr lang="en-CA" dirty="0">
                <a:solidFill>
                  <a:srgbClr val="D4D4D4"/>
                </a:solidFill>
              </a:rPr>
              <a:t>: [</a:t>
            </a:r>
          </a:p>
          <a:p>
            <a:r>
              <a:rPr lang="en-CA" dirty="0">
                <a:solidFill>
                  <a:srgbClr val="D4D4D4"/>
                </a:solidFill>
              </a:rPr>
              <a:t>    {</a:t>
            </a:r>
          </a:p>
          <a:p>
            <a:r>
              <a:rPr lang="en-CA" dirty="0">
                <a:solidFill>
                  <a:srgbClr val="9CDCFE"/>
                </a:solidFill>
              </a:rPr>
              <a:t>      "resource"</a:t>
            </a:r>
            <a:r>
              <a:rPr lang="en-CA" dirty="0">
                <a:solidFill>
                  <a:srgbClr val="D4D4D4"/>
                </a:solidFill>
              </a:rPr>
              <a:t>: </a:t>
            </a:r>
            <a:r>
              <a:rPr lang="en-CA" dirty="0">
                <a:solidFill>
                  <a:srgbClr val="CE9178"/>
                </a:solidFill>
              </a:rPr>
              <a:t>"Microsoft Graph"</a:t>
            </a:r>
            <a:r>
              <a:rPr lang="en-CA" dirty="0">
                <a:solidFill>
                  <a:srgbClr val="D4D4D4"/>
                </a:solidFill>
              </a:rPr>
              <a:t>,</a:t>
            </a:r>
          </a:p>
          <a:p>
            <a:r>
              <a:rPr lang="en-CA" dirty="0">
                <a:solidFill>
                  <a:srgbClr val="9CDCFE"/>
                </a:solidFill>
              </a:rPr>
              <a:t>      "scope"</a:t>
            </a:r>
            <a:r>
              <a:rPr lang="en-CA" dirty="0">
                <a:solidFill>
                  <a:srgbClr val="D4D4D4"/>
                </a:solidFill>
              </a:rPr>
              <a:t>: </a:t>
            </a:r>
            <a:r>
              <a:rPr lang="en-CA" dirty="0">
                <a:solidFill>
                  <a:srgbClr val="CE9178"/>
                </a:solidFill>
              </a:rPr>
              <a:t>"</a:t>
            </a:r>
            <a:r>
              <a:rPr lang="en-CA" dirty="0" err="1">
                <a:solidFill>
                  <a:srgbClr val="CE9178"/>
                </a:solidFill>
              </a:rPr>
              <a:t>Sites.ReadWrite.All</a:t>
            </a:r>
            <a:r>
              <a:rPr lang="en-CA" dirty="0">
                <a:solidFill>
                  <a:srgbClr val="CE9178"/>
                </a:solidFill>
              </a:rPr>
              <a:t>"</a:t>
            </a:r>
            <a:endParaRPr lang="en-CA" dirty="0">
              <a:solidFill>
                <a:srgbClr val="D4D4D4"/>
              </a:solidFill>
            </a:endParaRPr>
          </a:p>
          <a:p>
            <a:r>
              <a:rPr lang="en-CA" dirty="0">
                <a:solidFill>
                  <a:srgbClr val="D4D4D4"/>
                </a:solidFill>
              </a:rPr>
              <a:t>    },</a:t>
            </a:r>
          </a:p>
          <a:p>
            <a:r>
              <a:rPr lang="en-CA" dirty="0">
                <a:solidFill>
                  <a:srgbClr val="D4D4D4"/>
                </a:solidFill>
              </a:rPr>
              <a:t>    </a:t>
            </a:r>
            <a:r>
              <a:rPr lang="en-CA" dirty="0">
                <a:solidFill>
                  <a:srgbClr val="608B4E"/>
                </a:solidFill>
              </a:rPr>
              <a:t>// …</a:t>
            </a:r>
            <a:endParaRPr lang="en-CA" dirty="0">
              <a:solidFill>
                <a:srgbClr val="D4D4D4"/>
              </a:solidFill>
            </a:endParaRPr>
          </a:p>
          <a:p>
            <a:r>
              <a:rPr lang="en-CA" dirty="0">
                <a:solidFill>
                  <a:srgbClr val="D4D4D4"/>
                </a:solidFill>
              </a:rPr>
              <a:t>  ]</a:t>
            </a:r>
          </a:p>
          <a:p>
            <a:r>
              <a:rPr lang="en-CA" dirty="0">
                <a:solidFill>
                  <a:srgbClr val="D4D4D4"/>
                </a:solidFill>
              </a:rPr>
              <a:t>  </a:t>
            </a:r>
            <a:r>
              <a:rPr lang="en-CA" dirty="0">
                <a:solidFill>
                  <a:srgbClr val="608B4E"/>
                </a:solidFill>
              </a:rPr>
              <a:t>// …</a:t>
            </a:r>
            <a:endParaRPr lang="en-CA" dirty="0">
              <a:solidFill>
                <a:srgbClr val="D4D4D4"/>
              </a:solidFill>
            </a:endParaRPr>
          </a:p>
          <a:p>
            <a:r>
              <a:rPr lang="en-CA" dirty="0">
                <a:solidFill>
                  <a:srgbClr val="D4D4D4"/>
                </a:solidFill>
              </a:rPr>
              <a:t>}</a:t>
            </a:r>
          </a:p>
          <a:p>
            <a:br>
              <a:rPr lang="en-CA" dirty="0">
                <a:solidFill>
                  <a:srgbClr val="D4D4D4"/>
                </a:solidFill>
              </a:rPr>
            </a:br>
            <a:endParaRPr lang="en-CA" dirty="0">
              <a:solidFill>
                <a:srgbClr val="D4D4D4"/>
              </a:solidFill>
            </a:endParaRPr>
          </a:p>
        </p:txBody>
      </p:sp>
      <p:sp>
        <p:nvSpPr>
          <p:cNvPr id="3" name="Title 2">
            <a:extLst>
              <a:ext uri="{FF2B5EF4-FFF2-40B4-BE49-F238E27FC236}">
                <a16:creationId xmlns:a16="http://schemas.microsoft.com/office/drawing/2014/main" id="{5177DB9C-96A3-4142-8E22-5B598262F798}"/>
              </a:ext>
            </a:extLst>
          </p:cNvPr>
          <p:cNvSpPr>
            <a:spLocks noGrp="1"/>
          </p:cNvSpPr>
          <p:nvPr>
            <p:ph type="title"/>
          </p:nvPr>
        </p:nvSpPr>
        <p:spPr/>
        <p:txBody>
          <a:bodyPr/>
          <a:lstStyle/>
          <a:p>
            <a:r>
              <a:rPr lang="en-CA" dirty="0"/>
              <a:t>Enabling Graph in your solution</a:t>
            </a:r>
          </a:p>
        </p:txBody>
      </p:sp>
    </p:spTree>
    <p:extLst>
      <p:ext uri="{BB962C8B-B14F-4D97-AF65-F5344CB8AC3E}">
        <p14:creationId xmlns:p14="http://schemas.microsoft.com/office/powerpoint/2010/main" val="403549387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FB43C86-521C-4A54-A11C-0151BB54C36F}"/>
              </a:ext>
            </a:extLst>
          </p:cNvPr>
          <p:cNvSpPr>
            <a:spLocks noGrp="1"/>
          </p:cNvSpPr>
          <p:nvPr>
            <p:ph idx="1"/>
          </p:nvPr>
        </p:nvSpPr>
        <p:spPr/>
        <p:txBody>
          <a:bodyPr/>
          <a:lstStyle/>
          <a:p>
            <a:r>
              <a:rPr lang="en-CA" dirty="0">
                <a:solidFill>
                  <a:srgbClr val="608B4E"/>
                </a:solidFill>
              </a:rPr>
              <a:t>// Getting all the sessions of the specified list using the Microsoft Graph</a:t>
            </a:r>
            <a:endParaRPr lang="en-CA" dirty="0">
              <a:solidFill>
                <a:srgbClr val="D4D4D4"/>
              </a:solidFill>
            </a:endParaRPr>
          </a:p>
          <a:p>
            <a:r>
              <a:rPr lang="en-CA" dirty="0">
                <a:solidFill>
                  <a:srgbClr val="569CD6"/>
                </a:solidFill>
              </a:rPr>
              <a:t>public</a:t>
            </a:r>
            <a:r>
              <a:rPr lang="en-CA" dirty="0">
                <a:solidFill>
                  <a:srgbClr val="D4D4D4"/>
                </a:solidFill>
              </a:rPr>
              <a:t> </a:t>
            </a:r>
            <a:r>
              <a:rPr lang="en-CA" dirty="0" err="1">
                <a:solidFill>
                  <a:srgbClr val="DCDCAA"/>
                </a:solidFill>
              </a:rPr>
              <a:t>getItems</a:t>
            </a:r>
            <a:r>
              <a:rPr lang="en-CA" dirty="0">
                <a:solidFill>
                  <a:srgbClr val="D4D4D4"/>
                </a:solidFill>
              </a:rPr>
              <a:t>(</a:t>
            </a:r>
            <a:r>
              <a:rPr lang="en-CA" dirty="0">
                <a:solidFill>
                  <a:srgbClr val="9CDCFE"/>
                </a:solidFill>
              </a:rPr>
              <a:t>context</a:t>
            </a:r>
            <a:r>
              <a:rPr lang="en-CA" dirty="0">
                <a:solidFill>
                  <a:srgbClr val="D4D4D4"/>
                </a:solidFill>
              </a:rPr>
              <a:t>: </a:t>
            </a:r>
            <a:r>
              <a:rPr lang="en-CA" dirty="0" err="1">
                <a:solidFill>
                  <a:srgbClr val="4EC9B0"/>
                </a:solidFill>
              </a:rPr>
              <a:t>WebPartContext</a:t>
            </a:r>
            <a:r>
              <a:rPr lang="en-CA" dirty="0">
                <a:solidFill>
                  <a:srgbClr val="D4D4D4"/>
                </a:solidFill>
              </a:rPr>
              <a:t>): </a:t>
            </a:r>
            <a:r>
              <a:rPr lang="en-CA" dirty="0">
                <a:solidFill>
                  <a:srgbClr val="4EC9B0"/>
                </a:solidFill>
              </a:rPr>
              <a:t>Promise</a:t>
            </a:r>
            <a:r>
              <a:rPr lang="en-CA" dirty="0">
                <a:solidFill>
                  <a:srgbClr val="D4D4D4"/>
                </a:solidFill>
              </a:rPr>
              <a:t>&lt;</a:t>
            </a:r>
            <a:r>
              <a:rPr lang="en-CA" dirty="0" err="1">
                <a:solidFill>
                  <a:srgbClr val="4EC9B0"/>
                </a:solidFill>
              </a:rPr>
              <a:t>IHelpDeskItem</a:t>
            </a:r>
            <a:r>
              <a:rPr lang="en-CA" dirty="0">
                <a:solidFill>
                  <a:srgbClr val="D4D4D4"/>
                </a:solidFill>
              </a:rPr>
              <a:t>[]&gt; {</a:t>
            </a:r>
            <a:br>
              <a:rPr lang="en-CA" dirty="0">
                <a:solidFill>
                  <a:srgbClr val="D4D4D4"/>
                </a:solidFill>
              </a:rPr>
            </a:br>
            <a:r>
              <a:rPr lang="en-CA" dirty="0">
                <a:solidFill>
                  <a:srgbClr val="D4D4D4"/>
                </a:solidFill>
              </a:rPr>
              <a:t>  </a:t>
            </a:r>
            <a:r>
              <a:rPr lang="en-CA" dirty="0">
                <a:solidFill>
                  <a:srgbClr val="569CD6"/>
                </a:solidFill>
              </a:rPr>
              <a:t>let</a:t>
            </a:r>
            <a:r>
              <a:rPr lang="en-CA" dirty="0">
                <a:solidFill>
                  <a:srgbClr val="D4D4D4"/>
                </a:solidFill>
              </a:rPr>
              <a:t> </a:t>
            </a:r>
            <a:r>
              <a:rPr lang="en-CA" dirty="0" err="1">
                <a:solidFill>
                  <a:srgbClr val="9CDCFE"/>
                </a:solidFill>
              </a:rPr>
              <a:t>graphUrl</a:t>
            </a:r>
            <a:r>
              <a:rPr lang="en-CA" dirty="0">
                <a:solidFill>
                  <a:srgbClr val="D4D4D4"/>
                </a:solidFill>
              </a:rPr>
              <a:t>: </a:t>
            </a:r>
            <a:r>
              <a:rPr lang="en-CA" dirty="0">
                <a:solidFill>
                  <a:srgbClr val="4EC9B0"/>
                </a:solidFill>
              </a:rPr>
              <a:t>string</a:t>
            </a:r>
            <a:r>
              <a:rPr lang="en-CA" dirty="0">
                <a:solidFill>
                  <a:srgbClr val="D4D4D4"/>
                </a:solidFill>
              </a:rPr>
              <a:t> = </a:t>
            </a:r>
            <a:r>
              <a:rPr lang="en-CA" dirty="0">
                <a:solidFill>
                  <a:srgbClr val="CE9178"/>
                </a:solidFill>
              </a:rPr>
              <a:t>`https://graph.microsoft.com/v1.0`</a:t>
            </a:r>
            <a:r>
              <a:rPr lang="en-CA" dirty="0">
                <a:solidFill>
                  <a:srgbClr val="D4D4D4"/>
                </a:solidFill>
              </a:rPr>
              <a:t> +</a:t>
            </a:r>
          </a:p>
          <a:p>
            <a:r>
              <a:rPr lang="en-CA" dirty="0">
                <a:solidFill>
                  <a:srgbClr val="CE9178"/>
                </a:solidFill>
              </a:rPr>
              <a:t>                         `/sites/</a:t>
            </a:r>
            <a:r>
              <a:rPr lang="en-CA" dirty="0">
                <a:solidFill>
                  <a:srgbClr val="569CD6"/>
                </a:solidFill>
              </a:rPr>
              <a:t>${</a:t>
            </a:r>
            <a:r>
              <a:rPr lang="en-CA" dirty="0" err="1">
                <a:solidFill>
                  <a:srgbClr val="569CD6"/>
                </a:solidFill>
              </a:rPr>
              <a:t>this</a:t>
            </a:r>
            <a:r>
              <a:rPr lang="en-CA" dirty="0" err="1">
                <a:solidFill>
                  <a:srgbClr val="D4D4D4"/>
                </a:solidFill>
              </a:rPr>
              <a:t>.</a:t>
            </a:r>
            <a:r>
              <a:rPr lang="en-CA" dirty="0" err="1">
                <a:solidFill>
                  <a:srgbClr val="DCDCAA"/>
                </a:solidFill>
              </a:rPr>
              <a:t>getCurrentSiteCollectionGraphId</a:t>
            </a:r>
            <a:r>
              <a:rPr lang="en-CA" dirty="0">
                <a:solidFill>
                  <a:srgbClr val="D4D4D4"/>
                </a:solidFill>
              </a:rPr>
              <a:t>()</a:t>
            </a:r>
            <a:r>
              <a:rPr lang="en-CA" dirty="0">
                <a:solidFill>
                  <a:srgbClr val="569CD6"/>
                </a:solidFill>
              </a:rPr>
              <a:t>}</a:t>
            </a:r>
            <a:r>
              <a:rPr lang="en-CA" dirty="0">
                <a:solidFill>
                  <a:srgbClr val="CE9178"/>
                </a:solidFill>
              </a:rPr>
              <a:t>`</a:t>
            </a:r>
            <a:r>
              <a:rPr lang="en-CA" dirty="0">
                <a:solidFill>
                  <a:srgbClr val="D4D4D4"/>
                </a:solidFill>
              </a:rPr>
              <a:t> +</a:t>
            </a:r>
          </a:p>
          <a:p>
            <a:r>
              <a:rPr lang="en-CA" dirty="0">
                <a:solidFill>
                  <a:srgbClr val="CE9178"/>
                </a:solidFill>
              </a:rPr>
              <a:t>                         `/lists/</a:t>
            </a:r>
            <a:r>
              <a:rPr lang="en-CA" dirty="0">
                <a:solidFill>
                  <a:srgbClr val="569CD6"/>
                </a:solidFill>
              </a:rPr>
              <a:t>${this</a:t>
            </a:r>
            <a:r>
              <a:rPr lang="en-CA" dirty="0">
                <a:solidFill>
                  <a:srgbClr val="D4D4D4"/>
                </a:solidFill>
              </a:rPr>
              <a:t>.</a:t>
            </a:r>
            <a:r>
              <a:rPr lang="en-CA" dirty="0">
                <a:solidFill>
                  <a:srgbClr val="9CDCFE"/>
                </a:solidFill>
              </a:rPr>
              <a:t>_</a:t>
            </a:r>
            <a:r>
              <a:rPr lang="en-CA" dirty="0" err="1">
                <a:solidFill>
                  <a:srgbClr val="9CDCFE"/>
                </a:solidFill>
              </a:rPr>
              <a:t>listId</a:t>
            </a:r>
            <a:r>
              <a:rPr lang="en-CA" dirty="0">
                <a:solidFill>
                  <a:srgbClr val="569CD6"/>
                </a:solidFill>
              </a:rPr>
              <a:t>}</a:t>
            </a:r>
            <a:r>
              <a:rPr lang="en-CA" dirty="0">
                <a:solidFill>
                  <a:srgbClr val="CE9178"/>
                </a:solidFill>
              </a:rPr>
              <a:t>`</a:t>
            </a:r>
            <a:r>
              <a:rPr lang="en-CA" dirty="0">
                <a:solidFill>
                  <a:srgbClr val="D4D4D4"/>
                </a:solidFill>
              </a:rPr>
              <a:t> +</a:t>
            </a:r>
          </a:p>
          <a:p>
            <a:r>
              <a:rPr lang="en-CA" dirty="0">
                <a:solidFill>
                  <a:srgbClr val="CE9178"/>
                </a:solidFill>
              </a:rPr>
              <a:t>                         `/</a:t>
            </a:r>
            <a:r>
              <a:rPr lang="en-CA" dirty="0" err="1">
                <a:solidFill>
                  <a:srgbClr val="CE9178"/>
                </a:solidFill>
              </a:rPr>
              <a:t>items?expand</a:t>
            </a:r>
            <a:r>
              <a:rPr lang="en-CA" dirty="0">
                <a:solidFill>
                  <a:srgbClr val="CE9178"/>
                </a:solidFill>
              </a:rPr>
              <a:t>=fields(</a:t>
            </a:r>
            <a:r>
              <a:rPr lang="en-CA" dirty="0">
                <a:solidFill>
                  <a:srgbClr val="569CD6"/>
                </a:solidFill>
              </a:rPr>
              <a:t>${</a:t>
            </a:r>
            <a:r>
              <a:rPr lang="en-CA" dirty="0" err="1">
                <a:solidFill>
                  <a:srgbClr val="569CD6"/>
                </a:solidFill>
              </a:rPr>
              <a:t>this</a:t>
            </a:r>
            <a:r>
              <a:rPr lang="en-CA" dirty="0" err="1">
                <a:solidFill>
                  <a:srgbClr val="D4D4D4"/>
                </a:solidFill>
              </a:rPr>
              <a:t>.</a:t>
            </a:r>
            <a:r>
              <a:rPr lang="en-CA" dirty="0" err="1">
                <a:solidFill>
                  <a:srgbClr val="DCDCAA"/>
                </a:solidFill>
              </a:rPr>
              <a:t>getFieldsToExpand</a:t>
            </a:r>
            <a:r>
              <a:rPr lang="en-CA" dirty="0">
                <a:solidFill>
                  <a:srgbClr val="D4D4D4"/>
                </a:solidFill>
              </a:rPr>
              <a:t>()</a:t>
            </a:r>
            <a:r>
              <a:rPr lang="en-CA" dirty="0">
                <a:solidFill>
                  <a:srgbClr val="569CD6"/>
                </a:solidFill>
              </a:rPr>
              <a:t>}</a:t>
            </a:r>
            <a:r>
              <a:rPr lang="en-CA" dirty="0">
                <a:solidFill>
                  <a:srgbClr val="CE9178"/>
                </a:solidFill>
              </a:rPr>
              <a:t>)`</a:t>
            </a:r>
            <a:r>
              <a:rPr lang="en-CA" dirty="0">
                <a:solidFill>
                  <a:srgbClr val="D4D4D4"/>
                </a:solidFill>
              </a:rPr>
              <a:t>;</a:t>
            </a:r>
          </a:p>
          <a:p>
            <a:br>
              <a:rPr lang="en-CA" dirty="0">
                <a:solidFill>
                  <a:srgbClr val="D4D4D4"/>
                </a:solidFill>
              </a:rPr>
            </a:br>
            <a:r>
              <a:rPr lang="en-CA" dirty="0">
                <a:solidFill>
                  <a:srgbClr val="D4D4D4"/>
                </a:solidFill>
              </a:rPr>
              <a:t>  </a:t>
            </a:r>
            <a:r>
              <a:rPr lang="en-CA" dirty="0">
                <a:solidFill>
                  <a:srgbClr val="C586C0"/>
                </a:solidFill>
              </a:rPr>
              <a:t>return</a:t>
            </a:r>
            <a:r>
              <a:rPr lang="en-CA" dirty="0">
                <a:solidFill>
                  <a:srgbClr val="D4D4D4"/>
                </a:solidFill>
              </a:rPr>
              <a:t> </a:t>
            </a:r>
            <a:r>
              <a:rPr lang="en-CA" dirty="0">
                <a:solidFill>
                  <a:srgbClr val="569CD6"/>
                </a:solidFill>
              </a:rPr>
              <a:t>new</a:t>
            </a:r>
            <a:r>
              <a:rPr lang="en-CA" dirty="0">
                <a:solidFill>
                  <a:srgbClr val="D4D4D4"/>
                </a:solidFill>
              </a:rPr>
              <a:t> </a:t>
            </a:r>
            <a:r>
              <a:rPr lang="en-CA" dirty="0">
                <a:solidFill>
                  <a:srgbClr val="4EC9B0"/>
                </a:solidFill>
              </a:rPr>
              <a:t>Promise</a:t>
            </a:r>
            <a:r>
              <a:rPr lang="en-CA" dirty="0">
                <a:solidFill>
                  <a:srgbClr val="D4D4D4"/>
                </a:solidFill>
              </a:rPr>
              <a:t>&lt;</a:t>
            </a:r>
            <a:r>
              <a:rPr lang="en-CA" dirty="0" err="1">
                <a:solidFill>
                  <a:srgbClr val="4EC9B0"/>
                </a:solidFill>
              </a:rPr>
              <a:t>IHelpDeskItem</a:t>
            </a:r>
            <a:r>
              <a:rPr lang="en-CA" dirty="0">
                <a:solidFill>
                  <a:srgbClr val="D4D4D4"/>
                </a:solidFill>
              </a:rPr>
              <a:t>[]&gt;((</a:t>
            </a:r>
            <a:r>
              <a:rPr lang="en-CA" dirty="0">
                <a:solidFill>
                  <a:srgbClr val="9CDCFE"/>
                </a:solidFill>
              </a:rPr>
              <a:t>resolve</a:t>
            </a:r>
            <a:r>
              <a:rPr lang="en-CA" dirty="0">
                <a:solidFill>
                  <a:srgbClr val="D4D4D4"/>
                </a:solidFill>
              </a:rPr>
              <a:t>, </a:t>
            </a:r>
            <a:r>
              <a:rPr lang="en-CA" dirty="0">
                <a:solidFill>
                  <a:srgbClr val="9CDCFE"/>
                </a:solidFill>
              </a:rPr>
              <a:t>reject</a:t>
            </a:r>
            <a:r>
              <a:rPr lang="en-CA" dirty="0">
                <a:solidFill>
                  <a:srgbClr val="D4D4D4"/>
                </a:solidFill>
              </a:rPr>
              <a:t>) </a:t>
            </a:r>
            <a:r>
              <a:rPr lang="en-CA" dirty="0">
                <a:solidFill>
                  <a:srgbClr val="569CD6"/>
                </a:solidFill>
              </a:rPr>
              <a:t>=&gt;</a:t>
            </a:r>
            <a:r>
              <a:rPr lang="en-CA" dirty="0">
                <a:solidFill>
                  <a:srgbClr val="D4D4D4"/>
                </a:solidFill>
              </a:rPr>
              <a:t> {</a:t>
            </a:r>
          </a:p>
          <a:p>
            <a:r>
              <a:rPr lang="en-CA" dirty="0">
                <a:solidFill>
                  <a:srgbClr val="569CD6"/>
                </a:solidFill>
              </a:rPr>
              <a:t>    this</a:t>
            </a:r>
            <a:r>
              <a:rPr lang="en-CA" dirty="0">
                <a:solidFill>
                  <a:srgbClr val="D4D4D4"/>
                </a:solidFill>
              </a:rPr>
              <a:t>.</a:t>
            </a:r>
            <a:r>
              <a:rPr lang="en-CA" dirty="0">
                <a:solidFill>
                  <a:srgbClr val="9CDCFE"/>
                </a:solidFill>
              </a:rPr>
              <a:t>_</a:t>
            </a:r>
            <a:r>
              <a:rPr lang="en-CA" dirty="0" err="1">
                <a:solidFill>
                  <a:srgbClr val="9CDCFE"/>
                </a:solidFill>
              </a:rPr>
              <a:t>client</a:t>
            </a:r>
            <a:r>
              <a:rPr lang="en-CA" dirty="0" err="1">
                <a:solidFill>
                  <a:srgbClr val="D4D4D4"/>
                </a:solidFill>
              </a:rPr>
              <a:t>.</a:t>
            </a:r>
            <a:r>
              <a:rPr lang="en-CA" dirty="0" err="1">
                <a:solidFill>
                  <a:srgbClr val="DCDCAA"/>
                </a:solidFill>
              </a:rPr>
              <a:t>api</a:t>
            </a:r>
            <a:r>
              <a:rPr lang="en-CA" dirty="0">
                <a:solidFill>
                  <a:srgbClr val="D4D4D4"/>
                </a:solidFill>
              </a:rPr>
              <a:t>(</a:t>
            </a:r>
            <a:r>
              <a:rPr lang="en-CA" dirty="0" err="1">
                <a:solidFill>
                  <a:srgbClr val="9CDCFE"/>
                </a:solidFill>
              </a:rPr>
              <a:t>graphUrl</a:t>
            </a:r>
            <a:r>
              <a:rPr lang="en-CA" dirty="0">
                <a:solidFill>
                  <a:srgbClr val="D4D4D4"/>
                </a:solidFill>
              </a:rPr>
              <a:t>).</a:t>
            </a:r>
            <a:r>
              <a:rPr lang="en-CA" dirty="0">
                <a:solidFill>
                  <a:srgbClr val="DCDCAA"/>
                </a:solidFill>
              </a:rPr>
              <a:t>get</a:t>
            </a:r>
            <a:r>
              <a:rPr lang="en-CA" dirty="0">
                <a:solidFill>
                  <a:srgbClr val="D4D4D4"/>
                </a:solidFill>
              </a:rPr>
              <a:t>((</a:t>
            </a:r>
            <a:r>
              <a:rPr lang="en-CA" dirty="0">
                <a:solidFill>
                  <a:srgbClr val="9CDCFE"/>
                </a:solidFill>
              </a:rPr>
              <a:t>error</a:t>
            </a:r>
            <a:r>
              <a:rPr lang="en-CA" dirty="0">
                <a:solidFill>
                  <a:srgbClr val="D4D4D4"/>
                </a:solidFill>
              </a:rPr>
              <a:t>, </a:t>
            </a:r>
            <a:r>
              <a:rPr lang="en-CA" dirty="0">
                <a:solidFill>
                  <a:srgbClr val="9CDCFE"/>
                </a:solidFill>
              </a:rPr>
              <a:t>response</a:t>
            </a:r>
            <a:r>
              <a:rPr lang="en-CA" dirty="0">
                <a:solidFill>
                  <a:srgbClr val="D4D4D4"/>
                </a:solidFill>
              </a:rPr>
              <a:t>: </a:t>
            </a:r>
            <a:r>
              <a:rPr lang="en-CA" dirty="0">
                <a:solidFill>
                  <a:srgbClr val="4EC9B0"/>
                </a:solidFill>
              </a:rPr>
              <a:t>any</a:t>
            </a:r>
            <a:r>
              <a:rPr lang="en-CA" dirty="0">
                <a:solidFill>
                  <a:srgbClr val="D4D4D4"/>
                </a:solidFill>
              </a:rPr>
              <a:t>) </a:t>
            </a:r>
            <a:r>
              <a:rPr lang="en-CA" dirty="0">
                <a:solidFill>
                  <a:srgbClr val="569CD6"/>
                </a:solidFill>
              </a:rPr>
              <a:t>=&gt;</a:t>
            </a:r>
            <a:r>
              <a:rPr lang="en-CA" dirty="0">
                <a:solidFill>
                  <a:srgbClr val="D4D4D4"/>
                </a:solidFill>
              </a:rPr>
              <a:t> {</a:t>
            </a:r>
            <a:br>
              <a:rPr lang="en-CA" dirty="0">
                <a:solidFill>
                  <a:srgbClr val="D4D4D4"/>
                </a:solidFill>
              </a:rPr>
            </a:br>
            <a:r>
              <a:rPr lang="en-CA" dirty="0">
                <a:solidFill>
                  <a:srgbClr val="D4D4D4"/>
                </a:solidFill>
              </a:rPr>
              <a:t>      </a:t>
            </a:r>
            <a:r>
              <a:rPr lang="en-CA" dirty="0">
                <a:solidFill>
                  <a:srgbClr val="569CD6"/>
                </a:solidFill>
              </a:rPr>
              <a:t>let</a:t>
            </a:r>
            <a:r>
              <a:rPr lang="en-CA" dirty="0">
                <a:solidFill>
                  <a:srgbClr val="D4D4D4"/>
                </a:solidFill>
              </a:rPr>
              <a:t> </a:t>
            </a:r>
            <a:r>
              <a:rPr lang="en-CA" dirty="0" err="1">
                <a:solidFill>
                  <a:srgbClr val="9CDCFE"/>
                </a:solidFill>
              </a:rPr>
              <a:t>helpDeskItems</a:t>
            </a:r>
            <a:r>
              <a:rPr lang="en-CA" dirty="0" err="1">
                <a:solidFill>
                  <a:srgbClr val="D4D4D4"/>
                </a:solidFill>
              </a:rPr>
              <a:t>:</a:t>
            </a:r>
            <a:r>
              <a:rPr lang="en-CA" dirty="0" err="1">
                <a:solidFill>
                  <a:srgbClr val="4EC9B0"/>
                </a:solidFill>
              </a:rPr>
              <a:t>IHelpDeskItem</a:t>
            </a:r>
            <a:r>
              <a:rPr lang="en-CA" dirty="0">
                <a:solidFill>
                  <a:srgbClr val="D4D4D4"/>
                </a:solidFill>
              </a:rPr>
              <a:t>[] = [];</a:t>
            </a:r>
          </a:p>
          <a:p>
            <a:br>
              <a:rPr lang="en-CA" dirty="0">
                <a:solidFill>
                  <a:srgbClr val="D4D4D4"/>
                </a:solidFill>
              </a:rPr>
            </a:br>
            <a:r>
              <a:rPr lang="en-CA" dirty="0">
                <a:solidFill>
                  <a:srgbClr val="D4D4D4"/>
                </a:solidFill>
              </a:rPr>
              <a:t>      </a:t>
            </a:r>
            <a:r>
              <a:rPr lang="en-CA" dirty="0">
                <a:solidFill>
                  <a:srgbClr val="C586C0"/>
                </a:solidFill>
              </a:rPr>
              <a:t>for</a:t>
            </a:r>
            <a:r>
              <a:rPr lang="en-CA" dirty="0">
                <a:solidFill>
                  <a:srgbClr val="D4D4D4"/>
                </a:solidFill>
              </a:rPr>
              <a:t>(</a:t>
            </a:r>
            <a:r>
              <a:rPr lang="en-CA" dirty="0">
                <a:solidFill>
                  <a:srgbClr val="569CD6"/>
                </a:solidFill>
              </a:rPr>
              <a:t>let</a:t>
            </a:r>
            <a:r>
              <a:rPr lang="en-CA" dirty="0">
                <a:solidFill>
                  <a:srgbClr val="D4D4D4"/>
                </a:solidFill>
              </a:rPr>
              <a:t> </a:t>
            </a:r>
            <a:r>
              <a:rPr lang="en-CA" dirty="0" err="1">
                <a:solidFill>
                  <a:srgbClr val="9CDCFE"/>
                </a:solidFill>
              </a:rPr>
              <a:t>helpDeskListItem</a:t>
            </a:r>
            <a:r>
              <a:rPr lang="en-CA" dirty="0">
                <a:solidFill>
                  <a:srgbClr val="D4D4D4"/>
                </a:solidFill>
              </a:rPr>
              <a:t> </a:t>
            </a:r>
            <a:r>
              <a:rPr lang="en-CA" dirty="0">
                <a:solidFill>
                  <a:srgbClr val="569CD6"/>
                </a:solidFill>
              </a:rPr>
              <a:t>of</a:t>
            </a:r>
            <a:r>
              <a:rPr lang="en-CA" dirty="0">
                <a:solidFill>
                  <a:srgbClr val="D4D4D4"/>
                </a:solidFill>
              </a:rPr>
              <a:t> </a:t>
            </a:r>
            <a:r>
              <a:rPr lang="en-CA" dirty="0" err="1">
                <a:solidFill>
                  <a:srgbClr val="9CDCFE"/>
                </a:solidFill>
              </a:rPr>
              <a:t>response</a:t>
            </a:r>
            <a:r>
              <a:rPr lang="en-CA" dirty="0" err="1">
                <a:solidFill>
                  <a:srgbClr val="D4D4D4"/>
                </a:solidFill>
              </a:rPr>
              <a:t>.</a:t>
            </a:r>
            <a:r>
              <a:rPr lang="en-CA" dirty="0" err="1">
                <a:solidFill>
                  <a:srgbClr val="9CDCFE"/>
                </a:solidFill>
              </a:rPr>
              <a:t>value</a:t>
            </a:r>
            <a:r>
              <a:rPr lang="en-CA" dirty="0">
                <a:solidFill>
                  <a:srgbClr val="D4D4D4"/>
                </a:solidFill>
              </a:rPr>
              <a:t>) {</a:t>
            </a:r>
          </a:p>
          <a:p>
            <a:r>
              <a:rPr lang="en-CA" dirty="0">
                <a:solidFill>
                  <a:srgbClr val="9CDCFE"/>
                </a:solidFill>
              </a:rPr>
              <a:t>        </a:t>
            </a:r>
            <a:r>
              <a:rPr lang="en-CA" dirty="0" err="1">
                <a:solidFill>
                  <a:srgbClr val="9CDCFE"/>
                </a:solidFill>
              </a:rPr>
              <a:t>helpDeskItems</a:t>
            </a:r>
            <a:r>
              <a:rPr lang="en-CA" dirty="0" err="1">
                <a:solidFill>
                  <a:srgbClr val="D4D4D4"/>
                </a:solidFill>
              </a:rPr>
              <a:t>.</a:t>
            </a:r>
            <a:r>
              <a:rPr lang="en-CA" dirty="0" err="1">
                <a:solidFill>
                  <a:srgbClr val="DCDCAA"/>
                </a:solidFill>
              </a:rPr>
              <a:t>push</a:t>
            </a:r>
            <a:r>
              <a:rPr lang="en-CA" dirty="0">
                <a:solidFill>
                  <a:srgbClr val="D4D4D4"/>
                </a:solidFill>
              </a:rPr>
              <a:t>(</a:t>
            </a:r>
            <a:r>
              <a:rPr lang="en-CA" dirty="0" err="1">
                <a:solidFill>
                  <a:srgbClr val="569CD6"/>
                </a:solidFill>
              </a:rPr>
              <a:t>this</a:t>
            </a:r>
            <a:r>
              <a:rPr lang="en-CA" dirty="0" err="1">
                <a:solidFill>
                  <a:srgbClr val="D4D4D4"/>
                </a:solidFill>
              </a:rPr>
              <a:t>.</a:t>
            </a:r>
            <a:r>
              <a:rPr lang="en-CA" dirty="0" err="1">
                <a:solidFill>
                  <a:srgbClr val="DCDCAA"/>
                </a:solidFill>
              </a:rPr>
              <a:t>buildHelpDeskItem</a:t>
            </a:r>
            <a:r>
              <a:rPr lang="en-CA" dirty="0">
                <a:solidFill>
                  <a:srgbClr val="D4D4D4"/>
                </a:solidFill>
              </a:rPr>
              <a:t>(</a:t>
            </a:r>
            <a:r>
              <a:rPr lang="en-CA" dirty="0" err="1">
                <a:solidFill>
                  <a:srgbClr val="9CDCFE"/>
                </a:solidFill>
              </a:rPr>
              <a:t>helpDeskListItem</a:t>
            </a:r>
            <a:r>
              <a:rPr lang="en-CA" dirty="0">
                <a:solidFill>
                  <a:srgbClr val="D4D4D4"/>
                </a:solidFill>
              </a:rPr>
              <a:t>));</a:t>
            </a:r>
          </a:p>
          <a:p>
            <a:r>
              <a:rPr lang="en-CA" dirty="0">
                <a:solidFill>
                  <a:srgbClr val="D4D4D4"/>
                </a:solidFill>
              </a:rPr>
              <a:t>      }</a:t>
            </a:r>
          </a:p>
          <a:p>
            <a:br>
              <a:rPr lang="en-CA" dirty="0">
                <a:solidFill>
                  <a:srgbClr val="D4D4D4"/>
                </a:solidFill>
              </a:rPr>
            </a:br>
            <a:r>
              <a:rPr lang="en-CA" dirty="0">
                <a:solidFill>
                  <a:srgbClr val="D4D4D4"/>
                </a:solidFill>
              </a:rPr>
              <a:t>      </a:t>
            </a:r>
            <a:r>
              <a:rPr lang="en-CA" dirty="0">
                <a:solidFill>
                  <a:srgbClr val="DCDCAA"/>
                </a:solidFill>
              </a:rPr>
              <a:t>resolve</a:t>
            </a:r>
            <a:r>
              <a:rPr lang="en-CA" dirty="0">
                <a:solidFill>
                  <a:srgbClr val="D4D4D4"/>
                </a:solidFill>
              </a:rPr>
              <a:t>(</a:t>
            </a:r>
            <a:r>
              <a:rPr lang="en-CA" dirty="0" err="1">
                <a:solidFill>
                  <a:srgbClr val="9CDCFE"/>
                </a:solidFill>
              </a:rPr>
              <a:t>helpDeskItems</a:t>
            </a:r>
            <a:r>
              <a:rPr lang="en-CA" dirty="0">
                <a:solidFill>
                  <a:srgbClr val="D4D4D4"/>
                </a:solidFill>
              </a:rPr>
              <a:t>);</a:t>
            </a:r>
          </a:p>
          <a:p>
            <a:r>
              <a:rPr lang="en-CA" dirty="0">
                <a:solidFill>
                  <a:srgbClr val="D4D4D4"/>
                </a:solidFill>
              </a:rPr>
              <a:t>    });</a:t>
            </a:r>
          </a:p>
          <a:p>
            <a:r>
              <a:rPr lang="en-CA" dirty="0">
                <a:solidFill>
                  <a:srgbClr val="D4D4D4"/>
                </a:solidFill>
              </a:rPr>
              <a:t>  });</a:t>
            </a:r>
          </a:p>
          <a:p>
            <a:r>
              <a:rPr lang="en-CA" dirty="0">
                <a:solidFill>
                  <a:srgbClr val="D4D4D4"/>
                </a:solidFill>
              </a:rPr>
              <a:t>}</a:t>
            </a:r>
          </a:p>
        </p:txBody>
      </p:sp>
      <p:sp>
        <p:nvSpPr>
          <p:cNvPr id="3" name="Title 2">
            <a:extLst>
              <a:ext uri="{FF2B5EF4-FFF2-40B4-BE49-F238E27FC236}">
                <a16:creationId xmlns:a16="http://schemas.microsoft.com/office/drawing/2014/main" id="{5177DB9C-96A3-4142-8E22-5B598262F798}"/>
              </a:ext>
            </a:extLst>
          </p:cNvPr>
          <p:cNvSpPr>
            <a:spLocks noGrp="1"/>
          </p:cNvSpPr>
          <p:nvPr>
            <p:ph type="title"/>
          </p:nvPr>
        </p:nvSpPr>
        <p:spPr/>
        <p:txBody>
          <a:bodyPr/>
          <a:lstStyle/>
          <a:p>
            <a:r>
              <a:rPr lang="en-CA" dirty="0"/>
              <a:t>Retrieving Data</a:t>
            </a:r>
          </a:p>
        </p:txBody>
      </p:sp>
    </p:spTree>
    <p:extLst>
      <p:ext uri="{BB962C8B-B14F-4D97-AF65-F5344CB8AC3E}">
        <p14:creationId xmlns:p14="http://schemas.microsoft.com/office/powerpoint/2010/main" val="328575356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6A91A63C-72BB-4734-8E60-8FE87648E183}"/>
              </a:ext>
            </a:extLst>
          </p:cNvPr>
          <p:cNvPicPr>
            <a:picLocks noChangeAspect="1"/>
          </p:cNvPicPr>
          <p:nvPr/>
        </p:nvPicPr>
        <p:blipFill rotWithShape="1">
          <a:blip r:embed="rId2">
            <a:extLst>
              <a:ext uri="{28A0092B-C50C-407E-A947-70E740481C1C}">
                <a14:useLocalDpi xmlns:a14="http://schemas.microsoft.com/office/drawing/2010/main" val="0"/>
              </a:ext>
            </a:extLst>
          </a:blip>
          <a:srcRect b="15615"/>
          <a:stretch/>
        </p:blipFill>
        <p:spPr>
          <a:xfrm>
            <a:off x="1440" y="0"/>
            <a:ext cx="12190560" cy="6858000"/>
          </a:xfrm>
          <a:prstGeom prst="rect">
            <a:avLst/>
          </a:prstGeom>
        </p:spPr>
      </p:pic>
      <p:sp>
        <p:nvSpPr>
          <p:cNvPr id="2" name="Title 1"/>
          <p:cNvSpPr>
            <a:spLocks noGrp="1"/>
          </p:cNvSpPr>
          <p:nvPr>
            <p:ph type="title"/>
          </p:nvPr>
        </p:nvSpPr>
        <p:spPr/>
        <p:txBody>
          <a:bodyPr/>
          <a:lstStyle/>
          <a:p>
            <a:r>
              <a:rPr lang="en-CA" dirty="0">
                <a:solidFill>
                  <a:schemeClr val="bg1"/>
                </a:solidFill>
              </a:rPr>
              <a:t>Hi! I’m </a:t>
            </a:r>
            <a:r>
              <a:rPr lang="en-CA" dirty="0" err="1">
                <a:solidFill>
                  <a:schemeClr val="bg1"/>
                </a:solidFill>
              </a:rPr>
              <a:t>Seb</a:t>
            </a:r>
            <a:r>
              <a:rPr lang="en-CA" dirty="0">
                <a:solidFill>
                  <a:schemeClr val="bg1"/>
                </a:solidFill>
              </a:rPr>
              <a:t>!</a:t>
            </a:r>
          </a:p>
        </p:txBody>
      </p: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81414" y="387484"/>
            <a:ext cx="1079068" cy="412634"/>
          </a:xfrm>
          <a:prstGeom prst="rect">
            <a:avLst/>
          </a:prstGeom>
        </p:spPr>
      </p:pic>
      <p:pic>
        <p:nvPicPr>
          <p:cNvPr id="9" name="Picture 8" descr="A picture containing text&#10;&#10;Description generated with high confidence">
            <a:extLst>
              <a:ext uri="{FF2B5EF4-FFF2-40B4-BE49-F238E27FC236}">
                <a16:creationId xmlns:a16="http://schemas.microsoft.com/office/drawing/2014/main" id="{AD7F8096-39A7-4E3F-9FE7-451646EC95F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06" y="5019976"/>
            <a:ext cx="2289246" cy="923624"/>
          </a:xfrm>
          <a:prstGeom prst="rect">
            <a:avLst/>
          </a:prstGeom>
        </p:spPr>
      </p:pic>
      <p:sp>
        <p:nvSpPr>
          <p:cNvPr id="8" name="Text Placeholder 1">
            <a:extLst>
              <a:ext uri="{FF2B5EF4-FFF2-40B4-BE49-F238E27FC236}">
                <a16:creationId xmlns:a16="http://schemas.microsoft.com/office/drawing/2014/main" id="{6BEA1B04-6F8D-45C4-9FF1-4AB97847788A}"/>
              </a:ext>
            </a:extLst>
          </p:cNvPr>
          <p:cNvSpPr txBox="1">
            <a:spLocks/>
          </p:cNvSpPr>
          <p:nvPr/>
        </p:nvSpPr>
        <p:spPr>
          <a:xfrm>
            <a:off x="0" y="5943600"/>
            <a:ext cx="12192000" cy="914400"/>
          </a:xfrm>
          <a:prstGeom prst="rect">
            <a:avLst/>
          </a:prstGeom>
          <a:solidFill>
            <a:srgbClr val="292929">
              <a:alpha val="50000"/>
            </a:srgbClr>
          </a:solidFill>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orbel" charset="0"/>
                <a:ea typeface="Corbel" charset="0"/>
                <a:cs typeface="Corbel"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orbel" charset="0"/>
                <a:ea typeface="Corbel" charset="0"/>
                <a:cs typeface="Corbel"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orbel" charset="0"/>
                <a:ea typeface="Corbel" charset="0"/>
                <a:cs typeface="Corbel"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orbel" charset="0"/>
                <a:ea typeface="Corbel" charset="0"/>
                <a:cs typeface="Corbel"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orbel" charset="0"/>
                <a:ea typeface="Corbel" charset="0"/>
                <a:cs typeface="Corbel"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CA" sz="2300" dirty="0">
                <a:solidFill>
                  <a:schemeClr val="bg1"/>
                </a:solidFill>
              </a:rPr>
              <a:t>@sebastienlevert | http://sebastienlevert.com | Product Evangelist &amp; Partner Manager at</a:t>
            </a:r>
          </a:p>
        </p:txBody>
      </p:sp>
      <p:pic>
        <p:nvPicPr>
          <p:cNvPr id="11" name="Picture 10">
            <a:extLst>
              <a:ext uri="{FF2B5EF4-FFF2-40B4-BE49-F238E27FC236}">
                <a16:creationId xmlns:a16="http://schemas.microsoft.com/office/drawing/2014/main" id="{86A51416-A043-4C9A-B41C-34464430E5A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899948" y="6194483"/>
            <a:ext cx="1079068" cy="412634"/>
          </a:xfrm>
          <a:prstGeom prst="rect">
            <a:avLst/>
          </a:prstGeom>
        </p:spPr>
      </p:pic>
    </p:spTree>
    <p:extLst>
      <p:ext uri="{BB962C8B-B14F-4D97-AF65-F5344CB8AC3E}">
        <p14:creationId xmlns:p14="http://schemas.microsoft.com/office/powerpoint/2010/main" val="30228286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FB43C86-521C-4A54-A11C-0151BB54C36F}"/>
              </a:ext>
            </a:extLst>
          </p:cNvPr>
          <p:cNvSpPr>
            <a:spLocks noGrp="1"/>
          </p:cNvSpPr>
          <p:nvPr>
            <p:ph idx="1"/>
          </p:nvPr>
        </p:nvSpPr>
        <p:spPr/>
        <p:txBody>
          <a:bodyPr/>
          <a:lstStyle/>
          <a:p>
            <a:r>
              <a:rPr lang="en-CA" dirty="0">
                <a:solidFill>
                  <a:srgbClr val="608B4E"/>
                </a:solidFill>
              </a:rPr>
              <a:t>// Creating a new item in the specified list</a:t>
            </a:r>
            <a:endParaRPr lang="en-CA" dirty="0">
              <a:solidFill>
                <a:srgbClr val="D4D4D4"/>
              </a:solidFill>
            </a:endParaRPr>
          </a:p>
          <a:p>
            <a:r>
              <a:rPr lang="en-CA" dirty="0">
                <a:solidFill>
                  <a:srgbClr val="569CD6"/>
                </a:solidFill>
              </a:rPr>
              <a:t>public</a:t>
            </a:r>
            <a:r>
              <a:rPr lang="en-CA" dirty="0">
                <a:solidFill>
                  <a:srgbClr val="D4D4D4"/>
                </a:solidFill>
              </a:rPr>
              <a:t> </a:t>
            </a:r>
            <a:r>
              <a:rPr lang="en-CA" dirty="0" err="1">
                <a:solidFill>
                  <a:srgbClr val="DCDCAA"/>
                </a:solidFill>
              </a:rPr>
              <a:t>addItem</a:t>
            </a:r>
            <a:r>
              <a:rPr lang="en-CA" dirty="0">
                <a:solidFill>
                  <a:srgbClr val="D4D4D4"/>
                </a:solidFill>
              </a:rPr>
              <a:t>(</a:t>
            </a:r>
            <a:r>
              <a:rPr lang="en-CA" dirty="0">
                <a:solidFill>
                  <a:srgbClr val="9CDCFE"/>
                </a:solidFill>
              </a:rPr>
              <a:t>item</a:t>
            </a:r>
            <a:r>
              <a:rPr lang="en-CA" dirty="0">
                <a:solidFill>
                  <a:srgbClr val="D4D4D4"/>
                </a:solidFill>
              </a:rPr>
              <a:t>: </a:t>
            </a:r>
            <a:r>
              <a:rPr lang="en-CA" dirty="0" err="1">
                <a:solidFill>
                  <a:srgbClr val="4EC9B0"/>
                </a:solidFill>
              </a:rPr>
              <a:t>IHelpDeskItem</a:t>
            </a:r>
            <a:r>
              <a:rPr lang="en-CA" dirty="0">
                <a:solidFill>
                  <a:srgbClr val="D4D4D4"/>
                </a:solidFill>
              </a:rPr>
              <a:t>): </a:t>
            </a:r>
            <a:r>
              <a:rPr lang="en-CA" dirty="0">
                <a:solidFill>
                  <a:srgbClr val="4EC9B0"/>
                </a:solidFill>
              </a:rPr>
              <a:t>Promise</a:t>
            </a:r>
            <a:r>
              <a:rPr lang="en-CA" dirty="0">
                <a:solidFill>
                  <a:srgbClr val="D4D4D4"/>
                </a:solidFill>
              </a:rPr>
              <a:t>&lt;</a:t>
            </a:r>
            <a:r>
              <a:rPr lang="en-CA" dirty="0">
                <a:solidFill>
                  <a:srgbClr val="4EC9B0"/>
                </a:solidFill>
              </a:rPr>
              <a:t>void</a:t>
            </a:r>
            <a:r>
              <a:rPr lang="en-CA" dirty="0">
                <a:solidFill>
                  <a:srgbClr val="D4D4D4"/>
                </a:solidFill>
              </a:rPr>
              <a:t>&gt; {</a:t>
            </a:r>
          </a:p>
          <a:p>
            <a:r>
              <a:rPr lang="en-CA" dirty="0">
                <a:solidFill>
                  <a:srgbClr val="569CD6"/>
                </a:solidFill>
              </a:rPr>
              <a:t>  let</a:t>
            </a:r>
            <a:r>
              <a:rPr lang="en-CA" dirty="0">
                <a:solidFill>
                  <a:srgbClr val="D4D4D4"/>
                </a:solidFill>
              </a:rPr>
              <a:t> </a:t>
            </a:r>
            <a:r>
              <a:rPr lang="en-CA" dirty="0" err="1">
                <a:solidFill>
                  <a:srgbClr val="9CDCFE"/>
                </a:solidFill>
              </a:rPr>
              <a:t>graphUrl</a:t>
            </a:r>
            <a:r>
              <a:rPr lang="en-CA" dirty="0">
                <a:solidFill>
                  <a:srgbClr val="D4D4D4"/>
                </a:solidFill>
              </a:rPr>
              <a:t>: </a:t>
            </a:r>
            <a:r>
              <a:rPr lang="en-CA" dirty="0">
                <a:solidFill>
                  <a:srgbClr val="4EC9B0"/>
                </a:solidFill>
              </a:rPr>
              <a:t>string</a:t>
            </a:r>
            <a:r>
              <a:rPr lang="en-CA" dirty="0">
                <a:solidFill>
                  <a:srgbClr val="D4D4D4"/>
                </a:solidFill>
              </a:rPr>
              <a:t> = </a:t>
            </a:r>
            <a:r>
              <a:rPr lang="en-CA" dirty="0">
                <a:solidFill>
                  <a:srgbClr val="CE9178"/>
                </a:solidFill>
              </a:rPr>
              <a:t>`https://graph.microsoft.com/v1.0`</a:t>
            </a:r>
            <a:r>
              <a:rPr lang="en-CA" dirty="0">
                <a:solidFill>
                  <a:srgbClr val="D4D4D4"/>
                </a:solidFill>
              </a:rPr>
              <a:t> +</a:t>
            </a:r>
          </a:p>
          <a:p>
            <a:r>
              <a:rPr lang="en-CA" dirty="0">
                <a:solidFill>
                  <a:srgbClr val="CE9178"/>
                </a:solidFill>
              </a:rPr>
              <a:t>                         `/sites/</a:t>
            </a:r>
            <a:r>
              <a:rPr lang="en-CA" dirty="0">
                <a:solidFill>
                  <a:srgbClr val="569CD6"/>
                </a:solidFill>
              </a:rPr>
              <a:t>${</a:t>
            </a:r>
            <a:r>
              <a:rPr lang="en-CA" dirty="0" err="1">
                <a:solidFill>
                  <a:srgbClr val="569CD6"/>
                </a:solidFill>
              </a:rPr>
              <a:t>this</a:t>
            </a:r>
            <a:r>
              <a:rPr lang="en-CA" dirty="0" err="1">
                <a:solidFill>
                  <a:srgbClr val="D4D4D4"/>
                </a:solidFill>
              </a:rPr>
              <a:t>.</a:t>
            </a:r>
            <a:r>
              <a:rPr lang="en-CA" dirty="0" err="1">
                <a:solidFill>
                  <a:srgbClr val="DCDCAA"/>
                </a:solidFill>
              </a:rPr>
              <a:t>getCurrentSiteCollectionGraphId</a:t>
            </a:r>
            <a:r>
              <a:rPr lang="en-CA" dirty="0">
                <a:solidFill>
                  <a:srgbClr val="D4D4D4"/>
                </a:solidFill>
              </a:rPr>
              <a:t>()</a:t>
            </a:r>
            <a:r>
              <a:rPr lang="en-CA" dirty="0">
                <a:solidFill>
                  <a:srgbClr val="569CD6"/>
                </a:solidFill>
              </a:rPr>
              <a:t>}</a:t>
            </a:r>
            <a:r>
              <a:rPr lang="en-CA" dirty="0">
                <a:solidFill>
                  <a:srgbClr val="CE9178"/>
                </a:solidFill>
              </a:rPr>
              <a:t>`</a:t>
            </a:r>
            <a:r>
              <a:rPr lang="en-CA" dirty="0">
                <a:solidFill>
                  <a:srgbClr val="D4D4D4"/>
                </a:solidFill>
              </a:rPr>
              <a:t> +</a:t>
            </a:r>
          </a:p>
          <a:p>
            <a:r>
              <a:rPr lang="en-CA" dirty="0">
                <a:solidFill>
                  <a:srgbClr val="CE9178"/>
                </a:solidFill>
              </a:rPr>
              <a:t>                         `/lists/</a:t>
            </a:r>
            <a:r>
              <a:rPr lang="en-CA" dirty="0">
                <a:solidFill>
                  <a:srgbClr val="569CD6"/>
                </a:solidFill>
              </a:rPr>
              <a:t>${this</a:t>
            </a:r>
            <a:r>
              <a:rPr lang="en-CA" dirty="0">
                <a:solidFill>
                  <a:srgbClr val="D4D4D4"/>
                </a:solidFill>
              </a:rPr>
              <a:t>.</a:t>
            </a:r>
            <a:r>
              <a:rPr lang="en-CA" dirty="0">
                <a:solidFill>
                  <a:srgbClr val="9CDCFE"/>
                </a:solidFill>
              </a:rPr>
              <a:t>_</a:t>
            </a:r>
            <a:r>
              <a:rPr lang="en-CA" dirty="0" err="1">
                <a:solidFill>
                  <a:srgbClr val="9CDCFE"/>
                </a:solidFill>
              </a:rPr>
              <a:t>listId</a:t>
            </a:r>
            <a:r>
              <a:rPr lang="en-CA" dirty="0">
                <a:solidFill>
                  <a:srgbClr val="569CD6"/>
                </a:solidFill>
              </a:rPr>
              <a:t>}</a:t>
            </a:r>
            <a:r>
              <a:rPr lang="en-CA" dirty="0">
                <a:solidFill>
                  <a:srgbClr val="CE9178"/>
                </a:solidFill>
              </a:rPr>
              <a:t>`</a:t>
            </a:r>
            <a:r>
              <a:rPr lang="en-CA" dirty="0">
                <a:solidFill>
                  <a:srgbClr val="D4D4D4"/>
                </a:solidFill>
              </a:rPr>
              <a:t> +</a:t>
            </a:r>
          </a:p>
          <a:p>
            <a:r>
              <a:rPr lang="en-CA" dirty="0">
                <a:solidFill>
                  <a:srgbClr val="CE9178"/>
                </a:solidFill>
              </a:rPr>
              <a:t>                         `/items`</a:t>
            </a:r>
            <a:r>
              <a:rPr lang="en-CA" dirty="0">
                <a:solidFill>
                  <a:srgbClr val="D4D4D4"/>
                </a:solidFill>
              </a:rPr>
              <a:t>;</a:t>
            </a:r>
          </a:p>
          <a:p>
            <a:r>
              <a:rPr lang="en-CA" dirty="0">
                <a:solidFill>
                  <a:srgbClr val="C586C0"/>
                </a:solidFill>
              </a:rPr>
              <a:t>  return</a:t>
            </a:r>
            <a:r>
              <a:rPr lang="en-CA" dirty="0">
                <a:solidFill>
                  <a:srgbClr val="D4D4D4"/>
                </a:solidFill>
              </a:rPr>
              <a:t> </a:t>
            </a:r>
            <a:r>
              <a:rPr lang="en-CA" dirty="0">
                <a:solidFill>
                  <a:srgbClr val="569CD6"/>
                </a:solidFill>
              </a:rPr>
              <a:t>new</a:t>
            </a:r>
            <a:r>
              <a:rPr lang="en-CA" dirty="0">
                <a:solidFill>
                  <a:srgbClr val="D4D4D4"/>
                </a:solidFill>
              </a:rPr>
              <a:t> </a:t>
            </a:r>
            <a:r>
              <a:rPr lang="en-CA" dirty="0">
                <a:solidFill>
                  <a:srgbClr val="4EC9B0"/>
                </a:solidFill>
              </a:rPr>
              <a:t>Promise</a:t>
            </a:r>
            <a:r>
              <a:rPr lang="en-CA" dirty="0">
                <a:solidFill>
                  <a:srgbClr val="D4D4D4"/>
                </a:solidFill>
              </a:rPr>
              <a:t>&lt;</a:t>
            </a:r>
            <a:r>
              <a:rPr lang="en-CA" dirty="0">
                <a:solidFill>
                  <a:srgbClr val="4EC9B0"/>
                </a:solidFill>
              </a:rPr>
              <a:t>void</a:t>
            </a:r>
            <a:r>
              <a:rPr lang="en-CA" dirty="0">
                <a:solidFill>
                  <a:srgbClr val="D4D4D4"/>
                </a:solidFill>
              </a:rPr>
              <a:t>&gt;((</a:t>
            </a:r>
            <a:r>
              <a:rPr lang="en-CA" dirty="0">
                <a:solidFill>
                  <a:srgbClr val="9CDCFE"/>
                </a:solidFill>
              </a:rPr>
              <a:t>resolve</a:t>
            </a:r>
            <a:r>
              <a:rPr lang="en-CA" dirty="0">
                <a:solidFill>
                  <a:srgbClr val="D4D4D4"/>
                </a:solidFill>
              </a:rPr>
              <a:t>, </a:t>
            </a:r>
            <a:r>
              <a:rPr lang="en-CA" dirty="0">
                <a:solidFill>
                  <a:srgbClr val="9CDCFE"/>
                </a:solidFill>
              </a:rPr>
              <a:t>reject</a:t>
            </a:r>
            <a:r>
              <a:rPr lang="en-CA" dirty="0">
                <a:solidFill>
                  <a:srgbClr val="D4D4D4"/>
                </a:solidFill>
              </a:rPr>
              <a:t>) </a:t>
            </a:r>
            <a:r>
              <a:rPr lang="en-CA" dirty="0">
                <a:solidFill>
                  <a:srgbClr val="569CD6"/>
                </a:solidFill>
              </a:rPr>
              <a:t>=&gt;</a:t>
            </a:r>
            <a:r>
              <a:rPr lang="en-CA" dirty="0">
                <a:solidFill>
                  <a:srgbClr val="D4D4D4"/>
                </a:solidFill>
              </a:rPr>
              <a:t> {</a:t>
            </a:r>
          </a:p>
          <a:p>
            <a:r>
              <a:rPr lang="en-CA" dirty="0">
                <a:solidFill>
                  <a:srgbClr val="569CD6"/>
                </a:solidFill>
              </a:rPr>
              <a:t>    const</a:t>
            </a:r>
            <a:r>
              <a:rPr lang="en-CA" dirty="0">
                <a:solidFill>
                  <a:srgbClr val="D4D4D4"/>
                </a:solidFill>
              </a:rPr>
              <a:t> </a:t>
            </a:r>
            <a:r>
              <a:rPr lang="en-CA" dirty="0">
                <a:solidFill>
                  <a:srgbClr val="9CDCFE"/>
                </a:solidFill>
              </a:rPr>
              <a:t>body</a:t>
            </a:r>
            <a:r>
              <a:rPr lang="en-CA" dirty="0">
                <a:solidFill>
                  <a:srgbClr val="D4D4D4"/>
                </a:solidFill>
              </a:rPr>
              <a:t>: </a:t>
            </a:r>
            <a:r>
              <a:rPr lang="en-CA" dirty="0">
                <a:solidFill>
                  <a:srgbClr val="4EC9B0"/>
                </a:solidFill>
              </a:rPr>
              <a:t>any</a:t>
            </a:r>
            <a:r>
              <a:rPr lang="en-CA" dirty="0">
                <a:solidFill>
                  <a:srgbClr val="D4D4D4"/>
                </a:solidFill>
              </a:rPr>
              <a:t> = { </a:t>
            </a:r>
            <a:r>
              <a:rPr lang="en-CA" dirty="0">
                <a:solidFill>
                  <a:srgbClr val="CE9178"/>
                </a:solidFill>
              </a:rPr>
              <a:t>"fields"</a:t>
            </a:r>
            <a:r>
              <a:rPr lang="en-CA" dirty="0">
                <a:solidFill>
                  <a:srgbClr val="9CDCFE"/>
                </a:solidFill>
              </a:rPr>
              <a:t> :</a:t>
            </a:r>
            <a:r>
              <a:rPr lang="en-CA" dirty="0">
                <a:solidFill>
                  <a:srgbClr val="D4D4D4"/>
                </a:solidFill>
              </a:rPr>
              <a:t> {</a:t>
            </a:r>
          </a:p>
          <a:p>
            <a:r>
              <a:rPr lang="en-CA" dirty="0">
                <a:solidFill>
                  <a:srgbClr val="CE9178"/>
                </a:solidFill>
              </a:rPr>
              <a:t>      "Title"</a:t>
            </a:r>
            <a:r>
              <a:rPr lang="en-CA" dirty="0">
                <a:solidFill>
                  <a:srgbClr val="9CDCFE"/>
                </a:solidFill>
              </a:rPr>
              <a:t>:</a:t>
            </a:r>
            <a:r>
              <a:rPr lang="en-CA" dirty="0">
                <a:solidFill>
                  <a:srgbClr val="D4D4D4"/>
                </a:solidFill>
              </a:rPr>
              <a:t> </a:t>
            </a:r>
            <a:r>
              <a:rPr lang="en-CA" dirty="0" err="1">
                <a:solidFill>
                  <a:srgbClr val="9CDCFE"/>
                </a:solidFill>
              </a:rPr>
              <a:t>item</a:t>
            </a:r>
            <a:r>
              <a:rPr lang="en-CA" dirty="0" err="1">
                <a:solidFill>
                  <a:srgbClr val="D4D4D4"/>
                </a:solidFill>
              </a:rPr>
              <a:t>.</a:t>
            </a:r>
            <a:r>
              <a:rPr lang="en-CA" dirty="0" err="1">
                <a:solidFill>
                  <a:srgbClr val="9CDCFE"/>
                </a:solidFill>
              </a:rPr>
              <a:t>title</a:t>
            </a:r>
            <a:r>
              <a:rPr lang="en-CA" dirty="0">
                <a:solidFill>
                  <a:srgbClr val="D4D4D4"/>
                </a:solidFill>
              </a:rPr>
              <a:t>,</a:t>
            </a:r>
          </a:p>
          <a:p>
            <a:r>
              <a:rPr lang="en-CA" dirty="0">
                <a:solidFill>
                  <a:srgbClr val="CE9178"/>
                </a:solidFill>
              </a:rPr>
              <a:t>      "</a:t>
            </a:r>
            <a:r>
              <a:rPr lang="en-CA" dirty="0" err="1">
                <a:solidFill>
                  <a:srgbClr val="CE9178"/>
                </a:solidFill>
              </a:rPr>
              <a:t>HelpDeskDescription</a:t>
            </a:r>
            <a:r>
              <a:rPr lang="en-CA" dirty="0">
                <a:solidFill>
                  <a:srgbClr val="CE9178"/>
                </a:solidFill>
              </a:rPr>
              <a:t>"</a:t>
            </a:r>
            <a:r>
              <a:rPr lang="en-CA" dirty="0">
                <a:solidFill>
                  <a:srgbClr val="9CDCFE"/>
                </a:solidFill>
              </a:rPr>
              <a:t>:</a:t>
            </a:r>
            <a:r>
              <a:rPr lang="en-CA" dirty="0">
                <a:solidFill>
                  <a:srgbClr val="D4D4D4"/>
                </a:solidFill>
              </a:rPr>
              <a:t> </a:t>
            </a:r>
            <a:r>
              <a:rPr lang="en-CA" dirty="0" err="1">
                <a:solidFill>
                  <a:srgbClr val="9CDCFE"/>
                </a:solidFill>
              </a:rPr>
              <a:t>item</a:t>
            </a:r>
            <a:r>
              <a:rPr lang="en-CA" dirty="0" err="1">
                <a:solidFill>
                  <a:srgbClr val="D4D4D4"/>
                </a:solidFill>
              </a:rPr>
              <a:t>.</a:t>
            </a:r>
            <a:r>
              <a:rPr lang="en-CA" dirty="0" err="1">
                <a:solidFill>
                  <a:srgbClr val="9CDCFE"/>
                </a:solidFill>
              </a:rPr>
              <a:t>description</a:t>
            </a:r>
            <a:r>
              <a:rPr lang="en-CA" dirty="0">
                <a:solidFill>
                  <a:srgbClr val="D4D4D4"/>
                </a:solidFill>
              </a:rPr>
              <a:t>,</a:t>
            </a:r>
          </a:p>
          <a:p>
            <a:r>
              <a:rPr lang="en-CA" dirty="0">
                <a:solidFill>
                  <a:srgbClr val="CE9178"/>
                </a:solidFill>
              </a:rPr>
              <a:t>      "</a:t>
            </a:r>
            <a:r>
              <a:rPr lang="en-CA" dirty="0" err="1">
                <a:solidFill>
                  <a:srgbClr val="CE9178"/>
                </a:solidFill>
              </a:rPr>
              <a:t>HelpDeskLevel</a:t>
            </a:r>
            <a:r>
              <a:rPr lang="en-CA" dirty="0">
                <a:solidFill>
                  <a:srgbClr val="CE9178"/>
                </a:solidFill>
              </a:rPr>
              <a:t>"</a:t>
            </a:r>
            <a:r>
              <a:rPr lang="en-CA" dirty="0">
                <a:solidFill>
                  <a:srgbClr val="9CDCFE"/>
                </a:solidFill>
              </a:rPr>
              <a:t>:</a:t>
            </a:r>
            <a:r>
              <a:rPr lang="en-CA" dirty="0">
                <a:solidFill>
                  <a:srgbClr val="D4D4D4"/>
                </a:solidFill>
              </a:rPr>
              <a:t> </a:t>
            </a:r>
            <a:r>
              <a:rPr lang="en-CA" dirty="0" err="1">
                <a:solidFill>
                  <a:srgbClr val="9CDCFE"/>
                </a:solidFill>
              </a:rPr>
              <a:t>item</a:t>
            </a:r>
            <a:r>
              <a:rPr lang="en-CA" dirty="0" err="1">
                <a:solidFill>
                  <a:srgbClr val="D4D4D4"/>
                </a:solidFill>
              </a:rPr>
              <a:t>.</a:t>
            </a:r>
            <a:r>
              <a:rPr lang="en-CA" dirty="0" err="1">
                <a:solidFill>
                  <a:srgbClr val="9CDCFE"/>
                </a:solidFill>
              </a:rPr>
              <a:t>level</a:t>
            </a:r>
            <a:endParaRPr lang="en-CA" dirty="0">
              <a:solidFill>
                <a:srgbClr val="D4D4D4"/>
              </a:solidFill>
            </a:endParaRPr>
          </a:p>
          <a:p>
            <a:r>
              <a:rPr lang="en-CA" dirty="0">
                <a:solidFill>
                  <a:srgbClr val="D4D4D4"/>
                </a:solidFill>
              </a:rPr>
              <a:t>    }};</a:t>
            </a:r>
          </a:p>
          <a:p>
            <a:br>
              <a:rPr lang="en-CA" dirty="0">
                <a:solidFill>
                  <a:srgbClr val="D4D4D4"/>
                </a:solidFill>
              </a:rPr>
            </a:br>
            <a:r>
              <a:rPr lang="en-CA" dirty="0">
                <a:solidFill>
                  <a:srgbClr val="D4D4D4"/>
                </a:solidFill>
              </a:rPr>
              <a:t>    </a:t>
            </a:r>
            <a:r>
              <a:rPr lang="en-CA" dirty="0">
                <a:solidFill>
                  <a:srgbClr val="569CD6"/>
                </a:solidFill>
              </a:rPr>
              <a:t>this</a:t>
            </a:r>
            <a:r>
              <a:rPr lang="en-CA" dirty="0">
                <a:solidFill>
                  <a:srgbClr val="D4D4D4"/>
                </a:solidFill>
              </a:rPr>
              <a:t>.</a:t>
            </a:r>
            <a:r>
              <a:rPr lang="en-CA" dirty="0">
                <a:solidFill>
                  <a:srgbClr val="9CDCFE"/>
                </a:solidFill>
              </a:rPr>
              <a:t>_</a:t>
            </a:r>
            <a:r>
              <a:rPr lang="en-CA" dirty="0" err="1">
                <a:solidFill>
                  <a:srgbClr val="9CDCFE"/>
                </a:solidFill>
              </a:rPr>
              <a:t>client</a:t>
            </a:r>
            <a:r>
              <a:rPr lang="en-CA" dirty="0" err="1">
                <a:solidFill>
                  <a:srgbClr val="D4D4D4"/>
                </a:solidFill>
              </a:rPr>
              <a:t>.</a:t>
            </a:r>
            <a:r>
              <a:rPr lang="en-CA" dirty="0" err="1">
                <a:solidFill>
                  <a:srgbClr val="DCDCAA"/>
                </a:solidFill>
              </a:rPr>
              <a:t>api</a:t>
            </a:r>
            <a:r>
              <a:rPr lang="en-CA" dirty="0">
                <a:solidFill>
                  <a:srgbClr val="D4D4D4"/>
                </a:solidFill>
              </a:rPr>
              <a:t>(</a:t>
            </a:r>
            <a:r>
              <a:rPr lang="en-CA" dirty="0" err="1">
                <a:solidFill>
                  <a:srgbClr val="9CDCFE"/>
                </a:solidFill>
              </a:rPr>
              <a:t>graphUrl</a:t>
            </a:r>
            <a:r>
              <a:rPr lang="en-CA" dirty="0">
                <a:solidFill>
                  <a:srgbClr val="D4D4D4"/>
                </a:solidFill>
              </a:rPr>
              <a:t>).</a:t>
            </a:r>
            <a:r>
              <a:rPr lang="en-CA" dirty="0">
                <a:solidFill>
                  <a:srgbClr val="DCDCAA"/>
                </a:solidFill>
              </a:rPr>
              <a:t>post</a:t>
            </a:r>
            <a:r>
              <a:rPr lang="en-CA" dirty="0">
                <a:solidFill>
                  <a:srgbClr val="D4D4D4"/>
                </a:solidFill>
              </a:rPr>
              <a:t>(</a:t>
            </a:r>
            <a:r>
              <a:rPr lang="en-CA" dirty="0">
                <a:solidFill>
                  <a:srgbClr val="9CDCFE"/>
                </a:solidFill>
              </a:rPr>
              <a:t>body</a:t>
            </a:r>
            <a:r>
              <a:rPr lang="en-CA" dirty="0">
                <a:solidFill>
                  <a:srgbClr val="D4D4D4"/>
                </a:solidFill>
              </a:rPr>
              <a:t>, (</a:t>
            </a:r>
            <a:r>
              <a:rPr lang="en-CA" dirty="0">
                <a:solidFill>
                  <a:srgbClr val="9CDCFE"/>
                </a:solidFill>
              </a:rPr>
              <a:t>error</a:t>
            </a:r>
            <a:r>
              <a:rPr lang="en-CA" dirty="0">
                <a:solidFill>
                  <a:srgbClr val="D4D4D4"/>
                </a:solidFill>
              </a:rPr>
              <a:t>, </a:t>
            </a:r>
            <a:r>
              <a:rPr lang="en-CA" dirty="0">
                <a:solidFill>
                  <a:srgbClr val="9CDCFE"/>
                </a:solidFill>
              </a:rPr>
              <a:t>response</a:t>
            </a:r>
            <a:r>
              <a:rPr lang="en-CA" dirty="0">
                <a:solidFill>
                  <a:srgbClr val="D4D4D4"/>
                </a:solidFill>
              </a:rPr>
              <a:t>: </a:t>
            </a:r>
            <a:r>
              <a:rPr lang="en-CA" dirty="0">
                <a:solidFill>
                  <a:srgbClr val="4EC9B0"/>
                </a:solidFill>
              </a:rPr>
              <a:t>any</a:t>
            </a:r>
            <a:r>
              <a:rPr lang="en-CA" dirty="0">
                <a:solidFill>
                  <a:srgbClr val="D4D4D4"/>
                </a:solidFill>
              </a:rPr>
              <a:t>) </a:t>
            </a:r>
            <a:r>
              <a:rPr lang="en-CA" dirty="0">
                <a:solidFill>
                  <a:srgbClr val="569CD6"/>
                </a:solidFill>
              </a:rPr>
              <a:t>=&gt;</a:t>
            </a:r>
            <a:r>
              <a:rPr lang="en-CA" dirty="0">
                <a:solidFill>
                  <a:srgbClr val="D4D4D4"/>
                </a:solidFill>
              </a:rPr>
              <a:t> {</a:t>
            </a:r>
          </a:p>
          <a:p>
            <a:r>
              <a:rPr lang="en-CA" dirty="0">
                <a:solidFill>
                  <a:srgbClr val="DCDCAA"/>
                </a:solidFill>
              </a:rPr>
              <a:t>      resolve</a:t>
            </a:r>
            <a:r>
              <a:rPr lang="en-CA" dirty="0">
                <a:solidFill>
                  <a:srgbClr val="D4D4D4"/>
                </a:solidFill>
              </a:rPr>
              <a:t>();</a:t>
            </a:r>
          </a:p>
          <a:p>
            <a:r>
              <a:rPr lang="en-CA" dirty="0">
                <a:solidFill>
                  <a:srgbClr val="D4D4D4"/>
                </a:solidFill>
              </a:rPr>
              <a:t>    });</a:t>
            </a:r>
          </a:p>
          <a:p>
            <a:r>
              <a:rPr lang="en-CA" dirty="0">
                <a:solidFill>
                  <a:srgbClr val="D4D4D4"/>
                </a:solidFill>
              </a:rPr>
              <a:t>  });</a:t>
            </a:r>
          </a:p>
          <a:p>
            <a:r>
              <a:rPr lang="en-CA" dirty="0">
                <a:solidFill>
                  <a:srgbClr val="D4D4D4"/>
                </a:solidFill>
              </a:rPr>
              <a:t>}</a:t>
            </a:r>
          </a:p>
        </p:txBody>
      </p:sp>
      <p:sp>
        <p:nvSpPr>
          <p:cNvPr id="3" name="Title 2">
            <a:extLst>
              <a:ext uri="{FF2B5EF4-FFF2-40B4-BE49-F238E27FC236}">
                <a16:creationId xmlns:a16="http://schemas.microsoft.com/office/drawing/2014/main" id="{5177DB9C-96A3-4142-8E22-5B598262F798}"/>
              </a:ext>
            </a:extLst>
          </p:cNvPr>
          <p:cNvSpPr>
            <a:spLocks noGrp="1"/>
          </p:cNvSpPr>
          <p:nvPr>
            <p:ph type="title"/>
          </p:nvPr>
        </p:nvSpPr>
        <p:spPr/>
        <p:txBody>
          <a:bodyPr/>
          <a:lstStyle/>
          <a:p>
            <a:r>
              <a:rPr lang="en-CA" dirty="0"/>
              <a:t>Creating Data</a:t>
            </a:r>
          </a:p>
        </p:txBody>
      </p:sp>
    </p:spTree>
    <p:extLst>
      <p:ext uri="{BB962C8B-B14F-4D97-AF65-F5344CB8AC3E}">
        <p14:creationId xmlns:p14="http://schemas.microsoft.com/office/powerpoint/2010/main" val="262702873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FB43C86-521C-4A54-A11C-0151BB54C36F}"/>
              </a:ext>
            </a:extLst>
          </p:cNvPr>
          <p:cNvSpPr>
            <a:spLocks noGrp="1"/>
          </p:cNvSpPr>
          <p:nvPr>
            <p:ph idx="1"/>
          </p:nvPr>
        </p:nvSpPr>
        <p:spPr/>
        <p:txBody>
          <a:bodyPr/>
          <a:lstStyle/>
          <a:p>
            <a:r>
              <a:rPr lang="en-CA" dirty="0">
                <a:solidFill>
                  <a:srgbClr val="608B4E"/>
                </a:solidFill>
              </a:rPr>
              <a:t>// Deleting the specified item form the specified list</a:t>
            </a:r>
            <a:endParaRPr lang="en-CA" dirty="0">
              <a:solidFill>
                <a:srgbClr val="D4D4D4"/>
              </a:solidFill>
            </a:endParaRPr>
          </a:p>
          <a:p>
            <a:r>
              <a:rPr lang="en-CA" dirty="0">
                <a:solidFill>
                  <a:srgbClr val="569CD6"/>
                </a:solidFill>
              </a:rPr>
              <a:t>public</a:t>
            </a:r>
            <a:r>
              <a:rPr lang="en-CA" dirty="0">
                <a:solidFill>
                  <a:srgbClr val="D4D4D4"/>
                </a:solidFill>
              </a:rPr>
              <a:t> </a:t>
            </a:r>
            <a:r>
              <a:rPr lang="en-CA" dirty="0" err="1">
                <a:solidFill>
                  <a:srgbClr val="DCDCAA"/>
                </a:solidFill>
              </a:rPr>
              <a:t>deleteItem</a:t>
            </a:r>
            <a:r>
              <a:rPr lang="en-CA" dirty="0">
                <a:solidFill>
                  <a:srgbClr val="D4D4D4"/>
                </a:solidFill>
              </a:rPr>
              <a:t>(</a:t>
            </a:r>
            <a:r>
              <a:rPr lang="en-CA" dirty="0">
                <a:solidFill>
                  <a:srgbClr val="9CDCFE"/>
                </a:solidFill>
              </a:rPr>
              <a:t>id</a:t>
            </a:r>
            <a:r>
              <a:rPr lang="en-CA" dirty="0">
                <a:solidFill>
                  <a:srgbClr val="D4D4D4"/>
                </a:solidFill>
              </a:rPr>
              <a:t>: </a:t>
            </a:r>
            <a:r>
              <a:rPr lang="en-CA" dirty="0">
                <a:solidFill>
                  <a:srgbClr val="4EC9B0"/>
                </a:solidFill>
              </a:rPr>
              <a:t>number</a:t>
            </a:r>
            <a:r>
              <a:rPr lang="en-CA" dirty="0">
                <a:solidFill>
                  <a:srgbClr val="D4D4D4"/>
                </a:solidFill>
              </a:rPr>
              <a:t>): </a:t>
            </a:r>
            <a:r>
              <a:rPr lang="en-CA" dirty="0">
                <a:solidFill>
                  <a:srgbClr val="4EC9B0"/>
                </a:solidFill>
              </a:rPr>
              <a:t>Promise</a:t>
            </a:r>
            <a:r>
              <a:rPr lang="en-CA" dirty="0">
                <a:solidFill>
                  <a:srgbClr val="D4D4D4"/>
                </a:solidFill>
              </a:rPr>
              <a:t>&lt;</a:t>
            </a:r>
            <a:r>
              <a:rPr lang="en-CA" dirty="0">
                <a:solidFill>
                  <a:srgbClr val="4EC9B0"/>
                </a:solidFill>
              </a:rPr>
              <a:t>void</a:t>
            </a:r>
            <a:r>
              <a:rPr lang="en-CA" dirty="0">
                <a:solidFill>
                  <a:srgbClr val="D4D4D4"/>
                </a:solidFill>
              </a:rPr>
              <a:t>&gt; {</a:t>
            </a:r>
          </a:p>
          <a:p>
            <a:r>
              <a:rPr lang="en-CA" dirty="0">
                <a:solidFill>
                  <a:srgbClr val="569CD6"/>
                </a:solidFill>
              </a:rPr>
              <a:t>  let</a:t>
            </a:r>
            <a:r>
              <a:rPr lang="en-CA" dirty="0">
                <a:solidFill>
                  <a:srgbClr val="D4D4D4"/>
                </a:solidFill>
              </a:rPr>
              <a:t> </a:t>
            </a:r>
            <a:r>
              <a:rPr lang="en-CA" dirty="0" err="1">
                <a:solidFill>
                  <a:srgbClr val="9CDCFE"/>
                </a:solidFill>
              </a:rPr>
              <a:t>graphUrl</a:t>
            </a:r>
            <a:r>
              <a:rPr lang="en-CA" dirty="0">
                <a:solidFill>
                  <a:srgbClr val="D4D4D4"/>
                </a:solidFill>
              </a:rPr>
              <a:t>: </a:t>
            </a:r>
            <a:r>
              <a:rPr lang="en-CA" dirty="0">
                <a:solidFill>
                  <a:srgbClr val="4EC9B0"/>
                </a:solidFill>
              </a:rPr>
              <a:t>string</a:t>
            </a:r>
            <a:r>
              <a:rPr lang="en-CA" dirty="0">
                <a:solidFill>
                  <a:srgbClr val="D4D4D4"/>
                </a:solidFill>
              </a:rPr>
              <a:t> = </a:t>
            </a:r>
            <a:r>
              <a:rPr lang="en-CA" dirty="0">
                <a:solidFill>
                  <a:srgbClr val="CE9178"/>
                </a:solidFill>
              </a:rPr>
              <a:t>`https://graph.microsoft.com/v1.0`</a:t>
            </a:r>
            <a:r>
              <a:rPr lang="en-CA" dirty="0">
                <a:solidFill>
                  <a:srgbClr val="D4D4D4"/>
                </a:solidFill>
              </a:rPr>
              <a:t> +</a:t>
            </a:r>
          </a:p>
          <a:p>
            <a:r>
              <a:rPr lang="en-CA" dirty="0">
                <a:solidFill>
                  <a:srgbClr val="CE9178"/>
                </a:solidFill>
              </a:rPr>
              <a:t>                         `/sites/</a:t>
            </a:r>
            <a:r>
              <a:rPr lang="en-CA" dirty="0">
                <a:solidFill>
                  <a:srgbClr val="569CD6"/>
                </a:solidFill>
              </a:rPr>
              <a:t>${</a:t>
            </a:r>
            <a:r>
              <a:rPr lang="en-CA" dirty="0" err="1">
                <a:solidFill>
                  <a:srgbClr val="569CD6"/>
                </a:solidFill>
              </a:rPr>
              <a:t>this</a:t>
            </a:r>
            <a:r>
              <a:rPr lang="en-CA" dirty="0" err="1">
                <a:solidFill>
                  <a:srgbClr val="D4D4D4"/>
                </a:solidFill>
              </a:rPr>
              <a:t>.</a:t>
            </a:r>
            <a:r>
              <a:rPr lang="en-CA" dirty="0" err="1">
                <a:solidFill>
                  <a:srgbClr val="DCDCAA"/>
                </a:solidFill>
              </a:rPr>
              <a:t>getCurrentSiteCollectionGraphId</a:t>
            </a:r>
            <a:r>
              <a:rPr lang="en-CA" dirty="0">
                <a:solidFill>
                  <a:srgbClr val="D4D4D4"/>
                </a:solidFill>
              </a:rPr>
              <a:t>()</a:t>
            </a:r>
            <a:r>
              <a:rPr lang="en-CA" dirty="0">
                <a:solidFill>
                  <a:srgbClr val="569CD6"/>
                </a:solidFill>
              </a:rPr>
              <a:t>}</a:t>
            </a:r>
            <a:r>
              <a:rPr lang="en-CA" dirty="0">
                <a:solidFill>
                  <a:srgbClr val="CE9178"/>
                </a:solidFill>
              </a:rPr>
              <a:t>`</a:t>
            </a:r>
            <a:r>
              <a:rPr lang="en-CA" dirty="0">
                <a:solidFill>
                  <a:srgbClr val="D4D4D4"/>
                </a:solidFill>
              </a:rPr>
              <a:t> +</a:t>
            </a:r>
          </a:p>
          <a:p>
            <a:r>
              <a:rPr lang="en-CA" dirty="0">
                <a:solidFill>
                  <a:srgbClr val="CE9178"/>
                </a:solidFill>
              </a:rPr>
              <a:t>                         `/lists/</a:t>
            </a:r>
            <a:r>
              <a:rPr lang="en-CA" dirty="0">
                <a:solidFill>
                  <a:srgbClr val="569CD6"/>
                </a:solidFill>
              </a:rPr>
              <a:t>${this</a:t>
            </a:r>
            <a:r>
              <a:rPr lang="en-CA" dirty="0">
                <a:solidFill>
                  <a:srgbClr val="D4D4D4"/>
                </a:solidFill>
              </a:rPr>
              <a:t>.</a:t>
            </a:r>
            <a:r>
              <a:rPr lang="en-CA" dirty="0">
                <a:solidFill>
                  <a:srgbClr val="9CDCFE"/>
                </a:solidFill>
              </a:rPr>
              <a:t>_</a:t>
            </a:r>
            <a:r>
              <a:rPr lang="en-CA" dirty="0" err="1">
                <a:solidFill>
                  <a:srgbClr val="9CDCFE"/>
                </a:solidFill>
              </a:rPr>
              <a:t>listId</a:t>
            </a:r>
            <a:r>
              <a:rPr lang="en-CA" dirty="0">
                <a:solidFill>
                  <a:srgbClr val="569CD6"/>
                </a:solidFill>
              </a:rPr>
              <a:t>}</a:t>
            </a:r>
            <a:r>
              <a:rPr lang="en-CA" dirty="0">
                <a:solidFill>
                  <a:srgbClr val="CE9178"/>
                </a:solidFill>
              </a:rPr>
              <a:t>`</a:t>
            </a:r>
            <a:r>
              <a:rPr lang="en-CA" dirty="0">
                <a:solidFill>
                  <a:srgbClr val="D4D4D4"/>
                </a:solidFill>
              </a:rPr>
              <a:t> +</a:t>
            </a:r>
          </a:p>
          <a:p>
            <a:r>
              <a:rPr lang="en-CA" dirty="0">
                <a:solidFill>
                  <a:srgbClr val="CE9178"/>
                </a:solidFill>
              </a:rPr>
              <a:t>                         `/items/</a:t>
            </a:r>
            <a:r>
              <a:rPr lang="en-CA" dirty="0">
                <a:solidFill>
                  <a:srgbClr val="569CD6"/>
                </a:solidFill>
              </a:rPr>
              <a:t>${</a:t>
            </a:r>
            <a:r>
              <a:rPr lang="en-CA" dirty="0">
                <a:solidFill>
                  <a:srgbClr val="9CDCFE"/>
                </a:solidFill>
              </a:rPr>
              <a:t>id</a:t>
            </a:r>
            <a:r>
              <a:rPr lang="en-CA" dirty="0">
                <a:solidFill>
                  <a:srgbClr val="569CD6"/>
                </a:solidFill>
              </a:rPr>
              <a:t>}</a:t>
            </a:r>
            <a:r>
              <a:rPr lang="en-CA" dirty="0">
                <a:solidFill>
                  <a:srgbClr val="CE9178"/>
                </a:solidFill>
              </a:rPr>
              <a:t>`</a:t>
            </a:r>
            <a:r>
              <a:rPr lang="en-CA" dirty="0">
                <a:solidFill>
                  <a:srgbClr val="D4D4D4"/>
                </a:solidFill>
              </a:rPr>
              <a:t>;</a:t>
            </a:r>
          </a:p>
          <a:p>
            <a:br>
              <a:rPr lang="en-CA" dirty="0">
                <a:solidFill>
                  <a:srgbClr val="D4D4D4"/>
                </a:solidFill>
              </a:rPr>
            </a:br>
            <a:r>
              <a:rPr lang="en-CA" dirty="0">
                <a:solidFill>
                  <a:srgbClr val="D4D4D4"/>
                </a:solidFill>
              </a:rPr>
              <a:t>  </a:t>
            </a:r>
            <a:r>
              <a:rPr lang="en-CA" dirty="0">
                <a:solidFill>
                  <a:srgbClr val="C586C0"/>
                </a:solidFill>
              </a:rPr>
              <a:t>return</a:t>
            </a:r>
            <a:r>
              <a:rPr lang="en-CA" dirty="0">
                <a:solidFill>
                  <a:srgbClr val="D4D4D4"/>
                </a:solidFill>
              </a:rPr>
              <a:t> </a:t>
            </a:r>
            <a:r>
              <a:rPr lang="en-CA" dirty="0">
                <a:solidFill>
                  <a:srgbClr val="569CD6"/>
                </a:solidFill>
              </a:rPr>
              <a:t>new</a:t>
            </a:r>
            <a:r>
              <a:rPr lang="en-CA" dirty="0">
                <a:solidFill>
                  <a:srgbClr val="D4D4D4"/>
                </a:solidFill>
              </a:rPr>
              <a:t> </a:t>
            </a:r>
            <a:r>
              <a:rPr lang="en-CA" dirty="0">
                <a:solidFill>
                  <a:srgbClr val="4EC9B0"/>
                </a:solidFill>
              </a:rPr>
              <a:t>Promise</a:t>
            </a:r>
            <a:r>
              <a:rPr lang="en-CA" dirty="0">
                <a:solidFill>
                  <a:srgbClr val="D4D4D4"/>
                </a:solidFill>
              </a:rPr>
              <a:t>&lt;</a:t>
            </a:r>
            <a:r>
              <a:rPr lang="en-CA" dirty="0">
                <a:solidFill>
                  <a:srgbClr val="4EC9B0"/>
                </a:solidFill>
              </a:rPr>
              <a:t>void</a:t>
            </a:r>
            <a:r>
              <a:rPr lang="en-CA" dirty="0">
                <a:solidFill>
                  <a:srgbClr val="D4D4D4"/>
                </a:solidFill>
              </a:rPr>
              <a:t>&gt;((</a:t>
            </a:r>
            <a:r>
              <a:rPr lang="en-CA" dirty="0">
                <a:solidFill>
                  <a:srgbClr val="9CDCFE"/>
                </a:solidFill>
              </a:rPr>
              <a:t>resolve</a:t>
            </a:r>
            <a:r>
              <a:rPr lang="en-CA" dirty="0">
                <a:solidFill>
                  <a:srgbClr val="D4D4D4"/>
                </a:solidFill>
              </a:rPr>
              <a:t>, </a:t>
            </a:r>
            <a:r>
              <a:rPr lang="en-CA" dirty="0">
                <a:solidFill>
                  <a:srgbClr val="9CDCFE"/>
                </a:solidFill>
              </a:rPr>
              <a:t>reject</a:t>
            </a:r>
            <a:r>
              <a:rPr lang="en-CA" dirty="0">
                <a:solidFill>
                  <a:srgbClr val="D4D4D4"/>
                </a:solidFill>
              </a:rPr>
              <a:t>) </a:t>
            </a:r>
            <a:r>
              <a:rPr lang="en-CA" dirty="0">
                <a:solidFill>
                  <a:srgbClr val="569CD6"/>
                </a:solidFill>
              </a:rPr>
              <a:t>=&gt;</a:t>
            </a:r>
            <a:r>
              <a:rPr lang="en-CA" dirty="0">
                <a:solidFill>
                  <a:srgbClr val="D4D4D4"/>
                </a:solidFill>
              </a:rPr>
              <a:t> {</a:t>
            </a:r>
          </a:p>
          <a:p>
            <a:r>
              <a:rPr lang="en-CA" dirty="0">
                <a:solidFill>
                  <a:srgbClr val="569CD6"/>
                </a:solidFill>
              </a:rPr>
              <a:t>    this</a:t>
            </a:r>
            <a:r>
              <a:rPr lang="en-CA" dirty="0">
                <a:solidFill>
                  <a:srgbClr val="D4D4D4"/>
                </a:solidFill>
              </a:rPr>
              <a:t>.</a:t>
            </a:r>
            <a:r>
              <a:rPr lang="en-CA" dirty="0">
                <a:solidFill>
                  <a:srgbClr val="9CDCFE"/>
                </a:solidFill>
              </a:rPr>
              <a:t>_</a:t>
            </a:r>
            <a:r>
              <a:rPr lang="en-CA" dirty="0" err="1">
                <a:solidFill>
                  <a:srgbClr val="9CDCFE"/>
                </a:solidFill>
              </a:rPr>
              <a:t>client</a:t>
            </a:r>
            <a:r>
              <a:rPr lang="en-CA" dirty="0" err="1">
                <a:solidFill>
                  <a:srgbClr val="D4D4D4"/>
                </a:solidFill>
              </a:rPr>
              <a:t>.</a:t>
            </a:r>
            <a:r>
              <a:rPr lang="en-CA" dirty="0" err="1">
                <a:solidFill>
                  <a:srgbClr val="DCDCAA"/>
                </a:solidFill>
              </a:rPr>
              <a:t>api</a:t>
            </a:r>
            <a:r>
              <a:rPr lang="en-CA" dirty="0">
                <a:solidFill>
                  <a:srgbClr val="D4D4D4"/>
                </a:solidFill>
              </a:rPr>
              <a:t>(</a:t>
            </a:r>
            <a:r>
              <a:rPr lang="en-CA" dirty="0" err="1">
                <a:solidFill>
                  <a:srgbClr val="9CDCFE"/>
                </a:solidFill>
              </a:rPr>
              <a:t>graphUrl</a:t>
            </a:r>
            <a:r>
              <a:rPr lang="en-CA" dirty="0">
                <a:solidFill>
                  <a:srgbClr val="D4D4D4"/>
                </a:solidFill>
              </a:rPr>
              <a:t>).</a:t>
            </a:r>
            <a:r>
              <a:rPr lang="en-CA" dirty="0">
                <a:solidFill>
                  <a:srgbClr val="DCDCAA"/>
                </a:solidFill>
              </a:rPr>
              <a:t>delete</a:t>
            </a:r>
            <a:r>
              <a:rPr lang="en-CA" dirty="0">
                <a:solidFill>
                  <a:srgbClr val="D4D4D4"/>
                </a:solidFill>
              </a:rPr>
              <a:t>((</a:t>
            </a:r>
            <a:r>
              <a:rPr lang="en-CA" dirty="0">
                <a:solidFill>
                  <a:srgbClr val="9CDCFE"/>
                </a:solidFill>
              </a:rPr>
              <a:t>error</a:t>
            </a:r>
            <a:r>
              <a:rPr lang="en-CA" dirty="0">
                <a:solidFill>
                  <a:srgbClr val="D4D4D4"/>
                </a:solidFill>
              </a:rPr>
              <a:t>, </a:t>
            </a:r>
            <a:r>
              <a:rPr lang="en-CA" dirty="0">
                <a:solidFill>
                  <a:srgbClr val="9CDCFE"/>
                </a:solidFill>
              </a:rPr>
              <a:t>response</a:t>
            </a:r>
            <a:r>
              <a:rPr lang="en-CA" dirty="0">
                <a:solidFill>
                  <a:srgbClr val="D4D4D4"/>
                </a:solidFill>
              </a:rPr>
              <a:t>: </a:t>
            </a:r>
            <a:r>
              <a:rPr lang="en-CA" dirty="0">
                <a:solidFill>
                  <a:srgbClr val="4EC9B0"/>
                </a:solidFill>
              </a:rPr>
              <a:t>any</a:t>
            </a:r>
            <a:r>
              <a:rPr lang="en-CA" dirty="0">
                <a:solidFill>
                  <a:srgbClr val="D4D4D4"/>
                </a:solidFill>
              </a:rPr>
              <a:t>) </a:t>
            </a:r>
            <a:r>
              <a:rPr lang="en-CA" dirty="0">
                <a:solidFill>
                  <a:srgbClr val="569CD6"/>
                </a:solidFill>
              </a:rPr>
              <a:t>=&gt;</a:t>
            </a:r>
            <a:r>
              <a:rPr lang="en-CA" dirty="0">
                <a:solidFill>
                  <a:srgbClr val="D4D4D4"/>
                </a:solidFill>
              </a:rPr>
              <a:t> {</a:t>
            </a:r>
          </a:p>
          <a:p>
            <a:r>
              <a:rPr lang="en-CA" dirty="0">
                <a:solidFill>
                  <a:srgbClr val="DCDCAA"/>
                </a:solidFill>
              </a:rPr>
              <a:t>      resolve</a:t>
            </a:r>
            <a:r>
              <a:rPr lang="en-CA" dirty="0">
                <a:solidFill>
                  <a:srgbClr val="D4D4D4"/>
                </a:solidFill>
              </a:rPr>
              <a:t>();</a:t>
            </a:r>
          </a:p>
          <a:p>
            <a:r>
              <a:rPr lang="en-CA" dirty="0">
                <a:solidFill>
                  <a:srgbClr val="D4D4D4"/>
                </a:solidFill>
              </a:rPr>
              <a:t>    });</a:t>
            </a:r>
          </a:p>
          <a:p>
            <a:r>
              <a:rPr lang="en-CA" dirty="0">
                <a:solidFill>
                  <a:srgbClr val="D4D4D4"/>
                </a:solidFill>
              </a:rPr>
              <a:t>  });</a:t>
            </a:r>
          </a:p>
          <a:p>
            <a:r>
              <a:rPr lang="en-CA" dirty="0">
                <a:solidFill>
                  <a:srgbClr val="D4D4D4"/>
                </a:solidFill>
              </a:rPr>
              <a:t>}</a:t>
            </a:r>
          </a:p>
          <a:p>
            <a:endParaRPr lang="en-CA" dirty="0"/>
          </a:p>
        </p:txBody>
      </p:sp>
      <p:sp>
        <p:nvSpPr>
          <p:cNvPr id="3" name="Title 2">
            <a:extLst>
              <a:ext uri="{FF2B5EF4-FFF2-40B4-BE49-F238E27FC236}">
                <a16:creationId xmlns:a16="http://schemas.microsoft.com/office/drawing/2014/main" id="{5177DB9C-96A3-4142-8E22-5B598262F798}"/>
              </a:ext>
            </a:extLst>
          </p:cNvPr>
          <p:cNvSpPr>
            <a:spLocks noGrp="1"/>
          </p:cNvSpPr>
          <p:nvPr>
            <p:ph type="title"/>
          </p:nvPr>
        </p:nvSpPr>
        <p:spPr/>
        <p:txBody>
          <a:bodyPr/>
          <a:lstStyle/>
          <a:p>
            <a:r>
              <a:rPr lang="en-CA" dirty="0"/>
              <a:t>Deleting Data</a:t>
            </a:r>
          </a:p>
        </p:txBody>
      </p:sp>
    </p:spTree>
    <p:extLst>
      <p:ext uri="{BB962C8B-B14F-4D97-AF65-F5344CB8AC3E}">
        <p14:creationId xmlns:p14="http://schemas.microsoft.com/office/powerpoint/2010/main" val="167114933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E5A2C-7745-4044-87FB-F469B4DA1BF7}"/>
              </a:ext>
            </a:extLst>
          </p:cNvPr>
          <p:cNvSpPr>
            <a:spLocks noGrp="1"/>
          </p:cNvSpPr>
          <p:nvPr>
            <p:ph type="title"/>
          </p:nvPr>
        </p:nvSpPr>
        <p:spPr/>
        <p:txBody>
          <a:bodyPr/>
          <a:lstStyle/>
          <a:p>
            <a:r>
              <a:rPr lang="en-CA" dirty="0"/>
              <a:t>Custom APIs</a:t>
            </a:r>
          </a:p>
        </p:txBody>
      </p:sp>
      <p:sp>
        <p:nvSpPr>
          <p:cNvPr id="3" name="Content Placeholder 2">
            <a:extLst>
              <a:ext uri="{FF2B5EF4-FFF2-40B4-BE49-F238E27FC236}">
                <a16:creationId xmlns:a16="http://schemas.microsoft.com/office/drawing/2014/main" id="{04CB60E6-9763-4617-9C0A-B69ACE247ED1}"/>
              </a:ext>
            </a:extLst>
          </p:cNvPr>
          <p:cNvSpPr>
            <a:spLocks noGrp="1"/>
          </p:cNvSpPr>
          <p:nvPr>
            <p:ph idx="1"/>
          </p:nvPr>
        </p:nvSpPr>
        <p:spPr/>
        <p:txBody>
          <a:bodyPr/>
          <a:lstStyle/>
          <a:p>
            <a:r>
              <a:rPr lang="en-CA" dirty="0"/>
              <a:t>Using the built-in </a:t>
            </a:r>
            <a:r>
              <a:rPr lang="en-CA" dirty="0" err="1"/>
              <a:t>AadGraphClient</a:t>
            </a:r>
            <a:r>
              <a:rPr lang="en-CA" dirty="0"/>
              <a:t> class that takes care of the entire authentication flow and token management for you</a:t>
            </a:r>
          </a:p>
          <a:p>
            <a:endParaRPr lang="en-CA" dirty="0"/>
          </a:p>
          <a:p>
            <a:r>
              <a:rPr lang="en-CA" dirty="0"/>
              <a:t>Using a custom implementation using  ADAL or MSAL</a:t>
            </a:r>
          </a:p>
          <a:p>
            <a:endParaRPr lang="en-CA" dirty="0"/>
          </a:p>
          <a:p>
            <a:r>
              <a:rPr lang="en-CA" dirty="0"/>
              <a:t>You can use user impersonation (or not) to query SharePoint content based on user permissions</a:t>
            </a:r>
          </a:p>
        </p:txBody>
      </p:sp>
    </p:spTree>
    <p:extLst>
      <p:ext uri="{BB962C8B-B14F-4D97-AF65-F5344CB8AC3E}">
        <p14:creationId xmlns:p14="http://schemas.microsoft.com/office/powerpoint/2010/main" val="385477031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FB43C86-521C-4A54-A11C-0151BB54C36F}"/>
              </a:ext>
            </a:extLst>
          </p:cNvPr>
          <p:cNvSpPr>
            <a:spLocks noGrp="1"/>
          </p:cNvSpPr>
          <p:nvPr>
            <p:ph idx="1"/>
          </p:nvPr>
        </p:nvSpPr>
        <p:spPr/>
        <p:txBody>
          <a:bodyPr/>
          <a:lstStyle/>
          <a:p>
            <a:r>
              <a:rPr lang="en-CA" dirty="0">
                <a:solidFill>
                  <a:srgbClr val="608B4E"/>
                </a:solidFill>
              </a:rPr>
              <a:t>// Getting all the sessions of the specified list using the AAD Client</a:t>
            </a:r>
            <a:endParaRPr lang="en-CA" dirty="0">
              <a:solidFill>
                <a:srgbClr val="D4D4D4"/>
              </a:solidFill>
            </a:endParaRPr>
          </a:p>
          <a:p>
            <a:r>
              <a:rPr lang="en-CA" dirty="0">
                <a:solidFill>
                  <a:srgbClr val="569CD6"/>
                </a:solidFill>
              </a:rPr>
              <a:t>public</a:t>
            </a:r>
            <a:r>
              <a:rPr lang="en-CA" dirty="0">
                <a:solidFill>
                  <a:srgbClr val="D4D4D4"/>
                </a:solidFill>
              </a:rPr>
              <a:t> </a:t>
            </a:r>
            <a:r>
              <a:rPr lang="en-CA" dirty="0" err="1">
                <a:solidFill>
                  <a:srgbClr val="DCDCAA"/>
                </a:solidFill>
              </a:rPr>
              <a:t>getItems</a:t>
            </a:r>
            <a:r>
              <a:rPr lang="en-CA" dirty="0">
                <a:solidFill>
                  <a:srgbClr val="D4D4D4"/>
                </a:solidFill>
              </a:rPr>
              <a:t>(</a:t>
            </a:r>
            <a:r>
              <a:rPr lang="en-CA" dirty="0">
                <a:solidFill>
                  <a:srgbClr val="9CDCFE"/>
                </a:solidFill>
              </a:rPr>
              <a:t>context</a:t>
            </a:r>
            <a:r>
              <a:rPr lang="en-CA" dirty="0">
                <a:solidFill>
                  <a:srgbClr val="D4D4D4"/>
                </a:solidFill>
              </a:rPr>
              <a:t>: </a:t>
            </a:r>
            <a:r>
              <a:rPr lang="en-CA" dirty="0" err="1">
                <a:solidFill>
                  <a:srgbClr val="4EC9B0"/>
                </a:solidFill>
              </a:rPr>
              <a:t>WebPartContext</a:t>
            </a:r>
            <a:r>
              <a:rPr lang="en-CA" dirty="0">
                <a:solidFill>
                  <a:srgbClr val="D4D4D4"/>
                </a:solidFill>
              </a:rPr>
              <a:t>): </a:t>
            </a:r>
            <a:r>
              <a:rPr lang="en-CA" dirty="0">
                <a:solidFill>
                  <a:srgbClr val="4EC9B0"/>
                </a:solidFill>
              </a:rPr>
              <a:t>Promise</a:t>
            </a:r>
            <a:r>
              <a:rPr lang="en-CA" dirty="0">
                <a:solidFill>
                  <a:srgbClr val="D4D4D4"/>
                </a:solidFill>
              </a:rPr>
              <a:t>&lt;</a:t>
            </a:r>
            <a:r>
              <a:rPr lang="en-CA" dirty="0" err="1">
                <a:solidFill>
                  <a:srgbClr val="4EC9B0"/>
                </a:solidFill>
              </a:rPr>
              <a:t>IHelpDeskItem</a:t>
            </a:r>
            <a:r>
              <a:rPr lang="en-CA" dirty="0">
                <a:solidFill>
                  <a:srgbClr val="D4D4D4"/>
                </a:solidFill>
              </a:rPr>
              <a:t>[]&gt; {</a:t>
            </a:r>
            <a:br>
              <a:rPr lang="en-CA" dirty="0">
                <a:solidFill>
                  <a:srgbClr val="D4D4D4"/>
                </a:solidFill>
              </a:rPr>
            </a:br>
            <a:r>
              <a:rPr lang="en-CA" dirty="0">
                <a:solidFill>
                  <a:srgbClr val="D4D4D4"/>
                </a:solidFill>
              </a:rPr>
              <a:t>  </a:t>
            </a:r>
            <a:r>
              <a:rPr lang="en-CA" dirty="0">
                <a:solidFill>
                  <a:srgbClr val="C586C0"/>
                </a:solidFill>
              </a:rPr>
              <a:t>return</a:t>
            </a:r>
            <a:r>
              <a:rPr lang="en-CA" dirty="0">
                <a:solidFill>
                  <a:srgbClr val="D4D4D4"/>
                </a:solidFill>
              </a:rPr>
              <a:t> </a:t>
            </a:r>
            <a:r>
              <a:rPr lang="en-CA" dirty="0">
                <a:solidFill>
                  <a:srgbClr val="569CD6"/>
                </a:solidFill>
              </a:rPr>
              <a:t>new</a:t>
            </a:r>
            <a:r>
              <a:rPr lang="en-CA" dirty="0">
                <a:solidFill>
                  <a:srgbClr val="D4D4D4"/>
                </a:solidFill>
              </a:rPr>
              <a:t> </a:t>
            </a:r>
            <a:r>
              <a:rPr lang="en-CA" dirty="0">
                <a:solidFill>
                  <a:srgbClr val="4EC9B0"/>
                </a:solidFill>
              </a:rPr>
              <a:t>Promise</a:t>
            </a:r>
            <a:r>
              <a:rPr lang="en-CA" dirty="0">
                <a:solidFill>
                  <a:srgbClr val="D4D4D4"/>
                </a:solidFill>
              </a:rPr>
              <a:t>&lt;</a:t>
            </a:r>
            <a:r>
              <a:rPr lang="en-CA" dirty="0" err="1">
                <a:solidFill>
                  <a:srgbClr val="4EC9B0"/>
                </a:solidFill>
              </a:rPr>
              <a:t>IHelpDeskItem</a:t>
            </a:r>
            <a:r>
              <a:rPr lang="en-CA" dirty="0">
                <a:solidFill>
                  <a:srgbClr val="D4D4D4"/>
                </a:solidFill>
              </a:rPr>
              <a:t>[]&gt;((</a:t>
            </a:r>
            <a:r>
              <a:rPr lang="en-CA" dirty="0">
                <a:solidFill>
                  <a:srgbClr val="9CDCFE"/>
                </a:solidFill>
              </a:rPr>
              <a:t>resolve</a:t>
            </a:r>
            <a:r>
              <a:rPr lang="en-CA" dirty="0">
                <a:solidFill>
                  <a:srgbClr val="D4D4D4"/>
                </a:solidFill>
              </a:rPr>
              <a:t>, </a:t>
            </a:r>
            <a:r>
              <a:rPr lang="en-CA" dirty="0">
                <a:solidFill>
                  <a:srgbClr val="9CDCFE"/>
                </a:solidFill>
              </a:rPr>
              <a:t>reject</a:t>
            </a:r>
            <a:r>
              <a:rPr lang="en-CA" dirty="0">
                <a:solidFill>
                  <a:srgbClr val="D4D4D4"/>
                </a:solidFill>
              </a:rPr>
              <a:t>) </a:t>
            </a:r>
            <a:r>
              <a:rPr lang="en-CA" dirty="0">
                <a:solidFill>
                  <a:srgbClr val="569CD6"/>
                </a:solidFill>
              </a:rPr>
              <a:t>=&gt;</a:t>
            </a:r>
            <a:r>
              <a:rPr lang="en-CA" dirty="0">
                <a:solidFill>
                  <a:srgbClr val="D4D4D4"/>
                </a:solidFill>
              </a:rPr>
              <a:t> {</a:t>
            </a:r>
          </a:p>
          <a:p>
            <a:r>
              <a:rPr lang="en-CA" dirty="0">
                <a:solidFill>
                  <a:srgbClr val="569CD6"/>
                </a:solidFill>
              </a:rPr>
              <a:t>    let</a:t>
            </a:r>
            <a:r>
              <a:rPr lang="en-CA" dirty="0">
                <a:solidFill>
                  <a:srgbClr val="D4D4D4"/>
                </a:solidFill>
              </a:rPr>
              <a:t> </a:t>
            </a:r>
            <a:r>
              <a:rPr lang="en-CA" dirty="0" err="1">
                <a:solidFill>
                  <a:srgbClr val="9CDCFE"/>
                </a:solidFill>
              </a:rPr>
              <a:t>apiUrl</a:t>
            </a:r>
            <a:r>
              <a:rPr lang="en-CA" dirty="0">
                <a:solidFill>
                  <a:srgbClr val="D4D4D4"/>
                </a:solidFill>
              </a:rPr>
              <a:t>: </a:t>
            </a:r>
            <a:r>
              <a:rPr lang="en-CA" dirty="0">
                <a:solidFill>
                  <a:srgbClr val="4EC9B0"/>
                </a:solidFill>
              </a:rPr>
              <a:t>string</a:t>
            </a:r>
            <a:r>
              <a:rPr lang="en-CA" dirty="0">
                <a:solidFill>
                  <a:srgbClr val="D4D4D4"/>
                </a:solidFill>
              </a:rPr>
              <a:t> = </a:t>
            </a:r>
            <a:r>
              <a:rPr lang="en-CA" dirty="0">
                <a:solidFill>
                  <a:srgbClr val="CE9178"/>
                </a:solidFill>
              </a:rPr>
              <a:t>"&lt;</a:t>
            </a:r>
            <a:r>
              <a:rPr lang="en-CA" dirty="0" err="1">
                <a:solidFill>
                  <a:srgbClr val="CE9178"/>
                </a:solidFill>
              </a:rPr>
              <a:t>url</a:t>
            </a:r>
            <a:r>
              <a:rPr lang="en-CA" dirty="0">
                <a:solidFill>
                  <a:srgbClr val="CE9178"/>
                </a:solidFill>
              </a:rPr>
              <a:t>&gt;/</a:t>
            </a:r>
            <a:r>
              <a:rPr lang="en-CA" dirty="0" err="1">
                <a:solidFill>
                  <a:srgbClr val="CE9178"/>
                </a:solidFill>
              </a:rPr>
              <a:t>api</a:t>
            </a:r>
            <a:r>
              <a:rPr lang="en-CA" dirty="0">
                <a:solidFill>
                  <a:srgbClr val="CE9178"/>
                </a:solidFill>
              </a:rPr>
              <a:t>/</a:t>
            </a:r>
            <a:r>
              <a:rPr lang="en-CA" dirty="0" err="1">
                <a:solidFill>
                  <a:srgbClr val="CE9178"/>
                </a:solidFill>
              </a:rPr>
              <a:t>GetHelpDeskItems</a:t>
            </a:r>
            <a:r>
              <a:rPr lang="en-CA" dirty="0">
                <a:solidFill>
                  <a:srgbClr val="CE9178"/>
                </a:solidFill>
              </a:rPr>
              <a:t>"</a:t>
            </a:r>
            <a:r>
              <a:rPr lang="en-CA" dirty="0">
                <a:solidFill>
                  <a:srgbClr val="D4D4D4"/>
                </a:solidFill>
              </a:rPr>
              <a:t>;</a:t>
            </a:r>
          </a:p>
          <a:p>
            <a:r>
              <a:rPr lang="en-CA" dirty="0">
                <a:solidFill>
                  <a:srgbClr val="569CD6"/>
                </a:solidFill>
              </a:rPr>
              <a:t>    </a:t>
            </a:r>
            <a:r>
              <a:rPr lang="en-CA" dirty="0" err="1">
                <a:solidFill>
                  <a:srgbClr val="569CD6"/>
                </a:solidFill>
              </a:rPr>
              <a:t>this</a:t>
            </a:r>
            <a:r>
              <a:rPr lang="en-CA" dirty="0" err="1">
                <a:solidFill>
                  <a:srgbClr val="D4D4D4"/>
                </a:solidFill>
              </a:rPr>
              <a:t>.</a:t>
            </a:r>
            <a:r>
              <a:rPr lang="en-CA" dirty="0" err="1">
                <a:solidFill>
                  <a:srgbClr val="9CDCFE"/>
                </a:solidFill>
              </a:rPr>
              <a:t>_client</a:t>
            </a:r>
            <a:endParaRPr lang="en-CA" dirty="0">
              <a:solidFill>
                <a:srgbClr val="9CDCFE"/>
              </a:solidFill>
            </a:endParaRPr>
          </a:p>
          <a:p>
            <a:r>
              <a:rPr lang="en-CA" dirty="0">
                <a:solidFill>
                  <a:srgbClr val="9CDCFE"/>
                </a:solidFill>
              </a:rPr>
              <a:t>      </a:t>
            </a:r>
            <a:r>
              <a:rPr lang="en-CA" dirty="0">
                <a:solidFill>
                  <a:srgbClr val="D4D4D4"/>
                </a:solidFill>
              </a:rPr>
              <a:t>.</a:t>
            </a:r>
            <a:r>
              <a:rPr lang="en-CA" dirty="0">
                <a:solidFill>
                  <a:srgbClr val="DCDCAA"/>
                </a:solidFill>
              </a:rPr>
              <a:t>get</a:t>
            </a:r>
            <a:r>
              <a:rPr lang="en-CA" dirty="0">
                <a:solidFill>
                  <a:srgbClr val="D4D4D4"/>
                </a:solidFill>
              </a:rPr>
              <a:t>(</a:t>
            </a:r>
            <a:r>
              <a:rPr lang="en-CA" dirty="0" err="1">
                <a:solidFill>
                  <a:srgbClr val="9CDCFE"/>
                </a:solidFill>
              </a:rPr>
              <a:t>apiUrl</a:t>
            </a:r>
            <a:r>
              <a:rPr lang="en-CA" dirty="0">
                <a:solidFill>
                  <a:srgbClr val="D4D4D4"/>
                </a:solidFill>
              </a:rPr>
              <a:t>, </a:t>
            </a:r>
            <a:r>
              <a:rPr lang="en-CA" dirty="0">
                <a:solidFill>
                  <a:srgbClr val="9CDCFE"/>
                </a:solidFill>
              </a:rPr>
              <a:t>AadHttpClient</a:t>
            </a:r>
            <a:r>
              <a:rPr lang="en-CA" dirty="0">
                <a:solidFill>
                  <a:srgbClr val="D4D4D4"/>
                </a:solidFill>
              </a:rPr>
              <a:t>.</a:t>
            </a:r>
            <a:r>
              <a:rPr lang="en-CA" dirty="0">
                <a:solidFill>
                  <a:srgbClr val="9CDCFE"/>
                </a:solidFill>
              </a:rPr>
              <a:t>configurations</a:t>
            </a:r>
            <a:r>
              <a:rPr lang="en-CA" dirty="0">
                <a:solidFill>
                  <a:srgbClr val="D4D4D4"/>
                </a:solidFill>
              </a:rPr>
              <a:t>.</a:t>
            </a:r>
            <a:r>
              <a:rPr lang="en-CA" dirty="0">
                <a:solidFill>
                  <a:srgbClr val="9CDCFE"/>
                </a:solidFill>
              </a:rPr>
              <a:t>v1</a:t>
            </a:r>
            <a:r>
              <a:rPr lang="en-CA" dirty="0">
                <a:solidFill>
                  <a:srgbClr val="D4D4D4"/>
                </a:solidFill>
              </a:rPr>
              <a:t>)</a:t>
            </a:r>
          </a:p>
          <a:p>
            <a:r>
              <a:rPr lang="en-CA" dirty="0">
                <a:solidFill>
                  <a:srgbClr val="D4D4D4"/>
                </a:solidFill>
              </a:rPr>
              <a:t>      .</a:t>
            </a:r>
            <a:r>
              <a:rPr lang="en-CA" dirty="0">
                <a:solidFill>
                  <a:srgbClr val="DCDCAA"/>
                </a:solidFill>
              </a:rPr>
              <a:t>then</a:t>
            </a:r>
            <a:r>
              <a:rPr lang="en-CA" dirty="0">
                <a:solidFill>
                  <a:srgbClr val="D4D4D4"/>
                </a:solidFill>
              </a:rPr>
              <a:t>((</a:t>
            </a:r>
            <a:r>
              <a:rPr lang="en-CA" dirty="0">
                <a:solidFill>
                  <a:srgbClr val="9CDCFE"/>
                </a:solidFill>
              </a:rPr>
              <a:t>res</a:t>
            </a:r>
            <a:r>
              <a:rPr lang="en-CA" dirty="0">
                <a:solidFill>
                  <a:srgbClr val="D4D4D4"/>
                </a:solidFill>
              </a:rPr>
              <a:t>: </a:t>
            </a:r>
            <a:r>
              <a:rPr lang="en-CA" dirty="0" err="1">
                <a:solidFill>
                  <a:srgbClr val="4EC9B0"/>
                </a:solidFill>
              </a:rPr>
              <a:t>HttpClientResponse</a:t>
            </a:r>
            <a:r>
              <a:rPr lang="en-CA" dirty="0">
                <a:solidFill>
                  <a:srgbClr val="D4D4D4"/>
                </a:solidFill>
              </a:rPr>
              <a:t>): </a:t>
            </a:r>
            <a:r>
              <a:rPr lang="en-CA" dirty="0">
                <a:solidFill>
                  <a:srgbClr val="4EC9B0"/>
                </a:solidFill>
              </a:rPr>
              <a:t>Promise</a:t>
            </a:r>
            <a:r>
              <a:rPr lang="en-CA" dirty="0">
                <a:solidFill>
                  <a:srgbClr val="D4D4D4"/>
                </a:solidFill>
              </a:rPr>
              <a:t>&lt;</a:t>
            </a:r>
            <a:r>
              <a:rPr lang="en-CA" dirty="0">
                <a:solidFill>
                  <a:srgbClr val="4EC9B0"/>
                </a:solidFill>
              </a:rPr>
              <a:t>any</a:t>
            </a:r>
            <a:r>
              <a:rPr lang="en-CA" dirty="0">
                <a:solidFill>
                  <a:srgbClr val="D4D4D4"/>
                </a:solidFill>
              </a:rPr>
              <a:t>&gt; </a:t>
            </a:r>
            <a:r>
              <a:rPr lang="en-CA" dirty="0">
                <a:solidFill>
                  <a:srgbClr val="569CD6"/>
                </a:solidFill>
              </a:rPr>
              <a:t>=&gt;</a:t>
            </a:r>
            <a:r>
              <a:rPr lang="en-CA" dirty="0">
                <a:solidFill>
                  <a:srgbClr val="D4D4D4"/>
                </a:solidFill>
              </a:rPr>
              <a:t> {</a:t>
            </a:r>
          </a:p>
          <a:p>
            <a:r>
              <a:rPr lang="en-CA" dirty="0">
                <a:solidFill>
                  <a:srgbClr val="C586C0"/>
                </a:solidFill>
              </a:rPr>
              <a:t>        return</a:t>
            </a:r>
            <a:r>
              <a:rPr lang="en-CA" dirty="0">
                <a:solidFill>
                  <a:srgbClr val="D4D4D4"/>
                </a:solidFill>
              </a:rPr>
              <a:t> </a:t>
            </a:r>
            <a:r>
              <a:rPr lang="en-CA" dirty="0" err="1">
                <a:solidFill>
                  <a:srgbClr val="9CDCFE"/>
                </a:solidFill>
              </a:rPr>
              <a:t>res</a:t>
            </a:r>
            <a:r>
              <a:rPr lang="en-CA" dirty="0" err="1">
                <a:solidFill>
                  <a:srgbClr val="D4D4D4"/>
                </a:solidFill>
              </a:rPr>
              <a:t>.</a:t>
            </a:r>
            <a:r>
              <a:rPr lang="en-CA" dirty="0" err="1">
                <a:solidFill>
                  <a:srgbClr val="DCDCAA"/>
                </a:solidFill>
              </a:rPr>
              <a:t>json</a:t>
            </a:r>
            <a:r>
              <a:rPr lang="en-CA" dirty="0">
                <a:solidFill>
                  <a:srgbClr val="D4D4D4"/>
                </a:solidFill>
              </a:rPr>
              <a:t>();</a:t>
            </a:r>
          </a:p>
          <a:p>
            <a:r>
              <a:rPr lang="en-CA" dirty="0">
                <a:solidFill>
                  <a:srgbClr val="D4D4D4"/>
                </a:solidFill>
              </a:rPr>
              <a:t>      }).</a:t>
            </a:r>
            <a:r>
              <a:rPr lang="en-CA" dirty="0">
                <a:solidFill>
                  <a:srgbClr val="DCDCAA"/>
                </a:solidFill>
              </a:rPr>
              <a:t>then</a:t>
            </a:r>
            <a:r>
              <a:rPr lang="en-CA" dirty="0">
                <a:solidFill>
                  <a:srgbClr val="D4D4D4"/>
                </a:solidFill>
              </a:rPr>
              <a:t>((</a:t>
            </a:r>
            <a:r>
              <a:rPr lang="en-CA" dirty="0">
                <a:solidFill>
                  <a:srgbClr val="9CDCFE"/>
                </a:solidFill>
              </a:rPr>
              <a:t>res</a:t>
            </a:r>
            <a:r>
              <a:rPr lang="en-CA" dirty="0">
                <a:solidFill>
                  <a:srgbClr val="D4D4D4"/>
                </a:solidFill>
              </a:rPr>
              <a:t>: </a:t>
            </a:r>
            <a:r>
              <a:rPr lang="en-CA" dirty="0">
                <a:solidFill>
                  <a:srgbClr val="4EC9B0"/>
                </a:solidFill>
              </a:rPr>
              <a:t>any</a:t>
            </a:r>
            <a:r>
              <a:rPr lang="en-CA" dirty="0">
                <a:solidFill>
                  <a:srgbClr val="D4D4D4"/>
                </a:solidFill>
              </a:rPr>
              <a:t>): </a:t>
            </a:r>
            <a:r>
              <a:rPr lang="en-CA" dirty="0">
                <a:solidFill>
                  <a:srgbClr val="4EC9B0"/>
                </a:solidFill>
              </a:rPr>
              <a:t>void</a:t>
            </a:r>
            <a:r>
              <a:rPr lang="en-CA" dirty="0">
                <a:solidFill>
                  <a:srgbClr val="D4D4D4"/>
                </a:solidFill>
              </a:rPr>
              <a:t> </a:t>
            </a:r>
            <a:r>
              <a:rPr lang="en-CA" dirty="0">
                <a:solidFill>
                  <a:srgbClr val="569CD6"/>
                </a:solidFill>
              </a:rPr>
              <a:t>=&gt;</a:t>
            </a:r>
            <a:r>
              <a:rPr lang="en-CA" dirty="0">
                <a:solidFill>
                  <a:srgbClr val="D4D4D4"/>
                </a:solidFill>
              </a:rPr>
              <a:t> {</a:t>
            </a:r>
          </a:p>
          <a:p>
            <a:r>
              <a:rPr lang="en-CA" dirty="0">
                <a:solidFill>
                  <a:srgbClr val="569CD6"/>
                </a:solidFill>
              </a:rPr>
              <a:t>        let</a:t>
            </a:r>
            <a:r>
              <a:rPr lang="en-CA" dirty="0">
                <a:solidFill>
                  <a:srgbClr val="D4D4D4"/>
                </a:solidFill>
              </a:rPr>
              <a:t> </a:t>
            </a:r>
            <a:r>
              <a:rPr lang="en-CA" dirty="0" err="1">
                <a:solidFill>
                  <a:srgbClr val="9CDCFE"/>
                </a:solidFill>
              </a:rPr>
              <a:t>helpDeskItems</a:t>
            </a:r>
            <a:r>
              <a:rPr lang="en-CA" dirty="0" err="1">
                <a:solidFill>
                  <a:srgbClr val="D4D4D4"/>
                </a:solidFill>
              </a:rPr>
              <a:t>:</a:t>
            </a:r>
            <a:r>
              <a:rPr lang="en-CA" dirty="0" err="1">
                <a:solidFill>
                  <a:srgbClr val="4EC9B0"/>
                </a:solidFill>
              </a:rPr>
              <a:t>IHelpDeskItem</a:t>
            </a:r>
            <a:r>
              <a:rPr lang="en-CA" dirty="0">
                <a:solidFill>
                  <a:srgbClr val="D4D4D4"/>
                </a:solidFill>
              </a:rPr>
              <a:t>[] = [];</a:t>
            </a:r>
            <a:br>
              <a:rPr lang="en-CA" dirty="0">
                <a:solidFill>
                  <a:srgbClr val="D4D4D4"/>
                </a:solidFill>
              </a:rPr>
            </a:br>
            <a:r>
              <a:rPr lang="en-CA" dirty="0">
                <a:solidFill>
                  <a:srgbClr val="D4D4D4"/>
                </a:solidFill>
              </a:rPr>
              <a:t>        </a:t>
            </a:r>
            <a:r>
              <a:rPr lang="en-CA" dirty="0">
                <a:solidFill>
                  <a:srgbClr val="C586C0"/>
                </a:solidFill>
              </a:rPr>
              <a:t>for</a:t>
            </a:r>
            <a:r>
              <a:rPr lang="en-CA" dirty="0">
                <a:solidFill>
                  <a:srgbClr val="D4D4D4"/>
                </a:solidFill>
              </a:rPr>
              <a:t>(</a:t>
            </a:r>
            <a:r>
              <a:rPr lang="en-CA" dirty="0">
                <a:solidFill>
                  <a:srgbClr val="569CD6"/>
                </a:solidFill>
              </a:rPr>
              <a:t>let</a:t>
            </a:r>
            <a:r>
              <a:rPr lang="en-CA" dirty="0">
                <a:solidFill>
                  <a:srgbClr val="D4D4D4"/>
                </a:solidFill>
              </a:rPr>
              <a:t> </a:t>
            </a:r>
            <a:r>
              <a:rPr lang="en-CA" dirty="0" err="1">
                <a:solidFill>
                  <a:srgbClr val="9CDCFE"/>
                </a:solidFill>
              </a:rPr>
              <a:t>helpDeskListItem</a:t>
            </a:r>
            <a:r>
              <a:rPr lang="en-CA" dirty="0">
                <a:solidFill>
                  <a:srgbClr val="D4D4D4"/>
                </a:solidFill>
              </a:rPr>
              <a:t> </a:t>
            </a:r>
            <a:r>
              <a:rPr lang="en-CA" dirty="0">
                <a:solidFill>
                  <a:srgbClr val="569CD6"/>
                </a:solidFill>
              </a:rPr>
              <a:t>of</a:t>
            </a:r>
            <a:r>
              <a:rPr lang="en-CA" dirty="0">
                <a:solidFill>
                  <a:srgbClr val="D4D4D4"/>
                </a:solidFill>
              </a:rPr>
              <a:t> </a:t>
            </a:r>
            <a:r>
              <a:rPr lang="en-CA" dirty="0">
                <a:solidFill>
                  <a:srgbClr val="9CDCFE"/>
                </a:solidFill>
              </a:rPr>
              <a:t>res</a:t>
            </a:r>
            <a:r>
              <a:rPr lang="en-CA" dirty="0">
                <a:solidFill>
                  <a:srgbClr val="D4D4D4"/>
                </a:solidFill>
              </a:rPr>
              <a:t>) {</a:t>
            </a:r>
          </a:p>
          <a:p>
            <a:r>
              <a:rPr lang="en-CA" dirty="0">
                <a:solidFill>
                  <a:srgbClr val="9CDCFE"/>
                </a:solidFill>
              </a:rPr>
              <a:t>          </a:t>
            </a:r>
            <a:r>
              <a:rPr lang="en-CA" dirty="0" err="1">
                <a:solidFill>
                  <a:srgbClr val="9CDCFE"/>
                </a:solidFill>
              </a:rPr>
              <a:t>helpDeskItems</a:t>
            </a:r>
            <a:r>
              <a:rPr lang="en-CA" dirty="0" err="1">
                <a:solidFill>
                  <a:srgbClr val="D4D4D4"/>
                </a:solidFill>
              </a:rPr>
              <a:t>.</a:t>
            </a:r>
            <a:r>
              <a:rPr lang="en-CA" dirty="0" err="1">
                <a:solidFill>
                  <a:srgbClr val="DCDCAA"/>
                </a:solidFill>
              </a:rPr>
              <a:t>push</a:t>
            </a:r>
            <a:r>
              <a:rPr lang="en-CA" dirty="0">
                <a:solidFill>
                  <a:srgbClr val="D4D4D4"/>
                </a:solidFill>
              </a:rPr>
              <a:t>(</a:t>
            </a:r>
            <a:r>
              <a:rPr lang="en-CA" dirty="0" err="1">
                <a:solidFill>
                  <a:srgbClr val="569CD6"/>
                </a:solidFill>
              </a:rPr>
              <a:t>this</a:t>
            </a:r>
            <a:r>
              <a:rPr lang="en-CA" dirty="0" err="1">
                <a:solidFill>
                  <a:srgbClr val="D4D4D4"/>
                </a:solidFill>
              </a:rPr>
              <a:t>.</a:t>
            </a:r>
            <a:r>
              <a:rPr lang="en-CA" dirty="0" err="1">
                <a:solidFill>
                  <a:srgbClr val="DCDCAA"/>
                </a:solidFill>
              </a:rPr>
              <a:t>buildHelpDeskItem</a:t>
            </a:r>
            <a:r>
              <a:rPr lang="en-CA" dirty="0">
                <a:solidFill>
                  <a:srgbClr val="D4D4D4"/>
                </a:solidFill>
              </a:rPr>
              <a:t>(</a:t>
            </a:r>
            <a:r>
              <a:rPr lang="en-CA" dirty="0" err="1">
                <a:solidFill>
                  <a:srgbClr val="9CDCFE"/>
                </a:solidFill>
              </a:rPr>
              <a:t>helpDeskListItem</a:t>
            </a:r>
            <a:r>
              <a:rPr lang="en-CA" dirty="0">
                <a:solidFill>
                  <a:srgbClr val="D4D4D4"/>
                </a:solidFill>
              </a:rPr>
              <a:t>));</a:t>
            </a:r>
          </a:p>
          <a:p>
            <a:r>
              <a:rPr lang="en-CA" dirty="0">
                <a:solidFill>
                  <a:srgbClr val="D4D4D4"/>
                </a:solidFill>
              </a:rPr>
              <a:t>        }</a:t>
            </a:r>
          </a:p>
          <a:p>
            <a:br>
              <a:rPr lang="en-CA" dirty="0">
                <a:solidFill>
                  <a:srgbClr val="D4D4D4"/>
                </a:solidFill>
              </a:rPr>
            </a:br>
            <a:r>
              <a:rPr lang="en-CA" dirty="0">
                <a:solidFill>
                  <a:srgbClr val="D4D4D4"/>
                </a:solidFill>
              </a:rPr>
              <a:t>        </a:t>
            </a:r>
            <a:r>
              <a:rPr lang="en-CA" dirty="0">
                <a:solidFill>
                  <a:srgbClr val="DCDCAA"/>
                </a:solidFill>
              </a:rPr>
              <a:t>resolve</a:t>
            </a:r>
            <a:r>
              <a:rPr lang="en-CA" dirty="0">
                <a:solidFill>
                  <a:srgbClr val="D4D4D4"/>
                </a:solidFill>
              </a:rPr>
              <a:t>(</a:t>
            </a:r>
            <a:r>
              <a:rPr lang="en-CA" dirty="0" err="1">
                <a:solidFill>
                  <a:srgbClr val="9CDCFE"/>
                </a:solidFill>
              </a:rPr>
              <a:t>helpDeskItems</a:t>
            </a:r>
            <a:r>
              <a:rPr lang="en-CA" dirty="0">
                <a:solidFill>
                  <a:srgbClr val="D4D4D4"/>
                </a:solidFill>
              </a:rPr>
              <a:t>);</a:t>
            </a:r>
          </a:p>
          <a:p>
            <a:r>
              <a:rPr lang="en-CA" dirty="0">
                <a:solidFill>
                  <a:srgbClr val="D4D4D4"/>
                </a:solidFill>
              </a:rPr>
              <a:t>      });</a:t>
            </a:r>
          </a:p>
          <a:p>
            <a:r>
              <a:rPr lang="en-CA" dirty="0">
                <a:solidFill>
                  <a:srgbClr val="D4D4D4"/>
                </a:solidFill>
              </a:rPr>
              <a:t>    });</a:t>
            </a:r>
          </a:p>
          <a:p>
            <a:r>
              <a:rPr lang="en-CA" dirty="0">
                <a:solidFill>
                  <a:srgbClr val="D4D4D4"/>
                </a:solidFill>
              </a:rPr>
              <a:t>  }</a:t>
            </a:r>
            <a:br>
              <a:rPr lang="en-CA" dirty="0">
                <a:solidFill>
                  <a:srgbClr val="D4D4D4"/>
                </a:solidFill>
              </a:rPr>
            </a:br>
            <a:r>
              <a:rPr lang="en-CA" dirty="0">
                <a:solidFill>
                  <a:srgbClr val="D4D4D4"/>
                </a:solidFill>
              </a:rPr>
              <a:t>}</a:t>
            </a:r>
          </a:p>
        </p:txBody>
      </p:sp>
      <p:sp>
        <p:nvSpPr>
          <p:cNvPr id="3" name="Title 2">
            <a:extLst>
              <a:ext uri="{FF2B5EF4-FFF2-40B4-BE49-F238E27FC236}">
                <a16:creationId xmlns:a16="http://schemas.microsoft.com/office/drawing/2014/main" id="{5177DB9C-96A3-4142-8E22-5B598262F798}"/>
              </a:ext>
            </a:extLst>
          </p:cNvPr>
          <p:cNvSpPr>
            <a:spLocks noGrp="1"/>
          </p:cNvSpPr>
          <p:nvPr>
            <p:ph type="title"/>
          </p:nvPr>
        </p:nvSpPr>
        <p:spPr/>
        <p:txBody>
          <a:bodyPr/>
          <a:lstStyle/>
          <a:p>
            <a:r>
              <a:rPr lang="en-CA" dirty="0"/>
              <a:t>Retrieving Data</a:t>
            </a:r>
          </a:p>
        </p:txBody>
      </p:sp>
    </p:spTree>
    <p:extLst>
      <p:ext uri="{BB962C8B-B14F-4D97-AF65-F5344CB8AC3E}">
        <p14:creationId xmlns:p14="http://schemas.microsoft.com/office/powerpoint/2010/main" val="64507796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FEAE38"/>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ED9E5B24-2544-422E-B71D-F0A702FB50BC}"/>
              </a:ext>
            </a:extLst>
          </p:cNvPr>
          <p:cNvPicPr>
            <a:picLocks noChangeAspect="1"/>
          </p:cNvPicPr>
          <p:nvPr/>
        </p:nvPicPr>
        <p:blipFill rotWithShape="1">
          <a:blip r:embed="rId2">
            <a:alphaModFix amt="50000"/>
            <a:extLst>
              <a:ext uri="{28A0092B-C50C-407E-A947-70E740481C1C}">
                <a14:useLocalDpi xmlns:a14="http://schemas.microsoft.com/office/drawing/2010/main" val="0"/>
              </a:ext>
            </a:extLst>
          </a:blip>
          <a:srcRect t="15411" b="28339"/>
          <a:stretch/>
        </p:blipFill>
        <p:spPr>
          <a:xfrm>
            <a:off x="20" y="10"/>
            <a:ext cx="12191980" cy="6857989"/>
          </a:xfrm>
          <a:prstGeom prst="rect">
            <a:avLst/>
          </a:prstGeom>
        </p:spPr>
      </p:pic>
      <p:sp>
        <p:nvSpPr>
          <p:cNvPr id="14" name="Title 1">
            <a:extLst>
              <a:ext uri="{FF2B5EF4-FFF2-40B4-BE49-F238E27FC236}">
                <a16:creationId xmlns:a16="http://schemas.microsoft.com/office/drawing/2014/main" id="{27D317E1-A635-44C6-BF06-294F35C9E9B2}"/>
              </a:ext>
            </a:extLst>
          </p:cNvPr>
          <p:cNvSpPr>
            <a:spLocks noGrp="1"/>
          </p:cNvSpPr>
          <p:nvPr>
            <p:ph type="ctrTitle"/>
          </p:nvPr>
        </p:nvSpPr>
        <p:spPr>
          <a:xfrm>
            <a:off x="1524000" y="1122362"/>
            <a:ext cx="9144000" cy="2900518"/>
          </a:xfrm>
        </p:spPr>
        <p:txBody>
          <a:bodyPr>
            <a:normAutofit/>
          </a:bodyPr>
          <a:lstStyle/>
          <a:p>
            <a:r>
              <a:rPr lang="en-CA" dirty="0">
                <a:solidFill>
                  <a:srgbClr val="FFFFFF"/>
                </a:solidFill>
              </a:rPr>
              <a:t>Patterns &amp; Practices JS Core</a:t>
            </a:r>
          </a:p>
        </p:txBody>
      </p:sp>
      <p:sp>
        <p:nvSpPr>
          <p:cNvPr id="15" name="Subtitle 2">
            <a:extLst>
              <a:ext uri="{FF2B5EF4-FFF2-40B4-BE49-F238E27FC236}">
                <a16:creationId xmlns:a16="http://schemas.microsoft.com/office/drawing/2014/main" id="{F2C62F00-8E7C-477E-B5F2-775709CD45B4}"/>
              </a:ext>
            </a:extLst>
          </p:cNvPr>
          <p:cNvSpPr>
            <a:spLocks noGrp="1"/>
          </p:cNvSpPr>
          <p:nvPr>
            <p:ph type="subTitle" idx="1"/>
          </p:nvPr>
        </p:nvSpPr>
        <p:spPr>
          <a:xfrm>
            <a:off x="1524000" y="4159404"/>
            <a:ext cx="9144000" cy="1098395"/>
          </a:xfrm>
        </p:spPr>
        <p:txBody>
          <a:bodyPr>
            <a:normAutofit/>
          </a:bodyPr>
          <a:lstStyle/>
          <a:p>
            <a:endParaRPr lang="en-CA">
              <a:solidFill>
                <a:srgbClr val="FFFFFF"/>
              </a:solidFill>
            </a:endParaRPr>
          </a:p>
        </p:txBody>
      </p:sp>
    </p:spTree>
    <p:extLst>
      <p:ext uri="{BB962C8B-B14F-4D97-AF65-F5344CB8AC3E}">
        <p14:creationId xmlns:p14="http://schemas.microsoft.com/office/powerpoint/2010/main" val="145257105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75ACA-7471-482B-9891-FBEA1D7DD832}"/>
              </a:ext>
            </a:extLst>
          </p:cNvPr>
          <p:cNvSpPr>
            <a:spLocks noGrp="1"/>
          </p:cNvSpPr>
          <p:nvPr>
            <p:ph type="title"/>
          </p:nvPr>
        </p:nvSpPr>
        <p:spPr/>
        <p:txBody>
          <a:bodyPr/>
          <a:lstStyle/>
          <a:p>
            <a:r>
              <a:rPr lang="en-CA" dirty="0"/>
              <a:t>What is PnP JS Core?</a:t>
            </a:r>
          </a:p>
        </p:txBody>
      </p:sp>
      <p:sp>
        <p:nvSpPr>
          <p:cNvPr id="3" name="Content Placeholder 2">
            <a:extLst>
              <a:ext uri="{FF2B5EF4-FFF2-40B4-BE49-F238E27FC236}">
                <a16:creationId xmlns:a16="http://schemas.microsoft.com/office/drawing/2014/main" id="{0A678050-5931-4A5D-AE8A-E1DEDDD41D3E}"/>
              </a:ext>
            </a:extLst>
          </p:cNvPr>
          <p:cNvSpPr>
            <a:spLocks noGrp="1"/>
          </p:cNvSpPr>
          <p:nvPr>
            <p:ph idx="1"/>
          </p:nvPr>
        </p:nvSpPr>
        <p:spPr/>
        <p:txBody>
          <a:bodyPr/>
          <a:lstStyle/>
          <a:p>
            <a:endParaRPr lang="en-CA" dirty="0"/>
          </a:p>
          <a:p>
            <a:pPr marL="0" indent="0">
              <a:buNone/>
            </a:pPr>
            <a:r>
              <a:rPr lang="en-CA" i="1" dirty="0" err="1"/>
              <a:t>PnPJS</a:t>
            </a:r>
            <a:r>
              <a:rPr lang="en-CA" i="1" dirty="0"/>
              <a:t> is a fluent JavaScript API for consuming SharePoint and Office 365 REST APIs in a type-safe way. You can use it with SharePoint Framework, Nodejs, or JavaScript projects. This an open source initiative that complements existing SDKs provided by Microsoft offering developers another way to consume information from SharePoint and Office 365.</a:t>
            </a:r>
          </a:p>
          <a:p>
            <a:pPr marL="0" indent="0">
              <a:buNone/>
            </a:pPr>
            <a:endParaRPr lang="en-CA" i="1" dirty="0"/>
          </a:p>
          <a:p>
            <a:pPr marL="0" indent="0">
              <a:buNone/>
            </a:pPr>
            <a:r>
              <a:rPr lang="en-CA" i="1" dirty="0"/>
              <a:t>https://github.com/pnp/pnpjs</a:t>
            </a:r>
          </a:p>
        </p:txBody>
      </p:sp>
    </p:spTree>
    <p:extLst>
      <p:ext uri="{BB962C8B-B14F-4D97-AF65-F5344CB8AC3E}">
        <p14:creationId xmlns:p14="http://schemas.microsoft.com/office/powerpoint/2010/main" val="305505182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E452E-5572-4174-824E-1FDA156361FF}"/>
              </a:ext>
            </a:extLst>
          </p:cNvPr>
          <p:cNvSpPr>
            <a:spLocks noGrp="1"/>
          </p:cNvSpPr>
          <p:nvPr>
            <p:ph type="title"/>
          </p:nvPr>
        </p:nvSpPr>
        <p:spPr/>
        <p:txBody>
          <a:bodyPr/>
          <a:lstStyle/>
          <a:p>
            <a:r>
              <a:rPr lang="en-CA" dirty="0"/>
              <a:t>Benefits of PnP JS Core</a:t>
            </a:r>
          </a:p>
        </p:txBody>
      </p:sp>
      <p:sp>
        <p:nvSpPr>
          <p:cNvPr id="3" name="Content Placeholder 2">
            <a:extLst>
              <a:ext uri="{FF2B5EF4-FFF2-40B4-BE49-F238E27FC236}">
                <a16:creationId xmlns:a16="http://schemas.microsoft.com/office/drawing/2014/main" id="{13497D07-8318-4001-B63E-25BFEE5AA714}"/>
              </a:ext>
            </a:extLst>
          </p:cNvPr>
          <p:cNvSpPr>
            <a:spLocks noGrp="1"/>
          </p:cNvSpPr>
          <p:nvPr>
            <p:ph idx="1"/>
          </p:nvPr>
        </p:nvSpPr>
        <p:spPr/>
        <p:txBody>
          <a:bodyPr/>
          <a:lstStyle/>
          <a:p>
            <a:r>
              <a:rPr lang="en-CA" dirty="0"/>
              <a:t>Type safe so you get your errors while you code and not when you execute and test</a:t>
            </a:r>
          </a:p>
          <a:p>
            <a:endParaRPr lang="en-CA" dirty="0"/>
          </a:p>
          <a:p>
            <a:r>
              <a:rPr lang="en-CA" dirty="0"/>
              <a:t>Works on all versions of SharePoint (On-Premises, Online, etc.)</a:t>
            </a:r>
          </a:p>
          <a:p>
            <a:endParaRPr lang="en-CA" dirty="0"/>
          </a:p>
          <a:p>
            <a:r>
              <a:rPr lang="en-CA" dirty="0"/>
              <a:t>Offers built-in caching mechanisms</a:t>
            </a:r>
          </a:p>
          <a:p>
            <a:endParaRPr lang="en-CA" dirty="0"/>
          </a:p>
          <a:p>
            <a:r>
              <a:rPr lang="en-CA" dirty="0"/>
              <a:t>Heavily used in the SharePoint Development Community</a:t>
            </a:r>
          </a:p>
        </p:txBody>
      </p:sp>
    </p:spTree>
    <p:extLst>
      <p:ext uri="{BB962C8B-B14F-4D97-AF65-F5344CB8AC3E}">
        <p14:creationId xmlns:p14="http://schemas.microsoft.com/office/powerpoint/2010/main" val="134522484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449C9A5-5716-470B-9FDA-3CF285DDE807}"/>
              </a:ext>
            </a:extLst>
          </p:cNvPr>
          <p:cNvSpPr>
            <a:spLocks noGrp="1"/>
          </p:cNvSpPr>
          <p:nvPr>
            <p:ph idx="1"/>
          </p:nvPr>
        </p:nvSpPr>
        <p:spPr/>
        <p:txBody>
          <a:bodyPr/>
          <a:lstStyle/>
          <a:p>
            <a:r>
              <a:rPr lang="en-CA" dirty="0">
                <a:solidFill>
                  <a:srgbClr val="C586C0"/>
                </a:solidFill>
              </a:rPr>
              <a:t>import</a:t>
            </a:r>
            <a:r>
              <a:rPr lang="en-CA" dirty="0">
                <a:solidFill>
                  <a:srgbClr val="D4D4D4"/>
                </a:solidFill>
              </a:rPr>
              <a:t> { </a:t>
            </a:r>
            <a:r>
              <a:rPr lang="en-CA" dirty="0" err="1">
                <a:solidFill>
                  <a:srgbClr val="9CDCFE"/>
                </a:solidFill>
              </a:rPr>
              <a:t>sp</a:t>
            </a:r>
            <a:r>
              <a:rPr lang="en-CA" dirty="0">
                <a:solidFill>
                  <a:srgbClr val="D4D4D4"/>
                </a:solidFill>
              </a:rPr>
              <a:t> } </a:t>
            </a:r>
            <a:r>
              <a:rPr lang="en-CA" dirty="0">
                <a:solidFill>
                  <a:srgbClr val="C586C0"/>
                </a:solidFill>
              </a:rPr>
              <a:t>from</a:t>
            </a:r>
            <a:r>
              <a:rPr lang="en-CA" dirty="0">
                <a:solidFill>
                  <a:srgbClr val="D4D4D4"/>
                </a:solidFill>
              </a:rPr>
              <a:t> </a:t>
            </a:r>
            <a:r>
              <a:rPr lang="en-CA" dirty="0">
                <a:solidFill>
                  <a:srgbClr val="CE9178"/>
                </a:solidFill>
              </a:rPr>
              <a:t>"@</a:t>
            </a:r>
            <a:r>
              <a:rPr lang="en-CA" dirty="0" err="1">
                <a:solidFill>
                  <a:srgbClr val="CE9178"/>
                </a:solidFill>
              </a:rPr>
              <a:t>pnp</a:t>
            </a:r>
            <a:r>
              <a:rPr lang="en-CA" dirty="0">
                <a:solidFill>
                  <a:srgbClr val="CE9178"/>
                </a:solidFill>
              </a:rPr>
              <a:t>/</a:t>
            </a:r>
            <a:r>
              <a:rPr lang="en-CA" dirty="0" err="1">
                <a:solidFill>
                  <a:srgbClr val="CE9178"/>
                </a:solidFill>
              </a:rPr>
              <a:t>sp</a:t>
            </a:r>
            <a:r>
              <a:rPr lang="en-CA" dirty="0">
                <a:solidFill>
                  <a:srgbClr val="CE9178"/>
                </a:solidFill>
              </a:rPr>
              <a:t>"</a:t>
            </a:r>
            <a:r>
              <a:rPr lang="en-CA" dirty="0">
                <a:solidFill>
                  <a:srgbClr val="D4D4D4"/>
                </a:solidFill>
              </a:rPr>
              <a:t>;</a:t>
            </a:r>
          </a:p>
          <a:p>
            <a:br>
              <a:rPr lang="en-CA" dirty="0">
                <a:solidFill>
                  <a:srgbClr val="D4D4D4"/>
                </a:solidFill>
              </a:rPr>
            </a:br>
            <a:r>
              <a:rPr lang="en-CA" dirty="0">
                <a:solidFill>
                  <a:srgbClr val="608B4E"/>
                </a:solidFill>
              </a:rPr>
              <a:t>// ...</a:t>
            </a:r>
            <a:endParaRPr lang="en-CA" dirty="0">
              <a:solidFill>
                <a:srgbClr val="D4D4D4"/>
              </a:solidFill>
            </a:endParaRPr>
          </a:p>
          <a:p>
            <a:br>
              <a:rPr lang="en-CA" dirty="0">
                <a:solidFill>
                  <a:srgbClr val="D4D4D4"/>
                </a:solidFill>
              </a:rPr>
            </a:br>
            <a:r>
              <a:rPr lang="en-CA" dirty="0">
                <a:solidFill>
                  <a:srgbClr val="9CDCFE"/>
                </a:solidFill>
              </a:rPr>
              <a:t>public</a:t>
            </a:r>
            <a:r>
              <a:rPr lang="en-CA" dirty="0">
                <a:solidFill>
                  <a:srgbClr val="D4D4D4"/>
                </a:solidFill>
              </a:rPr>
              <a:t> </a:t>
            </a:r>
            <a:r>
              <a:rPr lang="en-CA" dirty="0" err="1">
                <a:solidFill>
                  <a:srgbClr val="DCDCAA"/>
                </a:solidFill>
              </a:rPr>
              <a:t>onInit</a:t>
            </a:r>
            <a:r>
              <a:rPr lang="en-CA" dirty="0">
                <a:solidFill>
                  <a:srgbClr val="D4D4D4"/>
                </a:solidFill>
              </a:rPr>
              <a:t>(): </a:t>
            </a:r>
            <a:r>
              <a:rPr lang="en-CA" dirty="0">
                <a:solidFill>
                  <a:srgbClr val="4EC9B0"/>
                </a:solidFill>
              </a:rPr>
              <a:t>Promise</a:t>
            </a:r>
            <a:r>
              <a:rPr lang="en-CA" dirty="0">
                <a:solidFill>
                  <a:srgbClr val="D4D4D4"/>
                </a:solidFill>
              </a:rPr>
              <a:t>&lt;</a:t>
            </a:r>
            <a:r>
              <a:rPr lang="en-CA" dirty="0">
                <a:solidFill>
                  <a:srgbClr val="569CD6"/>
                </a:solidFill>
              </a:rPr>
              <a:t>void</a:t>
            </a:r>
            <a:r>
              <a:rPr lang="en-CA" dirty="0">
                <a:solidFill>
                  <a:srgbClr val="D4D4D4"/>
                </a:solidFill>
              </a:rPr>
              <a:t>&gt; {</a:t>
            </a:r>
          </a:p>
          <a:p>
            <a:br>
              <a:rPr lang="en-CA" dirty="0">
                <a:solidFill>
                  <a:srgbClr val="D4D4D4"/>
                </a:solidFill>
              </a:rPr>
            </a:br>
            <a:r>
              <a:rPr lang="en-CA" dirty="0">
                <a:solidFill>
                  <a:srgbClr val="D4D4D4"/>
                </a:solidFill>
              </a:rPr>
              <a:t>  </a:t>
            </a:r>
            <a:r>
              <a:rPr lang="en-CA" dirty="0">
                <a:solidFill>
                  <a:srgbClr val="C586C0"/>
                </a:solidFill>
              </a:rPr>
              <a:t>return</a:t>
            </a:r>
            <a:r>
              <a:rPr lang="en-CA" dirty="0">
                <a:solidFill>
                  <a:srgbClr val="D4D4D4"/>
                </a:solidFill>
              </a:rPr>
              <a:t> </a:t>
            </a:r>
            <a:r>
              <a:rPr lang="en-CA" dirty="0" err="1">
                <a:solidFill>
                  <a:srgbClr val="569CD6"/>
                </a:solidFill>
              </a:rPr>
              <a:t>super</a:t>
            </a:r>
            <a:r>
              <a:rPr lang="en-CA" dirty="0" err="1">
                <a:solidFill>
                  <a:srgbClr val="D4D4D4"/>
                </a:solidFill>
              </a:rPr>
              <a:t>.</a:t>
            </a:r>
            <a:r>
              <a:rPr lang="en-CA" dirty="0" err="1">
                <a:solidFill>
                  <a:srgbClr val="DCDCAA"/>
                </a:solidFill>
              </a:rPr>
              <a:t>onInit</a:t>
            </a:r>
            <a:r>
              <a:rPr lang="en-CA" dirty="0">
                <a:solidFill>
                  <a:srgbClr val="D4D4D4"/>
                </a:solidFill>
              </a:rPr>
              <a:t>().</a:t>
            </a:r>
            <a:r>
              <a:rPr lang="en-CA" dirty="0">
                <a:solidFill>
                  <a:srgbClr val="DCDCAA"/>
                </a:solidFill>
              </a:rPr>
              <a:t>then</a:t>
            </a:r>
            <a:r>
              <a:rPr lang="en-CA" dirty="0">
                <a:solidFill>
                  <a:srgbClr val="D4D4D4"/>
                </a:solidFill>
              </a:rPr>
              <a:t>(</a:t>
            </a:r>
            <a:r>
              <a:rPr lang="en-CA" dirty="0">
                <a:solidFill>
                  <a:srgbClr val="9CDCFE"/>
                </a:solidFill>
              </a:rPr>
              <a:t>_</a:t>
            </a:r>
            <a:r>
              <a:rPr lang="en-CA" dirty="0">
                <a:solidFill>
                  <a:srgbClr val="D4D4D4"/>
                </a:solidFill>
              </a:rPr>
              <a:t> </a:t>
            </a:r>
            <a:r>
              <a:rPr lang="en-CA" dirty="0">
                <a:solidFill>
                  <a:srgbClr val="569CD6"/>
                </a:solidFill>
              </a:rPr>
              <a:t>=&gt;</a:t>
            </a:r>
            <a:r>
              <a:rPr lang="en-CA" dirty="0">
                <a:solidFill>
                  <a:srgbClr val="D4D4D4"/>
                </a:solidFill>
              </a:rPr>
              <a:t> {</a:t>
            </a:r>
          </a:p>
          <a:p>
            <a:br>
              <a:rPr lang="en-CA" dirty="0">
                <a:solidFill>
                  <a:srgbClr val="D4D4D4"/>
                </a:solidFill>
              </a:rPr>
            </a:br>
            <a:r>
              <a:rPr lang="en-CA" dirty="0">
                <a:solidFill>
                  <a:srgbClr val="D4D4D4"/>
                </a:solidFill>
              </a:rPr>
              <a:t>    </a:t>
            </a:r>
            <a:r>
              <a:rPr lang="en-CA" dirty="0">
                <a:solidFill>
                  <a:srgbClr val="608B4E"/>
                </a:solidFill>
              </a:rPr>
              <a:t>// other </a:t>
            </a:r>
            <a:r>
              <a:rPr lang="en-CA" dirty="0" err="1">
                <a:solidFill>
                  <a:srgbClr val="608B4E"/>
                </a:solidFill>
              </a:rPr>
              <a:t>init</a:t>
            </a:r>
            <a:r>
              <a:rPr lang="en-CA" dirty="0">
                <a:solidFill>
                  <a:srgbClr val="608B4E"/>
                </a:solidFill>
              </a:rPr>
              <a:t> code may be present</a:t>
            </a:r>
            <a:endParaRPr lang="en-CA" dirty="0">
              <a:solidFill>
                <a:srgbClr val="D4D4D4"/>
              </a:solidFill>
            </a:endParaRPr>
          </a:p>
          <a:p>
            <a:br>
              <a:rPr lang="en-CA" dirty="0">
                <a:solidFill>
                  <a:srgbClr val="D4D4D4"/>
                </a:solidFill>
              </a:rPr>
            </a:br>
            <a:r>
              <a:rPr lang="en-CA" dirty="0">
                <a:solidFill>
                  <a:srgbClr val="D4D4D4"/>
                </a:solidFill>
              </a:rPr>
              <a:t>    </a:t>
            </a:r>
            <a:r>
              <a:rPr lang="en-CA" dirty="0" err="1">
                <a:solidFill>
                  <a:srgbClr val="9CDCFE"/>
                </a:solidFill>
              </a:rPr>
              <a:t>sp</a:t>
            </a:r>
            <a:r>
              <a:rPr lang="en-CA" dirty="0" err="1">
                <a:solidFill>
                  <a:srgbClr val="D4D4D4"/>
                </a:solidFill>
              </a:rPr>
              <a:t>.</a:t>
            </a:r>
            <a:r>
              <a:rPr lang="en-CA" dirty="0" err="1">
                <a:solidFill>
                  <a:srgbClr val="DCDCAA"/>
                </a:solidFill>
              </a:rPr>
              <a:t>setup</a:t>
            </a:r>
            <a:r>
              <a:rPr lang="en-CA" dirty="0">
                <a:solidFill>
                  <a:srgbClr val="D4D4D4"/>
                </a:solidFill>
              </a:rPr>
              <a:t>({</a:t>
            </a:r>
          </a:p>
          <a:p>
            <a:r>
              <a:rPr lang="en-CA" dirty="0">
                <a:solidFill>
                  <a:srgbClr val="9CDCFE"/>
                </a:solidFill>
              </a:rPr>
              <a:t>      </a:t>
            </a:r>
            <a:r>
              <a:rPr lang="en-CA" dirty="0" err="1">
                <a:solidFill>
                  <a:srgbClr val="9CDCFE"/>
                </a:solidFill>
              </a:rPr>
              <a:t>spfxContext</a:t>
            </a:r>
            <a:r>
              <a:rPr lang="en-CA" dirty="0">
                <a:solidFill>
                  <a:srgbClr val="9CDCFE"/>
                </a:solidFill>
              </a:rPr>
              <a:t>:</a:t>
            </a:r>
            <a:r>
              <a:rPr lang="en-CA" dirty="0">
                <a:solidFill>
                  <a:srgbClr val="D4D4D4"/>
                </a:solidFill>
              </a:rPr>
              <a:t> </a:t>
            </a:r>
            <a:r>
              <a:rPr lang="en-CA" dirty="0" err="1">
                <a:solidFill>
                  <a:srgbClr val="569CD6"/>
                </a:solidFill>
              </a:rPr>
              <a:t>this</a:t>
            </a:r>
            <a:r>
              <a:rPr lang="en-CA" dirty="0" err="1">
                <a:solidFill>
                  <a:srgbClr val="D4D4D4"/>
                </a:solidFill>
              </a:rPr>
              <a:t>.</a:t>
            </a:r>
            <a:r>
              <a:rPr lang="en-CA" dirty="0" err="1">
                <a:solidFill>
                  <a:srgbClr val="9CDCFE"/>
                </a:solidFill>
              </a:rPr>
              <a:t>context</a:t>
            </a:r>
            <a:endParaRPr lang="en-CA" dirty="0">
              <a:solidFill>
                <a:srgbClr val="D4D4D4"/>
              </a:solidFill>
            </a:endParaRPr>
          </a:p>
          <a:p>
            <a:r>
              <a:rPr lang="en-CA" dirty="0">
                <a:solidFill>
                  <a:srgbClr val="D4D4D4"/>
                </a:solidFill>
              </a:rPr>
              <a:t>    });</a:t>
            </a:r>
          </a:p>
          <a:p>
            <a:r>
              <a:rPr lang="en-CA" dirty="0">
                <a:solidFill>
                  <a:srgbClr val="D4D4D4"/>
                </a:solidFill>
              </a:rPr>
              <a:t>  });</a:t>
            </a:r>
          </a:p>
          <a:p>
            <a:r>
              <a:rPr lang="en-CA" dirty="0">
                <a:solidFill>
                  <a:srgbClr val="D4D4D4"/>
                </a:solidFill>
              </a:rPr>
              <a:t>}</a:t>
            </a:r>
          </a:p>
          <a:p>
            <a:br>
              <a:rPr lang="en-CA" dirty="0">
                <a:solidFill>
                  <a:srgbClr val="D4D4D4"/>
                </a:solidFill>
              </a:rPr>
            </a:br>
            <a:r>
              <a:rPr lang="en-CA" dirty="0">
                <a:solidFill>
                  <a:srgbClr val="608B4E"/>
                </a:solidFill>
              </a:rPr>
              <a:t>// ...</a:t>
            </a:r>
            <a:endParaRPr lang="en-CA" dirty="0">
              <a:solidFill>
                <a:srgbClr val="D4D4D4"/>
              </a:solidFill>
            </a:endParaRPr>
          </a:p>
        </p:txBody>
      </p:sp>
      <p:sp>
        <p:nvSpPr>
          <p:cNvPr id="3" name="Title 2">
            <a:extLst>
              <a:ext uri="{FF2B5EF4-FFF2-40B4-BE49-F238E27FC236}">
                <a16:creationId xmlns:a16="http://schemas.microsoft.com/office/drawing/2014/main" id="{FF71C52C-5F30-4ED6-81B3-38D79EDD24A5}"/>
              </a:ext>
            </a:extLst>
          </p:cNvPr>
          <p:cNvSpPr>
            <a:spLocks noGrp="1"/>
          </p:cNvSpPr>
          <p:nvPr>
            <p:ph type="title"/>
          </p:nvPr>
        </p:nvSpPr>
        <p:spPr/>
        <p:txBody>
          <a:bodyPr>
            <a:normAutofit fontScale="90000"/>
          </a:bodyPr>
          <a:lstStyle/>
          <a:p>
            <a:r>
              <a:rPr lang="en-CA" dirty="0"/>
              <a:t>Sample – Setup PnP JS for SharePoint</a:t>
            </a:r>
          </a:p>
        </p:txBody>
      </p:sp>
    </p:spTree>
    <p:extLst>
      <p:ext uri="{BB962C8B-B14F-4D97-AF65-F5344CB8AC3E}">
        <p14:creationId xmlns:p14="http://schemas.microsoft.com/office/powerpoint/2010/main" val="124338367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FB43C86-521C-4A54-A11C-0151BB54C36F}"/>
              </a:ext>
            </a:extLst>
          </p:cNvPr>
          <p:cNvSpPr>
            <a:spLocks noGrp="1"/>
          </p:cNvSpPr>
          <p:nvPr>
            <p:ph idx="1"/>
          </p:nvPr>
        </p:nvSpPr>
        <p:spPr/>
        <p:txBody>
          <a:bodyPr/>
          <a:lstStyle/>
          <a:p>
            <a:r>
              <a:rPr lang="en-CA" dirty="0">
                <a:solidFill>
                  <a:srgbClr val="608B4E"/>
                </a:solidFill>
              </a:rPr>
              <a:t>// Getting all the sessions of the specified list using PnP JS Core</a:t>
            </a:r>
          </a:p>
          <a:p>
            <a:r>
              <a:rPr lang="en-CA" dirty="0">
                <a:solidFill>
                  <a:srgbClr val="569CD6"/>
                </a:solidFill>
              </a:rPr>
              <a:t>public</a:t>
            </a:r>
            <a:r>
              <a:rPr lang="en-CA" dirty="0">
                <a:solidFill>
                  <a:srgbClr val="D4D4D4"/>
                </a:solidFill>
              </a:rPr>
              <a:t> </a:t>
            </a:r>
            <a:r>
              <a:rPr lang="en-CA" dirty="0" err="1">
                <a:solidFill>
                  <a:srgbClr val="DCDCAA"/>
                </a:solidFill>
              </a:rPr>
              <a:t>getItems</a:t>
            </a:r>
            <a:r>
              <a:rPr lang="en-CA" dirty="0">
                <a:solidFill>
                  <a:srgbClr val="D4D4D4"/>
                </a:solidFill>
              </a:rPr>
              <a:t>(</a:t>
            </a:r>
            <a:r>
              <a:rPr lang="en-CA" dirty="0">
                <a:solidFill>
                  <a:srgbClr val="9CDCFE"/>
                </a:solidFill>
              </a:rPr>
              <a:t>context</a:t>
            </a:r>
            <a:r>
              <a:rPr lang="en-CA" dirty="0">
                <a:solidFill>
                  <a:srgbClr val="D4D4D4"/>
                </a:solidFill>
              </a:rPr>
              <a:t>: </a:t>
            </a:r>
            <a:r>
              <a:rPr lang="en-CA" dirty="0" err="1">
                <a:solidFill>
                  <a:srgbClr val="4EC9B0"/>
                </a:solidFill>
              </a:rPr>
              <a:t>WebPartContext</a:t>
            </a:r>
            <a:r>
              <a:rPr lang="en-CA" dirty="0">
                <a:solidFill>
                  <a:srgbClr val="D4D4D4"/>
                </a:solidFill>
              </a:rPr>
              <a:t>): </a:t>
            </a:r>
            <a:r>
              <a:rPr lang="en-CA" dirty="0">
                <a:solidFill>
                  <a:srgbClr val="4EC9B0"/>
                </a:solidFill>
              </a:rPr>
              <a:t>Promise</a:t>
            </a:r>
            <a:r>
              <a:rPr lang="en-CA" dirty="0">
                <a:solidFill>
                  <a:srgbClr val="D4D4D4"/>
                </a:solidFill>
              </a:rPr>
              <a:t>&lt;</a:t>
            </a:r>
            <a:r>
              <a:rPr lang="en-CA" dirty="0" err="1">
                <a:solidFill>
                  <a:srgbClr val="4EC9B0"/>
                </a:solidFill>
              </a:rPr>
              <a:t>IHelpDeskItem</a:t>
            </a:r>
            <a:r>
              <a:rPr lang="en-CA" dirty="0">
                <a:solidFill>
                  <a:srgbClr val="D4D4D4"/>
                </a:solidFill>
              </a:rPr>
              <a:t>[]&gt; {</a:t>
            </a:r>
          </a:p>
          <a:p>
            <a:r>
              <a:rPr lang="en-CA" dirty="0">
                <a:solidFill>
                  <a:srgbClr val="C586C0"/>
                </a:solidFill>
              </a:rPr>
              <a:t>  return</a:t>
            </a:r>
            <a:r>
              <a:rPr lang="en-CA" dirty="0">
                <a:solidFill>
                  <a:srgbClr val="D4D4D4"/>
                </a:solidFill>
              </a:rPr>
              <a:t> </a:t>
            </a:r>
            <a:r>
              <a:rPr lang="en-CA" dirty="0">
                <a:solidFill>
                  <a:srgbClr val="569CD6"/>
                </a:solidFill>
              </a:rPr>
              <a:t>new</a:t>
            </a:r>
            <a:r>
              <a:rPr lang="en-CA" dirty="0">
                <a:solidFill>
                  <a:srgbClr val="D4D4D4"/>
                </a:solidFill>
              </a:rPr>
              <a:t> </a:t>
            </a:r>
            <a:r>
              <a:rPr lang="en-CA" dirty="0">
                <a:solidFill>
                  <a:srgbClr val="4EC9B0"/>
                </a:solidFill>
              </a:rPr>
              <a:t>Promise</a:t>
            </a:r>
            <a:r>
              <a:rPr lang="en-CA" dirty="0">
                <a:solidFill>
                  <a:srgbClr val="D4D4D4"/>
                </a:solidFill>
              </a:rPr>
              <a:t>&lt;</a:t>
            </a:r>
            <a:r>
              <a:rPr lang="en-CA" dirty="0" err="1">
                <a:solidFill>
                  <a:srgbClr val="4EC9B0"/>
                </a:solidFill>
              </a:rPr>
              <a:t>IHelpDeskItem</a:t>
            </a:r>
            <a:r>
              <a:rPr lang="en-CA" dirty="0">
                <a:solidFill>
                  <a:srgbClr val="D4D4D4"/>
                </a:solidFill>
              </a:rPr>
              <a:t>[]&gt;((</a:t>
            </a:r>
            <a:r>
              <a:rPr lang="en-CA" dirty="0">
                <a:solidFill>
                  <a:srgbClr val="9CDCFE"/>
                </a:solidFill>
              </a:rPr>
              <a:t>resolve</a:t>
            </a:r>
            <a:r>
              <a:rPr lang="en-CA" dirty="0">
                <a:solidFill>
                  <a:srgbClr val="D4D4D4"/>
                </a:solidFill>
              </a:rPr>
              <a:t>, </a:t>
            </a:r>
            <a:r>
              <a:rPr lang="en-CA" dirty="0">
                <a:solidFill>
                  <a:srgbClr val="9CDCFE"/>
                </a:solidFill>
              </a:rPr>
              <a:t>reject</a:t>
            </a:r>
            <a:r>
              <a:rPr lang="en-CA" dirty="0">
                <a:solidFill>
                  <a:srgbClr val="D4D4D4"/>
                </a:solidFill>
              </a:rPr>
              <a:t>) </a:t>
            </a:r>
            <a:r>
              <a:rPr lang="en-CA" dirty="0">
                <a:solidFill>
                  <a:srgbClr val="569CD6"/>
                </a:solidFill>
              </a:rPr>
              <a:t>=&gt;</a:t>
            </a:r>
            <a:r>
              <a:rPr lang="en-CA" dirty="0">
                <a:solidFill>
                  <a:srgbClr val="D4D4D4"/>
                </a:solidFill>
              </a:rPr>
              <a:t> {</a:t>
            </a:r>
          </a:p>
          <a:p>
            <a:br>
              <a:rPr lang="en-CA" dirty="0">
                <a:solidFill>
                  <a:srgbClr val="D4D4D4"/>
                </a:solidFill>
              </a:rPr>
            </a:br>
            <a:r>
              <a:rPr lang="en-CA" dirty="0">
                <a:solidFill>
                  <a:srgbClr val="D4D4D4"/>
                </a:solidFill>
              </a:rPr>
              <a:t>    </a:t>
            </a:r>
            <a:r>
              <a:rPr lang="en-CA" dirty="0" err="1">
                <a:solidFill>
                  <a:srgbClr val="9CDCFE"/>
                </a:solidFill>
              </a:rPr>
              <a:t>sp</a:t>
            </a:r>
            <a:r>
              <a:rPr lang="en-CA" dirty="0" err="1">
                <a:solidFill>
                  <a:srgbClr val="D4D4D4"/>
                </a:solidFill>
              </a:rPr>
              <a:t>.</a:t>
            </a:r>
            <a:r>
              <a:rPr lang="en-CA" dirty="0" err="1">
                <a:solidFill>
                  <a:srgbClr val="9CDCFE"/>
                </a:solidFill>
              </a:rPr>
              <a:t>web</a:t>
            </a:r>
            <a:r>
              <a:rPr lang="en-CA" dirty="0" err="1">
                <a:solidFill>
                  <a:srgbClr val="D4D4D4"/>
                </a:solidFill>
              </a:rPr>
              <a:t>.</a:t>
            </a:r>
            <a:r>
              <a:rPr lang="en-CA" dirty="0" err="1">
                <a:solidFill>
                  <a:srgbClr val="9CDCFE"/>
                </a:solidFill>
              </a:rPr>
              <a:t>lists</a:t>
            </a:r>
            <a:r>
              <a:rPr lang="en-CA" dirty="0" err="1">
                <a:solidFill>
                  <a:srgbClr val="D4D4D4"/>
                </a:solidFill>
              </a:rPr>
              <a:t>.</a:t>
            </a:r>
            <a:r>
              <a:rPr lang="en-CA" dirty="0" err="1">
                <a:solidFill>
                  <a:srgbClr val="DCDCAA"/>
                </a:solidFill>
              </a:rPr>
              <a:t>getById</a:t>
            </a:r>
            <a:r>
              <a:rPr lang="en-CA" dirty="0">
                <a:solidFill>
                  <a:srgbClr val="D4D4D4"/>
                </a:solidFill>
              </a:rPr>
              <a:t>(</a:t>
            </a:r>
            <a:r>
              <a:rPr lang="en-CA" dirty="0">
                <a:solidFill>
                  <a:srgbClr val="569CD6"/>
                </a:solidFill>
              </a:rPr>
              <a:t>this</a:t>
            </a:r>
            <a:r>
              <a:rPr lang="en-CA" dirty="0">
                <a:solidFill>
                  <a:srgbClr val="D4D4D4"/>
                </a:solidFill>
              </a:rPr>
              <a:t>.</a:t>
            </a:r>
            <a:r>
              <a:rPr lang="en-CA" dirty="0">
                <a:solidFill>
                  <a:srgbClr val="9CDCFE"/>
                </a:solidFill>
              </a:rPr>
              <a:t>_</a:t>
            </a:r>
            <a:r>
              <a:rPr lang="en-CA" dirty="0" err="1">
                <a:solidFill>
                  <a:srgbClr val="9CDCFE"/>
                </a:solidFill>
              </a:rPr>
              <a:t>listId</a:t>
            </a:r>
            <a:r>
              <a:rPr lang="en-CA" dirty="0">
                <a:solidFill>
                  <a:srgbClr val="D4D4D4"/>
                </a:solidFill>
              </a:rPr>
              <a:t>).</a:t>
            </a:r>
            <a:r>
              <a:rPr lang="en-CA" dirty="0">
                <a:solidFill>
                  <a:srgbClr val="9CDCFE"/>
                </a:solidFill>
              </a:rPr>
              <a:t>items</a:t>
            </a:r>
            <a:endParaRPr lang="en-CA" dirty="0">
              <a:solidFill>
                <a:srgbClr val="D4D4D4"/>
              </a:solidFill>
            </a:endParaRPr>
          </a:p>
          <a:p>
            <a:r>
              <a:rPr lang="en-CA" dirty="0">
                <a:solidFill>
                  <a:srgbClr val="D4D4D4"/>
                </a:solidFill>
              </a:rPr>
              <a:t>      .</a:t>
            </a:r>
            <a:r>
              <a:rPr lang="en-CA" dirty="0">
                <a:solidFill>
                  <a:srgbClr val="DCDCAA"/>
                </a:solidFill>
              </a:rPr>
              <a:t>select</a:t>
            </a:r>
            <a:r>
              <a:rPr lang="en-CA" dirty="0">
                <a:solidFill>
                  <a:srgbClr val="D4D4D4"/>
                </a:solidFill>
              </a:rPr>
              <a:t>(</a:t>
            </a:r>
            <a:r>
              <a:rPr lang="en-CA" dirty="0">
                <a:solidFill>
                  <a:srgbClr val="CE9178"/>
                </a:solidFill>
              </a:rPr>
              <a:t>"*"</a:t>
            </a:r>
            <a:r>
              <a:rPr lang="en-CA" dirty="0">
                <a:solidFill>
                  <a:srgbClr val="D4D4D4"/>
                </a:solidFill>
              </a:rPr>
              <a:t>, </a:t>
            </a:r>
            <a:r>
              <a:rPr lang="en-CA" dirty="0">
                <a:solidFill>
                  <a:srgbClr val="CE9178"/>
                </a:solidFill>
              </a:rPr>
              <a:t>"</a:t>
            </a:r>
            <a:r>
              <a:rPr lang="en-CA" dirty="0" err="1">
                <a:solidFill>
                  <a:srgbClr val="CE9178"/>
                </a:solidFill>
              </a:rPr>
              <a:t>HelpDeskAssignedTo</a:t>
            </a:r>
            <a:r>
              <a:rPr lang="en-CA" dirty="0">
                <a:solidFill>
                  <a:srgbClr val="CE9178"/>
                </a:solidFill>
              </a:rPr>
              <a:t>/Title"</a:t>
            </a:r>
            <a:r>
              <a:rPr lang="en-CA" dirty="0">
                <a:solidFill>
                  <a:srgbClr val="D4D4D4"/>
                </a:solidFill>
              </a:rPr>
              <a:t>)</a:t>
            </a:r>
          </a:p>
          <a:p>
            <a:r>
              <a:rPr lang="en-CA" dirty="0">
                <a:solidFill>
                  <a:srgbClr val="D4D4D4"/>
                </a:solidFill>
              </a:rPr>
              <a:t>      .</a:t>
            </a:r>
            <a:r>
              <a:rPr lang="en-CA" dirty="0">
                <a:solidFill>
                  <a:srgbClr val="DCDCAA"/>
                </a:solidFill>
              </a:rPr>
              <a:t>expand</a:t>
            </a:r>
            <a:r>
              <a:rPr lang="en-CA" dirty="0">
                <a:solidFill>
                  <a:srgbClr val="D4D4D4"/>
                </a:solidFill>
              </a:rPr>
              <a:t>(</a:t>
            </a:r>
            <a:r>
              <a:rPr lang="en-CA" dirty="0">
                <a:solidFill>
                  <a:srgbClr val="CE9178"/>
                </a:solidFill>
              </a:rPr>
              <a:t>"</a:t>
            </a:r>
            <a:r>
              <a:rPr lang="en-CA" dirty="0" err="1">
                <a:solidFill>
                  <a:srgbClr val="CE9178"/>
                </a:solidFill>
              </a:rPr>
              <a:t>HelpDeskAssignedTo</a:t>
            </a:r>
            <a:r>
              <a:rPr lang="en-CA" dirty="0">
                <a:solidFill>
                  <a:srgbClr val="CE9178"/>
                </a:solidFill>
              </a:rPr>
              <a:t>"</a:t>
            </a:r>
            <a:r>
              <a:rPr lang="en-CA" dirty="0">
                <a:solidFill>
                  <a:srgbClr val="D4D4D4"/>
                </a:solidFill>
              </a:rPr>
              <a:t>).</a:t>
            </a:r>
            <a:r>
              <a:rPr lang="en-CA" dirty="0" err="1">
                <a:solidFill>
                  <a:srgbClr val="DCDCAA"/>
                </a:solidFill>
              </a:rPr>
              <a:t>getAll</a:t>
            </a:r>
            <a:r>
              <a:rPr lang="en-CA" dirty="0">
                <a:solidFill>
                  <a:srgbClr val="D4D4D4"/>
                </a:solidFill>
              </a:rPr>
              <a:t>().</a:t>
            </a:r>
            <a:r>
              <a:rPr lang="en-CA" dirty="0">
                <a:solidFill>
                  <a:srgbClr val="DCDCAA"/>
                </a:solidFill>
              </a:rPr>
              <a:t>then</a:t>
            </a:r>
            <a:r>
              <a:rPr lang="en-CA" dirty="0">
                <a:solidFill>
                  <a:srgbClr val="D4D4D4"/>
                </a:solidFill>
              </a:rPr>
              <a:t>((</a:t>
            </a:r>
            <a:r>
              <a:rPr lang="en-CA" dirty="0" err="1">
                <a:solidFill>
                  <a:srgbClr val="9CDCFE"/>
                </a:solidFill>
              </a:rPr>
              <a:t>sessionItems</a:t>
            </a:r>
            <a:r>
              <a:rPr lang="en-CA" dirty="0">
                <a:solidFill>
                  <a:srgbClr val="D4D4D4"/>
                </a:solidFill>
              </a:rPr>
              <a:t>: </a:t>
            </a:r>
            <a:r>
              <a:rPr lang="en-CA" dirty="0">
                <a:solidFill>
                  <a:srgbClr val="4EC9B0"/>
                </a:solidFill>
              </a:rPr>
              <a:t>any</a:t>
            </a:r>
            <a:r>
              <a:rPr lang="en-CA" dirty="0">
                <a:solidFill>
                  <a:srgbClr val="D4D4D4"/>
                </a:solidFill>
              </a:rPr>
              <a:t>[]) </a:t>
            </a:r>
            <a:r>
              <a:rPr lang="en-CA" dirty="0">
                <a:solidFill>
                  <a:srgbClr val="569CD6"/>
                </a:solidFill>
              </a:rPr>
              <a:t>=&gt;</a:t>
            </a:r>
            <a:r>
              <a:rPr lang="en-CA" dirty="0">
                <a:solidFill>
                  <a:srgbClr val="D4D4D4"/>
                </a:solidFill>
              </a:rPr>
              <a:t> {</a:t>
            </a:r>
          </a:p>
          <a:p>
            <a:r>
              <a:rPr lang="en-CA" dirty="0">
                <a:solidFill>
                  <a:srgbClr val="569CD6"/>
                </a:solidFill>
              </a:rPr>
              <a:t>        let</a:t>
            </a:r>
            <a:r>
              <a:rPr lang="en-CA" dirty="0">
                <a:solidFill>
                  <a:srgbClr val="D4D4D4"/>
                </a:solidFill>
              </a:rPr>
              <a:t> </a:t>
            </a:r>
            <a:r>
              <a:rPr lang="en-CA" dirty="0" err="1">
                <a:solidFill>
                  <a:srgbClr val="9CDCFE"/>
                </a:solidFill>
              </a:rPr>
              <a:t>helpDeskItems</a:t>
            </a:r>
            <a:r>
              <a:rPr lang="en-CA" dirty="0" err="1">
                <a:solidFill>
                  <a:srgbClr val="D4D4D4"/>
                </a:solidFill>
              </a:rPr>
              <a:t>:</a:t>
            </a:r>
            <a:r>
              <a:rPr lang="en-CA" dirty="0" err="1">
                <a:solidFill>
                  <a:srgbClr val="4EC9B0"/>
                </a:solidFill>
              </a:rPr>
              <a:t>IHelpDeskItem</a:t>
            </a:r>
            <a:r>
              <a:rPr lang="en-CA" dirty="0">
                <a:solidFill>
                  <a:srgbClr val="D4D4D4"/>
                </a:solidFill>
              </a:rPr>
              <a:t>[] = [];</a:t>
            </a:r>
          </a:p>
          <a:p>
            <a:br>
              <a:rPr lang="en-CA" dirty="0">
                <a:solidFill>
                  <a:srgbClr val="D4D4D4"/>
                </a:solidFill>
              </a:rPr>
            </a:br>
            <a:r>
              <a:rPr lang="en-CA" dirty="0">
                <a:solidFill>
                  <a:srgbClr val="D4D4D4"/>
                </a:solidFill>
              </a:rPr>
              <a:t>        </a:t>
            </a:r>
            <a:r>
              <a:rPr lang="en-CA" dirty="0">
                <a:solidFill>
                  <a:srgbClr val="C586C0"/>
                </a:solidFill>
              </a:rPr>
              <a:t>for</a:t>
            </a:r>
            <a:r>
              <a:rPr lang="en-CA" dirty="0">
                <a:solidFill>
                  <a:srgbClr val="D4D4D4"/>
                </a:solidFill>
              </a:rPr>
              <a:t>(</a:t>
            </a:r>
            <a:r>
              <a:rPr lang="en-CA" dirty="0">
                <a:solidFill>
                  <a:srgbClr val="569CD6"/>
                </a:solidFill>
              </a:rPr>
              <a:t>let</a:t>
            </a:r>
            <a:r>
              <a:rPr lang="en-CA" dirty="0">
                <a:solidFill>
                  <a:srgbClr val="D4D4D4"/>
                </a:solidFill>
              </a:rPr>
              <a:t> </a:t>
            </a:r>
            <a:r>
              <a:rPr lang="en-CA" dirty="0" err="1">
                <a:solidFill>
                  <a:srgbClr val="9CDCFE"/>
                </a:solidFill>
              </a:rPr>
              <a:t>helpDeskListItem</a:t>
            </a:r>
            <a:r>
              <a:rPr lang="en-CA" dirty="0">
                <a:solidFill>
                  <a:srgbClr val="D4D4D4"/>
                </a:solidFill>
              </a:rPr>
              <a:t> </a:t>
            </a:r>
            <a:r>
              <a:rPr lang="en-CA" dirty="0">
                <a:solidFill>
                  <a:srgbClr val="569CD6"/>
                </a:solidFill>
              </a:rPr>
              <a:t>of</a:t>
            </a:r>
            <a:r>
              <a:rPr lang="en-CA" dirty="0">
                <a:solidFill>
                  <a:srgbClr val="D4D4D4"/>
                </a:solidFill>
              </a:rPr>
              <a:t> </a:t>
            </a:r>
            <a:r>
              <a:rPr lang="en-CA" dirty="0" err="1">
                <a:solidFill>
                  <a:srgbClr val="9CDCFE"/>
                </a:solidFill>
              </a:rPr>
              <a:t>sessionItems</a:t>
            </a:r>
            <a:r>
              <a:rPr lang="en-CA" dirty="0">
                <a:solidFill>
                  <a:srgbClr val="D4D4D4"/>
                </a:solidFill>
              </a:rPr>
              <a:t>) {</a:t>
            </a:r>
          </a:p>
          <a:p>
            <a:r>
              <a:rPr lang="en-CA" dirty="0">
                <a:solidFill>
                  <a:srgbClr val="9CDCFE"/>
                </a:solidFill>
              </a:rPr>
              <a:t>          </a:t>
            </a:r>
            <a:r>
              <a:rPr lang="en-CA" dirty="0" err="1">
                <a:solidFill>
                  <a:srgbClr val="9CDCFE"/>
                </a:solidFill>
              </a:rPr>
              <a:t>helpDeskItems</a:t>
            </a:r>
            <a:r>
              <a:rPr lang="en-CA" dirty="0" err="1">
                <a:solidFill>
                  <a:srgbClr val="D4D4D4"/>
                </a:solidFill>
              </a:rPr>
              <a:t>.</a:t>
            </a:r>
            <a:r>
              <a:rPr lang="en-CA" dirty="0" err="1">
                <a:solidFill>
                  <a:srgbClr val="DCDCAA"/>
                </a:solidFill>
              </a:rPr>
              <a:t>push</a:t>
            </a:r>
            <a:r>
              <a:rPr lang="en-CA" dirty="0">
                <a:solidFill>
                  <a:srgbClr val="D4D4D4"/>
                </a:solidFill>
              </a:rPr>
              <a:t>(</a:t>
            </a:r>
            <a:r>
              <a:rPr lang="en-CA" dirty="0" err="1">
                <a:solidFill>
                  <a:srgbClr val="569CD6"/>
                </a:solidFill>
              </a:rPr>
              <a:t>this</a:t>
            </a:r>
            <a:r>
              <a:rPr lang="en-CA" dirty="0" err="1">
                <a:solidFill>
                  <a:srgbClr val="D4D4D4"/>
                </a:solidFill>
              </a:rPr>
              <a:t>.</a:t>
            </a:r>
            <a:r>
              <a:rPr lang="en-CA" dirty="0" err="1">
                <a:solidFill>
                  <a:srgbClr val="DCDCAA"/>
                </a:solidFill>
              </a:rPr>
              <a:t>buildHelpDeskItem</a:t>
            </a:r>
            <a:r>
              <a:rPr lang="en-CA" dirty="0">
                <a:solidFill>
                  <a:srgbClr val="D4D4D4"/>
                </a:solidFill>
              </a:rPr>
              <a:t>(</a:t>
            </a:r>
            <a:r>
              <a:rPr lang="en-CA" dirty="0" err="1">
                <a:solidFill>
                  <a:srgbClr val="9CDCFE"/>
                </a:solidFill>
              </a:rPr>
              <a:t>helpDeskListItem</a:t>
            </a:r>
            <a:r>
              <a:rPr lang="en-CA" dirty="0">
                <a:solidFill>
                  <a:srgbClr val="D4D4D4"/>
                </a:solidFill>
              </a:rPr>
              <a:t>));</a:t>
            </a:r>
          </a:p>
          <a:p>
            <a:r>
              <a:rPr lang="en-CA" dirty="0">
                <a:solidFill>
                  <a:srgbClr val="D4D4D4"/>
                </a:solidFill>
              </a:rPr>
              <a:t>        }</a:t>
            </a:r>
          </a:p>
          <a:p>
            <a:br>
              <a:rPr lang="en-CA" dirty="0">
                <a:solidFill>
                  <a:srgbClr val="D4D4D4"/>
                </a:solidFill>
              </a:rPr>
            </a:br>
            <a:r>
              <a:rPr lang="en-CA" dirty="0">
                <a:solidFill>
                  <a:srgbClr val="D4D4D4"/>
                </a:solidFill>
              </a:rPr>
              <a:t>        </a:t>
            </a:r>
            <a:r>
              <a:rPr lang="en-CA" dirty="0">
                <a:solidFill>
                  <a:srgbClr val="DCDCAA"/>
                </a:solidFill>
              </a:rPr>
              <a:t>resolve</a:t>
            </a:r>
            <a:r>
              <a:rPr lang="en-CA" dirty="0">
                <a:solidFill>
                  <a:srgbClr val="D4D4D4"/>
                </a:solidFill>
              </a:rPr>
              <a:t>(</a:t>
            </a:r>
            <a:r>
              <a:rPr lang="en-CA" dirty="0" err="1">
                <a:solidFill>
                  <a:srgbClr val="9CDCFE"/>
                </a:solidFill>
              </a:rPr>
              <a:t>helpDeskItems</a:t>
            </a:r>
            <a:r>
              <a:rPr lang="en-CA" dirty="0">
                <a:solidFill>
                  <a:srgbClr val="D4D4D4"/>
                </a:solidFill>
              </a:rPr>
              <a:t>);</a:t>
            </a:r>
          </a:p>
          <a:p>
            <a:r>
              <a:rPr lang="en-CA" dirty="0">
                <a:solidFill>
                  <a:srgbClr val="D4D4D4"/>
                </a:solidFill>
              </a:rPr>
              <a:t>      });</a:t>
            </a:r>
            <a:br>
              <a:rPr lang="en-CA" dirty="0">
                <a:solidFill>
                  <a:srgbClr val="D4D4D4"/>
                </a:solidFill>
              </a:rPr>
            </a:br>
            <a:r>
              <a:rPr lang="en-CA" dirty="0">
                <a:solidFill>
                  <a:srgbClr val="D4D4D4"/>
                </a:solidFill>
              </a:rPr>
              <a:t>  });</a:t>
            </a:r>
          </a:p>
          <a:p>
            <a:r>
              <a:rPr lang="en-CA" dirty="0">
                <a:solidFill>
                  <a:srgbClr val="D4D4D4"/>
                </a:solidFill>
              </a:rPr>
              <a:t>}</a:t>
            </a:r>
          </a:p>
          <a:p>
            <a:endParaRPr lang="en-CA" dirty="0">
              <a:solidFill>
                <a:srgbClr val="D4D4D4"/>
              </a:solidFill>
            </a:endParaRPr>
          </a:p>
        </p:txBody>
      </p:sp>
      <p:sp>
        <p:nvSpPr>
          <p:cNvPr id="3" name="Title 2">
            <a:extLst>
              <a:ext uri="{FF2B5EF4-FFF2-40B4-BE49-F238E27FC236}">
                <a16:creationId xmlns:a16="http://schemas.microsoft.com/office/drawing/2014/main" id="{5177DB9C-96A3-4142-8E22-5B598262F798}"/>
              </a:ext>
            </a:extLst>
          </p:cNvPr>
          <p:cNvSpPr>
            <a:spLocks noGrp="1"/>
          </p:cNvSpPr>
          <p:nvPr>
            <p:ph type="title"/>
          </p:nvPr>
        </p:nvSpPr>
        <p:spPr/>
        <p:txBody>
          <a:bodyPr/>
          <a:lstStyle/>
          <a:p>
            <a:r>
              <a:rPr lang="en-CA" dirty="0"/>
              <a:t>Retrieving Data</a:t>
            </a:r>
          </a:p>
        </p:txBody>
      </p:sp>
    </p:spTree>
    <p:extLst>
      <p:ext uri="{BB962C8B-B14F-4D97-AF65-F5344CB8AC3E}">
        <p14:creationId xmlns:p14="http://schemas.microsoft.com/office/powerpoint/2010/main" val="167749946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alphaModFix amt="50000"/>
            <a:extLst>
              <a:ext uri="{28A0092B-C50C-407E-A947-70E740481C1C}">
                <a14:useLocalDpi xmlns:a14="http://schemas.microsoft.com/office/drawing/2010/main" val="0"/>
              </a:ext>
            </a:extLst>
          </a:blip>
          <a:srcRect t="19828" b="23922"/>
          <a:stretch/>
        </p:blipFill>
        <p:spPr>
          <a:xfrm>
            <a:off x="20" y="10"/>
            <a:ext cx="12191980" cy="6857989"/>
          </a:xfrm>
          <a:prstGeom prst="rect">
            <a:avLst/>
          </a:prstGeom>
        </p:spPr>
      </p:pic>
      <p:sp>
        <p:nvSpPr>
          <p:cNvPr id="2" name="Title 1"/>
          <p:cNvSpPr>
            <a:spLocks noGrp="1"/>
          </p:cNvSpPr>
          <p:nvPr>
            <p:ph type="ctrTitle"/>
          </p:nvPr>
        </p:nvSpPr>
        <p:spPr>
          <a:xfrm>
            <a:off x="1524000" y="1122362"/>
            <a:ext cx="9144000" cy="2900518"/>
          </a:xfrm>
        </p:spPr>
        <p:txBody>
          <a:bodyPr>
            <a:normAutofit/>
          </a:bodyPr>
          <a:lstStyle/>
          <a:p>
            <a:r>
              <a:rPr lang="en-CA">
                <a:solidFill>
                  <a:srgbClr val="FFFFFF"/>
                </a:solidFill>
              </a:rPr>
              <a:t>Next Steps</a:t>
            </a:r>
          </a:p>
        </p:txBody>
      </p:sp>
      <p:sp>
        <p:nvSpPr>
          <p:cNvPr id="3" name="Subtitle 2"/>
          <p:cNvSpPr>
            <a:spLocks noGrp="1"/>
          </p:cNvSpPr>
          <p:nvPr>
            <p:ph type="subTitle" idx="1"/>
          </p:nvPr>
        </p:nvSpPr>
        <p:spPr>
          <a:xfrm>
            <a:off x="1524000" y="4159404"/>
            <a:ext cx="9144000" cy="1098395"/>
          </a:xfrm>
        </p:spPr>
        <p:txBody>
          <a:bodyPr>
            <a:normAutofit/>
          </a:bodyPr>
          <a:lstStyle/>
          <a:p>
            <a:endParaRPr lang="en-CA">
              <a:solidFill>
                <a:srgbClr val="FFFFFF"/>
              </a:solidFill>
            </a:endParaRPr>
          </a:p>
        </p:txBody>
      </p:sp>
    </p:spTree>
    <p:extLst>
      <p:ext uri="{BB962C8B-B14F-4D97-AF65-F5344CB8AC3E}">
        <p14:creationId xmlns:p14="http://schemas.microsoft.com/office/powerpoint/2010/main" val="64710270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1" y="365127"/>
            <a:ext cx="10515600" cy="1325563"/>
          </a:xfrm>
        </p:spPr>
        <p:txBody>
          <a:bodyPr/>
          <a:lstStyle/>
          <a:p>
            <a:r>
              <a:rPr lang="en-CA" dirty="0"/>
              <a:t>Agenda</a:t>
            </a:r>
          </a:p>
        </p:txBody>
      </p:sp>
      <p:sp>
        <p:nvSpPr>
          <p:cNvPr id="9" name="Text Placeholder 2"/>
          <p:cNvSpPr txBox="1">
            <a:spLocks/>
          </p:cNvSpPr>
          <p:nvPr/>
        </p:nvSpPr>
        <p:spPr>
          <a:xfrm>
            <a:off x="838200" y="2378701"/>
            <a:ext cx="2387146" cy="1065837"/>
          </a:xfrm>
          <a:prstGeom prst="rect">
            <a:avLst/>
          </a:prstGeom>
          <a:solidFill>
            <a:srgbClr val="27427C"/>
          </a:solidFill>
          <a:ln>
            <a:noFill/>
            <a:headEnd type="none" w="med" len="med"/>
            <a:tailEnd type="none" w="med" len="med"/>
          </a:ln>
          <a:effectLst/>
        </p:spPr>
        <p:txBody>
          <a:bodyPr rot="0" spcFirstLastPara="0" vertOverflow="overflow" horzOverflow="overflow" vert="horz" wrap="square" lIns="243717" tIns="194975" rIns="243717" bIns="194975" numCol="1" spcCol="0" rtlCol="0" fromWordArt="0" anchor="ctr" anchorCtr="0" forceAA="0" compatLnSpc="1">
            <a:prstTxWarp prst="textNoShape">
              <a:avLst/>
            </a:prstTxWarp>
            <a:noAutofit/>
          </a:bodyPr>
          <a:lstStyle>
            <a:lvl1pPr indent="0" algn="ctr">
              <a:lnSpc>
                <a:spcPct val="90000"/>
              </a:lnSpc>
              <a:spcBef>
                <a:spcPts val="1000"/>
              </a:spcBef>
              <a:buFont typeface="Arial" panose="020B0604020202020204" pitchFamily="34" charset="0"/>
              <a:buNone/>
              <a:defRPr lang="en-CA" sz="2600" b="0" dirty="0">
                <a:ln>
                  <a:solidFill>
                    <a:srgbClr val="FFFFFF">
                      <a:alpha val="0"/>
                    </a:srgbClr>
                  </a:solidFill>
                </a:ln>
                <a:solidFill>
                  <a:prstClr val="white"/>
                </a:solidFill>
                <a:latin typeface="Corbel" panose="020B0503020204020204" pitchFamily="34" charset="0"/>
                <a:ea typeface="Segoe UI" pitchFamily="34" charset="0"/>
                <a:cs typeface="Segoe UI Light" panose="020B0502040204020203" pitchFamily="34" charset="0"/>
              </a:defRPr>
            </a:lvl1pPr>
            <a:lvl2pPr marL="685800" indent="-228600">
              <a:lnSpc>
                <a:spcPct val="90000"/>
              </a:lnSpc>
              <a:spcBef>
                <a:spcPts val="500"/>
              </a:spcBef>
              <a:buFont typeface="Arial" panose="020B0604020202020204" pitchFamily="34" charset="0"/>
              <a:buChar char="•"/>
              <a:defRPr sz="2400">
                <a:solidFill>
                  <a:schemeClr val="lt1"/>
                </a:solidFill>
              </a:defRPr>
            </a:lvl2pPr>
            <a:lvl3pPr marL="1143000" indent="-228600">
              <a:lnSpc>
                <a:spcPct val="90000"/>
              </a:lnSpc>
              <a:spcBef>
                <a:spcPts val="500"/>
              </a:spcBef>
              <a:buFont typeface="Arial" panose="020B0604020202020204" pitchFamily="34" charset="0"/>
              <a:buChar char="•"/>
              <a:defRPr sz="2000">
                <a:solidFill>
                  <a:schemeClr val="lt1"/>
                </a:solidFill>
              </a:defRPr>
            </a:lvl3pPr>
            <a:lvl4pPr marL="1600200" indent="-228600">
              <a:lnSpc>
                <a:spcPct val="90000"/>
              </a:lnSpc>
              <a:spcBef>
                <a:spcPts val="500"/>
              </a:spcBef>
              <a:buFont typeface="Arial" panose="020B0604020202020204" pitchFamily="34" charset="0"/>
              <a:buChar char="•"/>
              <a:defRPr>
                <a:solidFill>
                  <a:schemeClr val="lt1"/>
                </a:solidFill>
              </a:defRPr>
            </a:lvl4pPr>
            <a:lvl5pPr marL="2057400" indent="-228600">
              <a:lnSpc>
                <a:spcPct val="90000"/>
              </a:lnSpc>
              <a:spcBef>
                <a:spcPts val="500"/>
              </a:spcBef>
              <a:buFont typeface="Arial" panose="020B0604020202020204" pitchFamily="34" charset="0"/>
              <a:buChar char="•"/>
              <a:defRPr>
                <a:solidFill>
                  <a:schemeClr val="lt1"/>
                </a:solidFill>
              </a:defRPr>
            </a:lvl5pPr>
            <a:lvl6pPr marL="2514600" indent="-228600">
              <a:lnSpc>
                <a:spcPct val="90000"/>
              </a:lnSpc>
              <a:spcBef>
                <a:spcPts val="500"/>
              </a:spcBef>
              <a:buFont typeface="Arial" panose="020B0604020202020204" pitchFamily="34" charset="0"/>
              <a:buChar char="•"/>
              <a:defRPr>
                <a:solidFill>
                  <a:schemeClr val="lt1"/>
                </a:solidFill>
              </a:defRPr>
            </a:lvl6pPr>
            <a:lvl7pPr marL="2971800" indent="-228600">
              <a:lnSpc>
                <a:spcPct val="90000"/>
              </a:lnSpc>
              <a:spcBef>
                <a:spcPts val="500"/>
              </a:spcBef>
              <a:buFont typeface="Arial" panose="020B0604020202020204" pitchFamily="34" charset="0"/>
              <a:buChar char="•"/>
              <a:defRPr>
                <a:solidFill>
                  <a:schemeClr val="lt1"/>
                </a:solidFill>
              </a:defRPr>
            </a:lvl7pPr>
            <a:lvl8pPr marL="3429000" indent="-228600">
              <a:lnSpc>
                <a:spcPct val="90000"/>
              </a:lnSpc>
              <a:spcBef>
                <a:spcPts val="500"/>
              </a:spcBef>
              <a:buFont typeface="Arial" panose="020B0604020202020204" pitchFamily="34" charset="0"/>
              <a:buChar char="•"/>
              <a:defRPr>
                <a:solidFill>
                  <a:schemeClr val="lt1"/>
                </a:solidFill>
              </a:defRPr>
            </a:lvl8pPr>
            <a:lvl9pPr marL="3886200" indent="-228600">
              <a:lnSpc>
                <a:spcPct val="90000"/>
              </a:lnSpc>
              <a:spcBef>
                <a:spcPts val="500"/>
              </a:spcBef>
              <a:buFont typeface="Arial" panose="020B0604020202020204" pitchFamily="34" charset="0"/>
              <a:buChar char="•"/>
              <a:defRPr>
                <a:solidFill>
                  <a:schemeClr val="lt1"/>
                </a:solidFill>
              </a:defRPr>
            </a:lvl9pPr>
          </a:lstStyle>
          <a:p>
            <a:r>
              <a:rPr lang="en-CA" dirty="0">
                <a:solidFill>
                  <a:srgbClr val="FFFFFF"/>
                </a:solidFill>
              </a:rPr>
              <a:t>SharePoint REST APIs</a:t>
            </a:r>
            <a:endParaRPr lang="en-CA" dirty="0"/>
          </a:p>
        </p:txBody>
      </p:sp>
      <p:sp>
        <p:nvSpPr>
          <p:cNvPr id="10" name="Text Placeholder 2"/>
          <p:cNvSpPr txBox="1">
            <a:spLocks/>
          </p:cNvSpPr>
          <p:nvPr/>
        </p:nvSpPr>
        <p:spPr>
          <a:xfrm>
            <a:off x="3525790" y="2378700"/>
            <a:ext cx="2387146" cy="1065837"/>
          </a:xfrm>
          <a:prstGeom prst="rect">
            <a:avLst/>
          </a:prstGeom>
          <a:solidFill>
            <a:srgbClr val="B34D74"/>
          </a:solidFill>
          <a:ln>
            <a:noFill/>
            <a:headEnd type="none" w="med" len="med"/>
            <a:tailEnd type="none" w="med" len="med"/>
          </a:ln>
          <a:effectLst/>
        </p:spPr>
        <p:txBody>
          <a:bodyPr rot="0" spcFirstLastPara="0" vertOverflow="overflow" horzOverflow="overflow" vert="horz" wrap="square" lIns="243717" tIns="194975" rIns="243717" bIns="194975" numCol="1" spcCol="0" rtlCol="0" fromWordArt="0" anchor="ctr" anchorCtr="0" forceAA="0" compatLnSpc="1">
            <a:prstTxWarp prst="textNoShape">
              <a:avLst/>
            </a:prstTxWarp>
            <a:noAutofit/>
          </a:bodyPr>
          <a:lstStyle>
            <a:lvl1pPr indent="0" algn="ctr">
              <a:lnSpc>
                <a:spcPct val="90000"/>
              </a:lnSpc>
              <a:spcBef>
                <a:spcPts val="1000"/>
              </a:spcBef>
              <a:buFont typeface="Arial" panose="020B0604020202020204" pitchFamily="34" charset="0"/>
              <a:buNone/>
              <a:defRPr lang="en-CA" sz="2600" b="0" dirty="0">
                <a:ln>
                  <a:solidFill>
                    <a:srgbClr val="FFFFFF">
                      <a:alpha val="0"/>
                    </a:srgbClr>
                  </a:solidFill>
                </a:ln>
                <a:solidFill>
                  <a:prstClr val="white"/>
                </a:solidFill>
                <a:latin typeface="Corbel" panose="020B0503020204020204" pitchFamily="34" charset="0"/>
                <a:ea typeface="Segoe UI" pitchFamily="34" charset="0"/>
                <a:cs typeface="Segoe UI Light" panose="020B0502040204020203" pitchFamily="34" charset="0"/>
              </a:defRPr>
            </a:lvl1pPr>
            <a:lvl2pPr marL="685800" indent="-228600">
              <a:lnSpc>
                <a:spcPct val="90000"/>
              </a:lnSpc>
              <a:spcBef>
                <a:spcPts val="500"/>
              </a:spcBef>
              <a:buFont typeface="Arial" panose="020B0604020202020204" pitchFamily="34" charset="0"/>
              <a:buChar char="•"/>
              <a:defRPr sz="2400">
                <a:solidFill>
                  <a:schemeClr val="lt1"/>
                </a:solidFill>
              </a:defRPr>
            </a:lvl2pPr>
            <a:lvl3pPr marL="1143000" indent="-228600">
              <a:lnSpc>
                <a:spcPct val="90000"/>
              </a:lnSpc>
              <a:spcBef>
                <a:spcPts val="500"/>
              </a:spcBef>
              <a:buFont typeface="Arial" panose="020B0604020202020204" pitchFamily="34" charset="0"/>
              <a:buChar char="•"/>
              <a:defRPr sz="2000">
                <a:solidFill>
                  <a:schemeClr val="lt1"/>
                </a:solidFill>
              </a:defRPr>
            </a:lvl3pPr>
            <a:lvl4pPr marL="1600200" indent="-228600">
              <a:lnSpc>
                <a:spcPct val="90000"/>
              </a:lnSpc>
              <a:spcBef>
                <a:spcPts val="500"/>
              </a:spcBef>
              <a:buFont typeface="Arial" panose="020B0604020202020204" pitchFamily="34" charset="0"/>
              <a:buChar char="•"/>
              <a:defRPr>
                <a:solidFill>
                  <a:schemeClr val="lt1"/>
                </a:solidFill>
              </a:defRPr>
            </a:lvl4pPr>
            <a:lvl5pPr marL="2057400" indent="-228600">
              <a:lnSpc>
                <a:spcPct val="90000"/>
              </a:lnSpc>
              <a:spcBef>
                <a:spcPts val="500"/>
              </a:spcBef>
              <a:buFont typeface="Arial" panose="020B0604020202020204" pitchFamily="34" charset="0"/>
              <a:buChar char="•"/>
              <a:defRPr>
                <a:solidFill>
                  <a:schemeClr val="lt1"/>
                </a:solidFill>
              </a:defRPr>
            </a:lvl5pPr>
            <a:lvl6pPr marL="2514600" indent="-228600">
              <a:lnSpc>
                <a:spcPct val="90000"/>
              </a:lnSpc>
              <a:spcBef>
                <a:spcPts val="500"/>
              </a:spcBef>
              <a:buFont typeface="Arial" panose="020B0604020202020204" pitchFamily="34" charset="0"/>
              <a:buChar char="•"/>
              <a:defRPr>
                <a:solidFill>
                  <a:schemeClr val="lt1"/>
                </a:solidFill>
              </a:defRPr>
            </a:lvl6pPr>
            <a:lvl7pPr marL="2971800" indent="-228600">
              <a:lnSpc>
                <a:spcPct val="90000"/>
              </a:lnSpc>
              <a:spcBef>
                <a:spcPts val="500"/>
              </a:spcBef>
              <a:buFont typeface="Arial" panose="020B0604020202020204" pitchFamily="34" charset="0"/>
              <a:buChar char="•"/>
              <a:defRPr>
                <a:solidFill>
                  <a:schemeClr val="lt1"/>
                </a:solidFill>
              </a:defRPr>
            </a:lvl7pPr>
            <a:lvl8pPr marL="3429000" indent="-228600">
              <a:lnSpc>
                <a:spcPct val="90000"/>
              </a:lnSpc>
              <a:spcBef>
                <a:spcPts val="500"/>
              </a:spcBef>
              <a:buFont typeface="Arial" panose="020B0604020202020204" pitchFamily="34" charset="0"/>
              <a:buChar char="•"/>
              <a:defRPr>
                <a:solidFill>
                  <a:schemeClr val="lt1"/>
                </a:solidFill>
              </a:defRPr>
            </a:lvl8pPr>
            <a:lvl9pPr marL="3886200" indent="-228600">
              <a:lnSpc>
                <a:spcPct val="90000"/>
              </a:lnSpc>
              <a:spcBef>
                <a:spcPts val="500"/>
              </a:spcBef>
              <a:buFont typeface="Arial" panose="020B0604020202020204" pitchFamily="34" charset="0"/>
              <a:buChar char="•"/>
              <a:defRPr>
                <a:solidFill>
                  <a:schemeClr val="lt1"/>
                </a:solidFill>
              </a:defRPr>
            </a:lvl9pPr>
          </a:lstStyle>
          <a:p>
            <a:r>
              <a:rPr lang="en-CA" dirty="0">
                <a:solidFill>
                  <a:srgbClr val="FFFFFF"/>
                </a:solidFill>
              </a:rPr>
              <a:t>Microsoft Graph &amp; Custom APIs</a:t>
            </a:r>
            <a:endParaRPr lang="en-CA" dirty="0"/>
          </a:p>
        </p:txBody>
      </p:sp>
      <p:sp>
        <p:nvSpPr>
          <p:cNvPr id="11" name="Text Placeholder 2"/>
          <p:cNvSpPr txBox="1">
            <a:spLocks/>
          </p:cNvSpPr>
          <p:nvPr/>
        </p:nvSpPr>
        <p:spPr>
          <a:xfrm>
            <a:off x="6263088" y="2378699"/>
            <a:ext cx="2387146" cy="1065837"/>
          </a:xfrm>
          <a:prstGeom prst="rect">
            <a:avLst/>
          </a:prstGeom>
          <a:solidFill>
            <a:srgbClr val="FEAE38"/>
          </a:solidFill>
          <a:ln>
            <a:noFill/>
            <a:headEnd type="none" w="med" len="med"/>
            <a:tailEnd type="none" w="med" len="med"/>
          </a:ln>
          <a:effectLst/>
        </p:spPr>
        <p:txBody>
          <a:bodyPr rot="0" spcFirstLastPara="0" vertOverflow="overflow" horzOverflow="overflow" vert="horz" wrap="square" lIns="243717" tIns="194975" rIns="243717" bIns="194975" numCol="1" spcCol="0" rtlCol="0" fromWordArt="0" anchor="ctr" anchorCtr="0" forceAA="0" compatLnSpc="1">
            <a:prstTxWarp prst="textNoShape">
              <a:avLst/>
            </a:prstTxWarp>
            <a:noAutofit/>
          </a:bodyPr>
          <a:lstStyle>
            <a:lvl1pPr indent="0" algn="ctr">
              <a:lnSpc>
                <a:spcPct val="90000"/>
              </a:lnSpc>
              <a:spcBef>
                <a:spcPts val="1000"/>
              </a:spcBef>
              <a:buFont typeface="Arial" panose="020B0604020202020204" pitchFamily="34" charset="0"/>
              <a:buNone/>
              <a:defRPr lang="en-CA" sz="2600" b="0" dirty="0">
                <a:ln>
                  <a:solidFill>
                    <a:srgbClr val="FFFFFF">
                      <a:alpha val="0"/>
                    </a:srgbClr>
                  </a:solidFill>
                </a:ln>
                <a:solidFill>
                  <a:prstClr val="white"/>
                </a:solidFill>
                <a:latin typeface="Corbel" panose="020B0503020204020204" pitchFamily="34" charset="0"/>
                <a:ea typeface="Segoe UI" pitchFamily="34" charset="0"/>
                <a:cs typeface="Segoe UI Light" panose="020B0502040204020203" pitchFamily="34" charset="0"/>
              </a:defRPr>
            </a:lvl1pPr>
            <a:lvl2pPr marL="685800" indent="-228600">
              <a:lnSpc>
                <a:spcPct val="90000"/>
              </a:lnSpc>
              <a:spcBef>
                <a:spcPts val="500"/>
              </a:spcBef>
              <a:buFont typeface="Arial" panose="020B0604020202020204" pitchFamily="34" charset="0"/>
              <a:buChar char="•"/>
              <a:defRPr sz="2400">
                <a:solidFill>
                  <a:schemeClr val="lt1"/>
                </a:solidFill>
              </a:defRPr>
            </a:lvl2pPr>
            <a:lvl3pPr marL="1143000" indent="-228600">
              <a:lnSpc>
                <a:spcPct val="90000"/>
              </a:lnSpc>
              <a:spcBef>
                <a:spcPts val="500"/>
              </a:spcBef>
              <a:buFont typeface="Arial" panose="020B0604020202020204" pitchFamily="34" charset="0"/>
              <a:buChar char="•"/>
              <a:defRPr sz="2000">
                <a:solidFill>
                  <a:schemeClr val="lt1"/>
                </a:solidFill>
              </a:defRPr>
            </a:lvl3pPr>
            <a:lvl4pPr marL="1600200" indent="-228600">
              <a:lnSpc>
                <a:spcPct val="90000"/>
              </a:lnSpc>
              <a:spcBef>
                <a:spcPts val="500"/>
              </a:spcBef>
              <a:buFont typeface="Arial" panose="020B0604020202020204" pitchFamily="34" charset="0"/>
              <a:buChar char="•"/>
              <a:defRPr>
                <a:solidFill>
                  <a:schemeClr val="lt1"/>
                </a:solidFill>
              </a:defRPr>
            </a:lvl4pPr>
            <a:lvl5pPr marL="2057400" indent="-228600">
              <a:lnSpc>
                <a:spcPct val="90000"/>
              </a:lnSpc>
              <a:spcBef>
                <a:spcPts val="500"/>
              </a:spcBef>
              <a:buFont typeface="Arial" panose="020B0604020202020204" pitchFamily="34" charset="0"/>
              <a:buChar char="•"/>
              <a:defRPr>
                <a:solidFill>
                  <a:schemeClr val="lt1"/>
                </a:solidFill>
              </a:defRPr>
            </a:lvl5pPr>
            <a:lvl6pPr marL="2514600" indent="-228600">
              <a:lnSpc>
                <a:spcPct val="90000"/>
              </a:lnSpc>
              <a:spcBef>
                <a:spcPts val="500"/>
              </a:spcBef>
              <a:buFont typeface="Arial" panose="020B0604020202020204" pitchFamily="34" charset="0"/>
              <a:buChar char="•"/>
              <a:defRPr>
                <a:solidFill>
                  <a:schemeClr val="lt1"/>
                </a:solidFill>
              </a:defRPr>
            </a:lvl6pPr>
            <a:lvl7pPr marL="2971800" indent="-228600">
              <a:lnSpc>
                <a:spcPct val="90000"/>
              </a:lnSpc>
              <a:spcBef>
                <a:spcPts val="500"/>
              </a:spcBef>
              <a:buFont typeface="Arial" panose="020B0604020202020204" pitchFamily="34" charset="0"/>
              <a:buChar char="•"/>
              <a:defRPr>
                <a:solidFill>
                  <a:schemeClr val="lt1"/>
                </a:solidFill>
              </a:defRPr>
            </a:lvl7pPr>
            <a:lvl8pPr marL="3429000" indent="-228600">
              <a:lnSpc>
                <a:spcPct val="90000"/>
              </a:lnSpc>
              <a:spcBef>
                <a:spcPts val="500"/>
              </a:spcBef>
              <a:buFont typeface="Arial" panose="020B0604020202020204" pitchFamily="34" charset="0"/>
              <a:buChar char="•"/>
              <a:defRPr>
                <a:solidFill>
                  <a:schemeClr val="lt1"/>
                </a:solidFill>
              </a:defRPr>
            </a:lvl8pPr>
            <a:lvl9pPr marL="3886200" indent="-228600">
              <a:lnSpc>
                <a:spcPct val="90000"/>
              </a:lnSpc>
              <a:spcBef>
                <a:spcPts val="500"/>
              </a:spcBef>
              <a:buFont typeface="Arial" panose="020B0604020202020204" pitchFamily="34" charset="0"/>
              <a:buChar char="•"/>
              <a:defRPr>
                <a:solidFill>
                  <a:schemeClr val="lt1"/>
                </a:solidFill>
              </a:defRPr>
            </a:lvl9pPr>
          </a:lstStyle>
          <a:p>
            <a:r>
              <a:rPr lang="en-CA" dirty="0">
                <a:solidFill>
                  <a:srgbClr val="FFFFFF"/>
                </a:solidFill>
              </a:rPr>
              <a:t>PnP JS Core</a:t>
            </a:r>
            <a:endParaRPr lang="en-CA" dirty="0"/>
          </a:p>
        </p:txBody>
      </p:sp>
      <p:sp>
        <p:nvSpPr>
          <p:cNvPr id="12" name="Text Placeholder 2"/>
          <p:cNvSpPr txBox="1">
            <a:spLocks/>
          </p:cNvSpPr>
          <p:nvPr/>
        </p:nvSpPr>
        <p:spPr>
          <a:xfrm>
            <a:off x="8941800" y="2378699"/>
            <a:ext cx="2387146" cy="1065837"/>
          </a:xfrm>
          <a:prstGeom prst="rect">
            <a:avLst/>
          </a:prstGeom>
          <a:solidFill>
            <a:srgbClr val="292929"/>
          </a:solidFill>
          <a:ln>
            <a:noFill/>
            <a:headEnd type="none" w="med" len="med"/>
            <a:tailEnd type="none" w="med" len="med"/>
          </a:ln>
          <a:effectLst/>
        </p:spPr>
        <p:txBody>
          <a:bodyPr rot="0" spcFirstLastPara="0" vertOverflow="overflow" horzOverflow="overflow" vert="horz" wrap="square" lIns="243717" tIns="194975" rIns="243717" bIns="194975" numCol="1" spcCol="0" rtlCol="0" fromWordArt="0" anchor="ctr" anchorCtr="0" forceAA="0" compatLnSpc="1">
            <a:prstTxWarp prst="textNoShape">
              <a:avLst/>
            </a:prstTxWarp>
            <a:noAutofit/>
          </a:bodyPr>
          <a:lstStyle>
            <a:lvl1pPr indent="0" algn="ctr">
              <a:lnSpc>
                <a:spcPct val="90000"/>
              </a:lnSpc>
              <a:spcBef>
                <a:spcPts val="1000"/>
              </a:spcBef>
              <a:buFont typeface="Arial" panose="020B0604020202020204" pitchFamily="34" charset="0"/>
              <a:buNone/>
              <a:defRPr lang="en-CA" sz="2600" b="0" dirty="0">
                <a:ln>
                  <a:solidFill>
                    <a:srgbClr val="FFFFFF">
                      <a:alpha val="0"/>
                    </a:srgbClr>
                  </a:solidFill>
                </a:ln>
                <a:solidFill>
                  <a:prstClr val="white"/>
                </a:solidFill>
                <a:latin typeface="Corbel" panose="020B0503020204020204" pitchFamily="34" charset="0"/>
                <a:ea typeface="Segoe UI" pitchFamily="34" charset="0"/>
                <a:cs typeface="Segoe UI Light" panose="020B0502040204020203" pitchFamily="34" charset="0"/>
              </a:defRPr>
            </a:lvl1pPr>
            <a:lvl2pPr marL="685800" indent="-228600">
              <a:lnSpc>
                <a:spcPct val="90000"/>
              </a:lnSpc>
              <a:spcBef>
                <a:spcPts val="500"/>
              </a:spcBef>
              <a:buFont typeface="Arial" panose="020B0604020202020204" pitchFamily="34" charset="0"/>
              <a:buChar char="•"/>
              <a:defRPr sz="2400">
                <a:solidFill>
                  <a:schemeClr val="lt1"/>
                </a:solidFill>
              </a:defRPr>
            </a:lvl2pPr>
            <a:lvl3pPr marL="1143000" indent="-228600">
              <a:lnSpc>
                <a:spcPct val="90000"/>
              </a:lnSpc>
              <a:spcBef>
                <a:spcPts val="500"/>
              </a:spcBef>
              <a:buFont typeface="Arial" panose="020B0604020202020204" pitchFamily="34" charset="0"/>
              <a:buChar char="•"/>
              <a:defRPr sz="2000">
                <a:solidFill>
                  <a:schemeClr val="lt1"/>
                </a:solidFill>
              </a:defRPr>
            </a:lvl3pPr>
            <a:lvl4pPr marL="1600200" indent="-228600">
              <a:lnSpc>
                <a:spcPct val="90000"/>
              </a:lnSpc>
              <a:spcBef>
                <a:spcPts val="500"/>
              </a:spcBef>
              <a:buFont typeface="Arial" panose="020B0604020202020204" pitchFamily="34" charset="0"/>
              <a:buChar char="•"/>
              <a:defRPr>
                <a:solidFill>
                  <a:schemeClr val="lt1"/>
                </a:solidFill>
              </a:defRPr>
            </a:lvl4pPr>
            <a:lvl5pPr marL="2057400" indent="-228600">
              <a:lnSpc>
                <a:spcPct val="90000"/>
              </a:lnSpc>
              <a:spcBef>
                <a:spcPts val="500"/>
              </a:spcBef>
              <a:buFont typeface="Arial" panose="020B0604020202020204" pitchFamily="34" charset="0"/>
              <a:buChar char="•"/>
              <a:defRPr>
                <a:solidFill>
                  <a:schemeClr val="lt1"/>
                </a:solidFill>
              </a:defRPr>
            </a:lvl5pPr>
            <a:lvl6pPr marL="2514600" indent="-228600">
              <a:lnSpc>
                <a:spcPct val="90000"/>
              </a:lnSpc>
              <a:spcBef>
                <a:spcPts val="500"/>
              </a:spcBef>
              <a:buFont typeface="Arial" panose="020B0604020202020204" pitchFamily="34" charset="0"/>
              <a:buChar char="•"/>
              <a:defRPr>
                <a:solidFill>
                  <a:schemeClr val="lt1"/>
                </a:solidFill>
              </a:defRPr>
            </a:lvl6pPr>
            <a:lvl7pPr marL="2971800" indent="-228600">
              <a:lnSpc>
                <a:spcPct val="90000"/>
              </a:lnSpc>
              <a:spcBef>
                <a:spcPts val="500"/>
              </a:spcBef>
              <a:buFont typeface="Arial" panose="020B0604020202020204" pitchFamily="34" charset="0"/>
              <a:buChar char="•"/>
              <a:defRPr>
                <a:solidFill>
                  <a:schemeClr val="lt1"/>
                </a:solidFill>
              </a:defRPr>
            </a:lvl7pPr>
            <a:lvl8pPr marL="3429000" indent="-228600">
              <a:lnSpc>
                <a:spcPct val="90000"/>
              </a:lnSpc>
              <a:spcBef>
                <a:spcPts val="500"/>
              </a:spcBef>
              <a:buFont typeface="Arial" panose="020B0604020202020204" pitchFamily="34" charset="0"/>
              <a:buChar char="•"/>
              <a:defRPr>
                <a:solidFill>
                  <a:schemeClr val="lt1"/>
                </a:solidFill>
              </a:defRPr>
            </a:lvl8pPr>
            <a:lvl9pPr marL="3886200" indent="-228600">
              <a:lnSpc>
                <a:spcPct val="90000"/>
              </a:lnSpc>
              <a:spcBef>
                <a:spcPts val="500"/>
              </a:spcBef>
              <a:buFont typeface="Arial" panose="020B0604020202020204" pitchFamily="34" charset="0"/>
              <a:buChar char="•"/>
              <a:defRPr>
                <a:solidFill>
                  <a:schemeClr val="lt1"/>
                </a:solidFill>
              </a:defRPr>
            </a:lvl9pPr>
          </a:lstStyle>
          <a:p>
            <a:r>
              <a:rPr lang="en-CA" dirty="0"/>
              <a:t>Next Steps</a:t>
            </a:r>
          </a:p>
        </p:txBody>
      </p:sp>
      <p:grpSp>
        <p:nvGrpSpPr>
          <p:cNvPr id="20" name="Group 19"/>
          <p:cNvGrpSpPr/>
          <p:nvPr/>
        </p:nvGrpSpPr>
        <p:grpSpPr>
          <a:xfrm>
            <a:off x="8941800" y="3675708"/>
            <a:ext cx="2412000" cy="2556415"/>
            <a:chOff x="8941800" y="3675708"/>
            <a:chExt cx="2412000" cy="2556415"/>
          </a:xfrm>
        </p:grpSpPr>
        <p:sp>
          <p:nvSpPr>
            <p:cNvPr id="7" name="Rectangle 6"/>
            <p:cNvSpPr/>
            <p:nvPr/>
          </p:nvSpPr>
          <p:spPr bwMode="auto">
            <a:xfrm>
              <a:off x="8941800" y="3675708"/>
              <a:ext cx="2412000" cy="2556415"/>
            </a:xfrm>
            <a:prstGeom prst="rect">
              <a:avLst/>
            </a:prstGeom>
            <a:solidFill>
              <a:srgbClr val="292929">
                <a:alpha val="75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43717" tIns="194975" rIns="243717" bIns="194975" numCol="1" spcCol="0" rtlCol="0" fromWordArt="0" anchor="t" anchorCtr="0" forceAA="0" compatLnSpc="1">
              <a:prstTxWarp prst="textNoShape">
                <a:avLst/>
              </a:prstTxWarp>
              <a:noAutofit/>
            </a:bodyPr>
            <a:lstStyle/>
            <a:p>
              <a:pPr algn="ctr" defTabSz="1242574" fontAlgn="base">
                <a:spcBef>
                  <a:spcPct val="0"/>
                </a:spcBef>
                <a:spcAft>
                  <a:spcPct val="0"/>
                </a:spcAft>
              </a:pPr>
              <a:endParaRPr lang="en-US" sz="2600" dirty="0">
                <a:ln>
                  <a:solidFill>
                    <a:srgbClr val="FFFFFF">
                      <a:alpha val="0"/>
                    </a:srgbClr>
                  </a:solidFill>
                </a:ln>
                <a:solidFill>
                  <a:prstClr val="white"/>
                </a:solidFill>
                <a:latin typeface="Corbel" panose="020B0503020204020204" pitchFamily="34" charset="0"/>
                <a:ea typeface="Segoe UI" pitchFamily="34" charset="0"/>
                <a:cs typeface="Segoe UI Light" panose="020B0502040204020203" pitchFamily="34" charset="0"/>
              </a:endParaRPr>
            </a:p>
          </p:txBody>
        </p:sp>
        <p:pic>
          <p:nvPicPr>
            <p:cNvPr id="14" name="Picture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7800" y="3783915"/>
              <a:ext cx="2340000" cy="2340000"/>
            </a:xfrm>
            <a:prstGeom prst="rect">
              <a:avLst/>
            </a:prstGeom>
          </p:spPr>
        </p:pic>
      </p:grpSp>
      <p:sp>
        <p:nvSpPr>
          <p:cNvPr id="4" name="Rectangle 3"/>
          <p:cNvSpPr/>
          <p:nvPr/>
        </p:nvSpPr>
        <p:spPr bwMode="auto">
          <a:xfrm>
            <a:off x="838200" y="3675710"/>
            <a:ext cx="2412000" cy="2556415"/>
          </a:xfrm>
          <a:prstGeom prst="rect">
            <a:avLst/>
          </a:prstGeom>
          <a:solidFill>
            <a:srgbClr val="27427C">
              <a:alpha val="75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43717" tIns="194975" rIns="243717" bIns="194975" numCol="1" spcCol="0" rtlCol="0" fromWordArt="0" anchor="t" anchorCtr="0" forceAA="0" compatLnSpc="1">
            <a:prstTxWarp prst="textNoShape">
              <a:avLst/>
            </a:prstTxWarp>
            <a:noAutofit/>
          </a:bodyPr>
          <a:lstStyle/>
          <a:p>
            <a:pPr algn="ctr" defTabSz="1242574" fontAlgn="base">
              <a:spcBef>
                <a:spcPct val="0"/>
              </a:spcBef>
              <a:spcAft>
                <a:spcPct val="0"/>
              </a:spcAft>
            </a:pPr>
            <a:endParaRPr lang="en-US" sz="2600" dirty="0">
              <a:ln>
                <a:solidFill>
                  <a:srgbClr val="FFFFFF">
                    <a:alpha val="0"/>
                  </a:srgbClr>
                </a:solidFill>
              </a:ln>
              <a:solidFill>
                <a:prstClr val="white"/>
              </a:solidFill>
              <a:latin typeface="Corbel" panose="020B0503020204020204" pitchFamily="34" charset="0"/>
              <a:ea typeface="Segoe UI" pitchFamily="34" charset="0"/>
              <a:cs typeface="Segoe UI Light" panose="020B0502040204020203" pitchFamily="34" charset="0"/>
            </a:endParaRPr>
          </a:p>
        </p:txBody>
      </p:sp>
      <p:grpSp>
        <p:nvGrpSpPr>
          <p:cNvPr id="8" name="Group 7">
            <a:extLst>
              <a:ext uri="{FF2B5EF4-FFF2-40B4-BE49-F238E27FC236}">
                <a16:creationId xmlns:a16="http://schemas.microsoft.com/office/drawing/2014/main" id="{3C35FC01-2991-4871-8267-D6699BB8FB8E}"/>
              </a:ext>
            </a:extLst>
          </p:cNvPr>
          <p:cNvGrpSpPr/>
          <p:nvPr/>
        </p:nvGrpSpPr>
        <p:grpSpPr>
          <a:xfrm>
            <a:off x="3525790" y="3675709"/>
            <a:ext cx="2412000" cy="2556415"/>
            <a:chOff x="3525790" y="3675709"/>
            <a:chExt cx="2412000" cy="2556415"/>
          </a:xfrm>
        </p:grpSpPr>
        <p:sp>
          <p:nvSpPr>
            <p:cNvPr id="5" name="Rectangle 4"/>
            <p:cNvSpPr/>
            <p:nvPr/>
          </p:nvSpPr>
          <p:spPr bwMode="auto">
            <a:xfrm>
              <a:off x="3525790" y="3675709"/>
              <a:ext cx="2412000" cy="2556415"/>
            </a:xfrm>
            <a:prstGeom prst="rect">
              <a:avLst/>
            </a:prstGeom>
            <a:solidFill>
              <a:srgbClr val="B34D74">
                <a:alpha val="75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43717" tIns="194975" rIns="243717" bIns="194975" numCol="1" spcCol="0" rtlCol="0" fromWordArt="0" anchor="t" anchorCtr="0" forceAA="0" compatLnSpc="1">
              <a:prstTxWarp prst="textNoShape">
                <a:avLst/>
              </a:prstTxWarp>
              <a:noAutofit/>
            </a:bodyPr>
            <a:lstStyle/>
            <a:p>
              <a:pPr algn="ctr" defTabSz="1242574" fontAlgn="base">
                <a:spcBef>
                  <a:spcPct val="0"/>
                </a:spcBef>
                <a:spcAft>
                  <a:spcPct val="0"/>
                </a:spcAft>
              </a:pPr>
              <a:endParaRPr lang="en-US" sz="2600" dirty="0">
                <a:ln>
                  <a:solidFill>
                    <a:srgbClr val="FFFFFF">
                      <a:alpha val="0"/>
                    </a:srgbClr>
                  </a:solidFill>
                </a:ln>
                <a:solidFill>
                  <a:prstClr val="white"/>
                </a:solidFill>
                <a:latin typeface="Corbel" panose="020B0503020204020204" pitchFamily="34" charset="0"/>
                <a:ea typeface="Segoe UI" pitchFamily="34" charset="0"/>
                <a:cs typeface="Segoe UI Light" panose="020B0502040204020203" pitchFamily="34" charset="0"/>
              </a:endParaRPr>
            </a:p>
          </p:txBody>
        </p:sp>
        <p:pic>
          <p:nvPicPr>
            <p:cNvPr id="17" name="Picture 16" descr="A close up of a sign&#10;&#10;Description generated with high confidence">
              <a:extLst>
                <a:ext uri="{FF2B5EF4-FFF2-40B4-BE49-F238E27FC236}">
                  <a16:creationId xmlns:a16="http://schemas.microsoft.com/office/drawing/2014/main" id="{7A7A2529-CF26-4122-8372-52932E58A25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36175" y="3870725"/>
              <a:ext cx="2166376" cy="2166376"/>
            </a:xfrm>
            <a:prstGeom prst="rect">
              <a:avLst/>
            </a:prstGeom>
          </p:spPr>
        </p:pic>
      </p:grpSp>
      <p:sp>
        <p:nvSpPr>
          <p:cNvPr id="6" name="Rectangle 5"/>
          <p:cNvSpPr/>
          <p:nvPr/>
        </p:nvSpPr>
        <p:spPr bwMode="auto">
          <a:xfrm>
            <a:off x="6238234" y="3675708"/>
            <a:ext cx="2412000" cy="2556415"/>
          </a:xfrm>
          <a:prstGeom prst="rect">
            <a:avLst/>
          </a:prstGeom>
          <a:solidFill>
            <a:srgbClr val="FEAE38">
              <a:alpha val="75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43717" tIns="194975" rIns="243717" bIns="194975" numCol="1" spcCol="0" rtlCol="0" fromWordArt="0" anchor="t" anchorCtr="0" forceAA="0" compatLnSpc="1">
            <a:prstTxWarp prst="textNoShape">
              <a:avLst/>
            </a:prstTxWarp>
            <a:noAutofit/>
          </a:bodyPr>
          <a:lstStyle/>
          <a:p>
            <a:pPr algn="ctr" defTabSz="1242574" fontAlgn="base">
              <a:spcBef>
                <a:spcPct val="0"/>
              </a:spcBef>
              <a:spcAft>
                <a:spcPct val="0"/>
              </a:spcAft>
            </a:pPr>
            <a:endParaRPr lang="en-US" sz="2600" dirty="0">
              <a:ln>
                <a:solidFill>
                  <a:srgbClr val="FFFFFF">
                    <a:alpha val="0"/>
                  </a:srgbClr>
                </a:solidFill>
              </a:ln>
              <a:solidFill>
                <a:prstClr val="white"/>
              </a:solidFill>
              <a:latin typeface="Corbel" panose="020B0503020204020204" pitchFamily="34" charset="0"/>
              <a:ea typeface="Segoe UI" pitchFamily="34" charset="0"/>
              <a:cs typeface="Segoe UI Light" panose="020B0502040204020203" pitchFamily="34" charset="0"/>
            </a:endParaRPr>
          </a:p>
        </p:txBody>
      </p:sp>
      <p:pic>
        <p:nvPicPr>
          <p:cNvPr id="19" name="Picture 18">
            <a:extLst>
              <a:ext uri="{FF2B5EF4-FFF2-40B4-BE49-F238E27FC236}">
                <a16:creationId xmlns:a16="http://schemas.microsoft.com/office/drawing/2014/main" id="{D35AF6C1-39EF-4BBE-9839-7E01A4C9783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13483" y="3808055"/>
            <a:ext cx="2291717" cy="2291717"/>
          </a:xfrm>
          <a:prstGeom prst="rect">
            <a:avLst/>
          </a:prstGeom>
        </p:spPr>
      </p:pic>
      <p:pic>
        <p:nvPicPr>
          <p:cNvPr id="18" name="Picture 17" descr="A close up of a logo&#10;&#10;Description generated with very high confidence">
            <a:extLst>
              <a:ext uri="{FF2B5EF4-FFF2-40B4-BE49-F238E27FC236}">
                <a16:creationId xmlns:a16="http://schemas.microsoft.com/office/drawing/2014/main" id="{FC5C2B4A-15B8-4CF9-A64D-4B7DC93348E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08002" y="3817715"/>
            <a:ext cx="2272395" cy="2272395"/>
          </a:xfrm>
          <a:prstGeom prst="rect">
            <a:avLst/>
          </a:prstGeom>
        </p:spPr>
      </p:pic>
    </p:spTree>
    <p:extLst>
      <p:ext uri="{BB962C8B-B14F-4D97-AF65-F5344CB8AC3E}">
        <p14:creationId xmlns:p14="http://schemas.microsoft.com/office/powerpoint/2010/main" val="35392247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nodeType="with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fade">
                                      <p:cBhvr>
                                        <p:cTn id="13" dur="500"/>
                                        <p:tgtEl>
                                          <p:spTgt spid="18"/>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par>
                                <p:cTn id="19" presetID="10" presetClass="entr" presetSubtype="0" fill="hold" nodeType="with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500"/>
                                        <p:tgtEl>
                                          <p:spTgt spid="8"/>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500"/>
                                        <p:tgtEl>
                                          <p:spTgt spid="11"/>
                                        </p:tgtEl>
                                      </p:cBhvr>
                                    </p:animEffect>
                                  </p:childTnLst>
                                </p:cTn>
                              </p:par>
                              <p:par>
                                <p:cTn id="27" presetID="10" presetClass="entr" presetSubtype="0" fill="hold" nodeType="withEffect">
                                  <p:stCondLst>
                                    <p:cond delay="0"/>
                                  </p:stCondLst>
                                  <p:childTnLst>
                                    <p:set>
                                      <p:cBhvr>
                                        <p:cTn id="28" dur="1" fill="hold">
                                          <p:stCondLst>
                                            <p:cond delay="0"/>
                                          </p:stCondLst>
                                        </p:cTn>
                                        <p:tgtEl>
                                          <p:spTgt spid="19"/>
                                        </p:tgtEl>
                                        <p:attrNameLst>
                                          <p:attrName>style.visibility</p:attrName>
                                        </p:attrNameLst>
                                      </p:cBhvr>
                                      <p:to>
                                        <p:strVal val="visible"/>
                                      </p:to>
                                    </p:set>
                                    <p:animEffect transition="in" filter="fade">
                                      <p:cBhvr>
                                        <p:cTn id="29" dur="500"/>
                                        <p:tgtEl>
                                          <p:spTgt spid="19"/>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fade">
                                      <p:cBhvr>
                                        <p:cTn id="32" dur="500"/>
                                        <p:tgtEl>
                                          <p:spTgt spid="6"/>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fade">
                                      <p:cBhvr>
                                        <p:cTn id="37" dur="500"/>
                                        <p:tgtEl>
                                          <p:spTgt spid="12"/>
                                        </p:tgtEl>
                                      </p:cBhvr>
                                    </p:animEffect>
                                  </p:childTnLst>
                                </p:cTn>
                              </p:par>
                              <p:par>
                                <p:cTn id="38" presetID="10" presetClass="entr" presetSubtype="0" fill="hold" nodeType="withEffect">
                                  <p:stCondLst>
                                    <p:cond delay="0"/>
                                  </p:stCondLst>
                                  <p:childTnLst>
                                    <p:set>
                                      <p:cBhvr>
                                        <p:cTn id="39" dur="1" fill="hold">
                                          <p:stCondLst>
                                            <p:cond delay="0"/>
                                          </p:stCondLst>
                                        </p:cTn>
                                        <p:tgtEl>
                                          <p:spTgt spid="20"/>
                                        </p:tgtEl>
                                        <p:attrNameLst>
                                          <p:attrName>style.visibility</p:attrName>
                                        </p:attrNameLst>
                                      </p:cBhvr>
                                      <p:to>
                                        <p:strVal val="visible"/>
                                      </p:to>
                                    </p:set>
                                    <p:animEffect transition="in" filter="fade">
                                      <p:cBhvr>
                                        <p:cTn id="40"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4" grpId="0" animBg="1"/>
      <p:bldP spid="6"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Resources</a:t>
            </a:r>
          </a:p>
        </p:txBody>
      </p:sp>
      <p:sp>
        <p:nvSpPr>
          <p:cNvPr id="3" name="Content Placeholder 2"/>
          <p:cNvSpPr>
            <a:spLocks noGrp="1"/>
          </p:cNvSpPr>
          <p:nvPr>
            <p:ph idx="1"/>
          </p:nvPr>
        </p:nvSpPr>
        <p:spPr/>
        <p:txBody>
          <a:bodyPr/>
          <a:lstStyle/>
          <a:p>
            <a:r>
              <a:rPr lang="en-CA" dirty="0"/>
              <a:t>https://docs.microsoft.com/en-us/sharepoint/dev/spfx/web-parts/guidance/connect-to-sharepoint-using-jsom</a:t>
            </a:r>
          </a:p>
          <a:p>
            <a:r>
              <a:rPr lang="en-CA" dirty="0"/>
              <a:t>https://www.techmikael.com/2014/03/sharepoint-search-queries-explained.html</a:t>
            </a:r>
          </a:p>
          <a:p>
            <a:r>
              <a:rPr lang="en-CA" dirty="0"/>
              <a:t>https://github.com/pnp/pnpjs</a:t>
            </a:r>
          </a:p>
          <a:p>
            <a:r>
              <a:rPr lang="en-CA" dirty="0"/>
              <a:t>https://github.com/sebastienlevert/apis-apis-everywhere</a:t>
            </a:r>
          </a:p>
        </p:txBody>
      </p:sp>
    </p:spTree>
    <p:extLst>
      <p:ext uri="{BB962C8B-B14F-4D97-AF65-F5344CB8AC3E}">
        <p14:creationId xmlns:p14="http://schemas.microsoft.com/office/powerpoint/2010/main" val="204731284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Share your experience</a:t>
            </a:r>
          </a:p>
        </p:txBody>
      </p:sp>
      <p:sp>
        <p:nvSpPr>
          <p:cNvPr id="3" name="Content Placeholder 2"/>
          <p:cNvSpPr>
            <a:spLocks noGrp="1"/>
          </p:cNvSpPr>
          <p:nvPr>
            <p:ph idx="1"/>
          </p:nvPr>
        </p:nvSpPr>
        <p:spPr/>
        <p:txBody>
          <a:bodyPr/>
          <a:lstStyle/>
          <a:p>
            <a:r>
              <a:rPr lang="en-CA" dirty="0"/>
              <a:t>Use hashtags to share your experience</a:t>
            </a:r>
          </a:p>
          <a:p>
            <a:pPr lvl="1"/>
            <a:r>
              <a:rPr lang="en-CA" dirty="0"/>
              <a:t>#Office365Dev</a:t>
            </a:r>
          </a:p>
          <a:p>
            <a:pPr lvl="1"/>
            <a:r>
              <a:rPr lang="en-CA" dirty="0"/>
              <a:t>#</a:t>
            </a:r>
            <a:r>
              <a:rPr lang="en-CA" dirty="0" err="1"/>
              <a:t>MicrosoftGraph</a:t>
            </a:r>
            <a:endParaRPr lang="en-CA" dirty="0"/>
          </a:p>
          <a:p>
            <a:pPr lvl="1"/>
            <a:r>
              <a:rPr lang="en-CA" dirty="0"/>
              <a:t>#</a:t>
            </a:r>
            <a:r>
              <a:rPr lang="en-CA" dirty="0" err="1"/>
              <a:t>SPFx</a:t>
            </a:r>
            <a:endParaRPr lang="en-CA" dirty="0"/>
          </a:p>
          <a:p>
            <a:pPr marL="0" indent="0">
              <a:buNone/>
            </a:pPr>
            <a:endParaRPr lang="en-CA" dirty="0"/>
          </a:p>
          <a:p>
            <a:r>
              <a:rPr lang="en-CA" dirty="0"/>
              <a:t>Log issues &amp; questions to the GitHub Repositories</a:t>
            </a:r>
          </a:p>
          <a:p>
            <a:endParaRPr lang="en-CA" dirty="0"/>
          </a:p>
        </p:txBody>
      </p:sp>
    </p:spTree>
    <p:extLst>
      <p:ext uri="{BB962C8B-B14F-4D97-AF65-F5344CB8AC3E}">
        <p14:creationId xmlns:p14="http://schemas.microsoft.com/office/powerpoint/2010/main" val="246757621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6A91A63C-72BB-4734-8E60-8FE87648E183}"/>
              </a:ext>
            </a:extLst>
          </p:cNvPr>
          <p:cNvPicPr>
            <a:picLocks noChangeAspect="1"/>
          </p:cNvPicPr>
          <p:nvPr/>
        </p:nvPicPr>
        <p:blipFill rotWithShape="1">
          <a:blip r:embed="rId2">
            <a:extLst>
              <a:ext uri="{28A0092B-C50C-407E-A947-70E740481C1C}">
                <a14:useLocalDpi xmlns:a14="http://schemas.microsoft.com/office/drawing/2010/main" val="0"/>
              </a:ext>
            </a:extLst>
          </a:blip>
          <a:srcRect b="15615"/>
          <a:stretch/>
        </p:blipFill>
        <p:spPr>
          <a:xfrm>
            <a:off x="1440" y="0"/>
            <a:ext cx="12190560" cy="6858000"/>
          </a:xfrm>
          <a:prstGeom prst="rect">
            <a:avLst/>
          </a:prstGeom>
        </p:spPr>
      </p:pic>
      <p:sp>
        <p:nvSpPr>
          <p:cNvPr id="2" name="Title 1"/>
          <p:cNvSpPr>
            <a:spLocks noGrp="1"/>
          </p:cNvSpPr>
          <p:nvPr>
            <p:ph type="title"/>
          </p:nvPr>
        </p:nvSpPr>
        <p:spPr/>
        <p:txBody>
          <a:bodyPr/>
          <a:lstStyle/>
          <a:p>
            <a:r>
              <a:rPr lang="en-CA" dirty="0">
                <a:solidFill>
                  <a:schemeClr val="bg1"/>
                </a:solidFill>
              </a:rPr>
              <a:t>Thanks!</a:t>
            </a:r>
          </a:p>
        </p:txBody>
      </p: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81414" y="387484"/>
            <a:ext cx="1079068" cy="412634"/>
          </a:xfrm>
          <a:prstGeom prst="rect">
            <a:avLst/>
          </a:prstGeom>
        </p:spPr>
      </p:pic>
      <p:pic>
        <p:nvPicPr>
          <p:cNvPr id="9" name="Picture 8" descr="A picture containing text&#10;&#10;Description generated with high confidence">
            <a:extLst>
              <a:ext uri="{FF2B5EF4-FFF2-40B4-BE49-F238E27FC236}">
                <a16:creationId xmlns:a16="http://schemas.microsoft.com/office/drawing/2014/main" id="{AD7F8096-39A7-4E3F-9FE7-451646EC95F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06" y="5019976"/>
            <a:ext cx="2289246" cy="923624"/>
          </a:xfrm>
          <a:prstGeom prst="rect">
            <a:avLst/>
          </a:prstGeom>
        </p:spPr>
      </p:pic>
      <p:sp>
        <p:nvSpPr>
          <p:cNvPr id="8" name="Text Placeholder 1">
            <a:extLst>
              <a:ext uri="{FF2B5EF4-FFF2-40B4-BE49-F238E27FC236}">
                <a16:creationId xmlns:a16="http://schemas.microsoft.com/office/drawing/2014/main" id="{6BEA1B04-6F8D-45C4-9FF1-4AB97847788A}"/>
              </a:ext>
            </a:extLst>
          </p:cNvPr>
          <p:cNvSpPr txBox="1">
            <a:spLocks/>
          </p:cNvSpPr>
          <p:nvPr/>
        </p:nvSpPr>
        <p:spPr>
          <a:xfrm>
            <a:off x="0" y="5943600"/>
            <a:ext cx="12192000" cy="914400"/>
          </a:xfrm>
          <a:prstGeom prst="rect">
            <a:avLst/>
          </a:prstGeom>
          <a:solidFill>
            <a:srgbClr val="292929">
              <a:alpha val="50000"/>
            </a:srgbClr>
          </a:solidFill>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orbel" charset="0"/>
                <a:ea typeface="Corbel" charset="0"/>
                <a:cs typeface="Corbel"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orbel" charset="0"/>
                <a:ea typeface="Corbel" charset="0"/>
                <a:cs typeface="Corbel"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orbel" charset="0"/>
                <a:ea typeface="Corbel" charset="0"/>
                <a:cs typeface="Corbel"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orbel" charset="0"/>
                <a:ea typeface="Corbel" charset="0"/>
                <a:cs typeface="Corbel"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orbel" charset="0"/>
                <a:ea typeface="Corbel" charset="0"/>
                <a:cs typeface="Corbel"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CA" sz="2300" dirty="0">
                <a:solidFill>
                  <a:schemeClr val="bg1"/>
                </a:solidFill>
              </a:rPr>
              <a:t>@sebastienlevert | http://sebastienlevert.com | Product Evangelist &amp; Partner Manager at</a:t>
            </a:r>
          </a:p>
        </p:txBody>
      </p:sp>
      <p:pic>
        <p:nvPicPr>
          <p:cNvPr id="11" name="Picture 10">
            <a:extLst>
              <a:ext uri="{FF2B5EF4-FFF2-40B4-BE49-F238E27FC236}">
                <a16:creationId xmlns:a16="http://schemas.microsoft.com/office/drawing/2014/main" id="{86A51416-A043-4C9A-B41C-34464430E5A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899948" y="6194483"/>
            <a:ext cx="1079068" cy="412634"/>
          </a:xfrm>
          <a:prstGeom prst="rect">
            <a:avLst/>
          </a:prstGeom>
        </p:spPr>
      </p:pic>
    </p:spTree>
    <p:extLst>
      <p:ext uri="{BB962C8B-B14F-4D97-AF65-F5344CB8AC3E}">
        <p14:creationId xmlns:p14="http://schemas.microsoft.com/office/powerpoint/2010/main" val="36265966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1" y="365127"/>
            <a:ext cx="10515600" cy="1325563"/>
          </a:xfrm>
        </p:spPr>
        <p:txBody>
          <a:bodyPr/>
          <a:lstStyle/>
          <a:p>
            <a:r>
              <a:rPr lang="en-CA" dirty="0"/>
              <a:t>Agenda</a:t>
            </a:r>
          </a:p>
        </p:txBody>
      </p:sp>
      <p:sp>
        <p:nvSpPr>
          <p:cNvPr id="9" name="Text Placeholder 2"/>
          <p:cNvSpPr txBox="1">
            <a:spLocks/>
          </p:cNvSpPr>
          <p:nvPr/>
        </p:nvSpPr>
        <p:spPr>
          <a:xfrm>
            <a:off x="838200" y="2378701"/>
            <a:ext cx="2387146" cy="1065837"/>
          </a:xfrm>
          <a:prstGeom prst="rect">
            <a:avLst/>
          </a:prstGeom>
          <a:solidFill>
            <a:srgbClr val="27427C"/>
          </a:solidFill>
          <a:ln>
            <a:noFill/>
            <a:headEnd type="none" w="med" len="med"/>
            <a:tailEnd type="none" w="med" len="med"/>
          </a:ln>
          <a:effectLst/>
        </p:spPr>
        <p:txBody>
          <a:bodyPr rot="0" spcFirstLastPara="0" vertOverflow="overflow" horzOverflow="overflow" vert="horz" wrap="square" lIns="243717" tIns="194975" rIns="243717" bIns="194975" numCol="1" spcCol="0" rtlCol="0" fromWordArt="0" anchor="ctr" anchorCtr="0" forceAA="0" compatLnSpc="1">
            <a:prstTxWarp prst="textNoShape">
              <a:avLst/>
            </a:prstTxWarp>
            <a:noAutofit/>
          </a:bodyPr>
          <a:lstStyle>
            <a:lvl1pPr indent="0" algn="ctr">
              <a:lnSpc>
                <a:spcPct val="90000"/>
              </a:lnSpc>
              <a:spcBef>
                <a:spcPts val="1000"/>
              </a:spcBef>
              <a:buFont typeface="Arial" panose="020B0604020202020204" pitchFamily="34" charset="0"/>
              <a:buNone/>
              <a:defRPr lang="en-CA" sz="2600" b="0" dirty="0">
                <a:ln>
                  <a:solidFill>
                    <a:srgbClr val="FFFFFF">
                      <a:alpha val="0"/>
                    </a:srgbClr>
                  </a:solidFill>
                </a:ln>
                <a:solidFill>
                  <a:prstClr val="white"/>
                </a:solidFill>
                <a:latin typeface="Corbel" panose="020B0503020204020204" pitchFamily="34" charset="0"/>
                <a:ea typeface="Segoe UI" pitchFamily="34" charset="0"/>
                <a:cs typeface="Segoe UI Light" panose="020B0502040204020203" pitchFamily="34" charset="0"/>
              </a:defRPr>
            </a:lvl1pPr>
            <a:lvl2pPr marL="685800" indent="-228600">
              <a:lnSpc>
                <a:spcPct val="90000"/>
              </a:lnSpc>
              <a:spcBef>
                <a:spcPts val="500"/>
              </a:spcBef>
              <a:buFont typeface="Arial" panose="020B0604020202020204" pitchFamily="34" charset="0"/>
              <a:buChar char="•"/>
              <a:defRPr sz="2400">
                <a:solidFill>
                  <a:schemeClr val="lt1"/>
                </a:solidFill>
              </a:defRPr>
            </a:lvl2pPr>
            <a:lvl3pPr marL="1143000" indent="-228600">
              <a:lnSpc>
                <a:spcPct val="90000"/>
              </a:lnSpc>
              <a:spcBef>
                <a:spcPts val="500"/>
              </a:spcBef>
              <a:buFont typeface="Arial" panose="020B0604020202020204" pitchFamily="34" charset="0"/>
              <a:buChar char="•"/>
              <a:defRPr sz="2000">
                <a:solidFill>
                  <a:schemeClr val="lt1"/>
                </a:solidFill>
              </a:defRPr>
            </a:lvl3pPr>
            <a:lvl4pPr marL="1600200" indent="-228600">
              <a:lnSpc>
                <a:spcPct val="90000"/>
              </a:lnSpc>
              <a:spcBef>
                <a:spcPts val="500"/>
              </a:spcBef>
              <a:buFont typeface="Arial" panose="020B0604020202020204" pitchFamily="34" charset="0"/>
              <a:buChar char="•"/>
              <a:defRPr>
                <a:solidFill>
                  <a:schemeClr val="lt1"/>
                </a:solidFill>
              </a:defRPr>
            </a:lvl4pPr>
            <a:lvl5pPr marL="2057400" indent="-228600">
              <a:lnSpc>
                <a:spcPct val="90000"/>
              </a:lnSpc>
              <a:spcBef>
                <a:spcPts val="500"/>
              </a:spcBef>
              <a:buFont typeface="Arial" panose="020B0604020202020204" pitchFamily="34" charset="0"/>
              <a:buChar char="•"/>
              <a:defRPr>
                <a:solidFill>
                  <a:schemeClr val="lt1"/>
                </a:solidFill>
              </a:defRPr>
            </a:lvl5pPr>
            <a:lvl6pPr marL="2514600" indent="-228600">
              <a:lnSpc>
                <a:spcPct val="90000"/>
              </a:lnSpc>
              <a:spcBef>
                <a:spcPts val="500"/>
              </a:spcBef>
              <a:buFont typeface="Arial" panose="020B0604020202020204" pitchFamily="34" charset="0"/>
              <a:buChar char="•"/>
              <a:defRPr>
                <a:solidFill>
                  <a:schemeClr val="lt1"/>
                </a:solidFill>
              </a:defRPr>
            </a:lvl6pPr>
            <a:lvl7pPr marL="2971800" indent="-228600">
              <a:lnSpc>
                <a:spcPct val="90000"/>
              </a:lnSpc>
              <a:spcBef>
                <a:spcPts val="500"/>
              </a:spcBef>
              <a:buFont typeface="Arial" panose="020B0604020202020204" pitchFamily="34" charset="0"/>
              <a:buChar char="•"/>
              <a:defRPr>
                <a:solidFill>
                  <a:schemeClr val="lt1"/>
                </a:solidFill>
              </a:defRPr>
            </a:lvl7pPr>
            <a:lvl8pPr marL="3429000" indent="-228600">
              <a:lnSpc>
                <a:spcPct val="90000"/>
              </a:lnSpc>
              <a:spcBef>
                <a:spcPts val="500"/>
              </a:spcBef>
              <a:buFont typeface="Arial" panose="020B0604020202020204" pitchFamily="34" charset="0"/>
              <a:buChar char="•"/>
              <a:defRPr>
                <a:solidFill>
                  <a:schemeClr val="lt1"/>
                </a:solidFill>
              </a:defRPr>
            </a:lvl8pPr>
            <a:lvl9pPr marL="3886200" indent="-228600">
              <a:lnSpc>
                <a:spcPct val="90000"/>
              </a:lnSpc>
              <a:spcBef>
                <a:spcPts val="500"/>
              </a:spcBef>
              <a:buFont typeface="Arial" panose="020B0604020202020204" pitchFamily="34" charset="0"/>
              <a:buChar char="•"/>
              <a:defRPr>
                <a:solidFill>
                  <a:schemeClr val="lt1"/>
                </a:solidFill>
              </a:defRPr>
            </a:lvl9pPr>
          </a:lstStyle>
          <a:p>
            <a:r>
              <a:rPr lang="en-CA" dirty="0">
                <a:solidFill>
                  <a:srgbClr val="FFFFFF"/>
                </a:solidFill>
              </a:rPr>
              <a:t>SharePoint REST APIs</a:t>
            </a:r>
            <a:endParaRPr lang="en-CA" dirty="0"/>
          </a:p>
        </p:txBody>
      </p:sp>
      <p:sp>
        <p:nvSpPr>
          <p:cNvPr id="10" name="Text Placeholder 2"/>
          <p:cNvSpPr txBox="1">
            <a:spLocks/>
          </p:cNvSpPr>
          <p:nvPr/>
        </p:nvSpPr>
        <p:spPr>
          <a:xfrm>
            <a:off x="3525790" y="2378700"/>
            <a:ext cx="2387146" cy="1065837"/>
          </a:xfrm>
          <a:prstGeom prst="rect">
            <a:avLst/>
          </a:prstGeom>
          <a:solidFill>
            <a:srgbClr val="B34D74"/>
          </a:solidFill>
          <a:ln>
            <a:noFill/>
            <a:headEnd type="none" w="med" len="med"/>
            <a:tailEnd type="none" w="med" len="med"/>
          </a:ln>
          <a:effectLst/>
        </p:spPr>
        <p:txBody>
          <a:bodyPr rot="0" spcFirstLastPara="0" vertOverflow="overflow" horzOverflow="overflow" vert="horz" wrap="square" lIns="243717" tIns="194975" rIns="243717" bIns="194975" numCol="1" spcCol="0" rtlCol="0" fromWordArt="0" anchor="ctr" anchorCtr="0" forceAA="0" compatLnSpc="1">
            <a:prstTxWarp prst="textNoShape">
              <a:avLst/>
            </a:prstTxWarp>
            <a:noAutofit/>
          </a:bodyPr>
          <a:lstStyle>
            <a:lvl1pPr indent="0" algn="ctr">
              <a:lnSpc>
                <a:spcPct val="90000"/>
              </a:lnSpc>
              <a:spcBef>
                <a:spcPts val="1000"/>
              </a:spcBef>
              <a:buFont typeface="Arial" panose="020B0604020202020204" pitchFamily="34" charset="0"/>
              <a:buNone/>
              <a:defRPr lang="en-CA" sz="2600" b="0" dirty="0">
                <a:ln>
                  <a:solidFill>
                    <a:srgbClr val="FFFFFF">
                      <a:alpha val="0"/>
                    </a:srgbClr>
                  </a:solidFill>
                </a:ln>
                <a:solidFill>
                  <a:prstClr val="white"/>
                </a:solidFill>
                <a:latin typeface="Corbel" panose="020B0503020204020204" pitchFamily="34" charset="0"/>
                <a:ea typeface="Segoe UI" pitchFamily="34" charset="0"/>
                <a:cs typeface="Segoe UI Light" panose="020B0502040204020203" pitchFamily="34" charset="0"/>
              </a:defRPr>
            </a:lvl1pPr>
            <a:lvl2pPr marL="685800" indent="-228600">
              <a:lnSpc>
                <a:spcPct val="90000"/>
              </a:lnSpc>
              <a:spcBef>
                <a:spcPts val="500"/>
              </a:spcBef>
              <a:buFont typeface="Arial" panose="020B0604020202020204" pitchFamily="34" charset="0"/>
              <a:buChar char="•"/>
              <a:defRPr sz="2400">
                <a:solidFill>
                  <a:schemeClr val="lt1"/>
                </a:solidFill>
              </a:defRPr>
            </a:lvl2pPr>
            <a:lvl3pPr marL="1143000" indent="-228600">
              <a:lnSpc>
                <a:spcPct val="90000"/>
              </a:lnSpc>
              <a:spcBef>
                <a:spcPts val="500"/>
              </a:spcBef>
              <a:buFont typeface="Arial" panose="020B0604020202020204" pitchFamily="34" charset="0"/>
              <a:buChar char="•"/>
              <a:defRPr sz="2000">
                <a:solidFill>
                  <a:schemeClr val="lt1"/>
                </a:solidFill>
              </a:defRPr>
            </a:lvl3pPr>
            <a:lvl4pPr marL="1600200" indent="-228600">
              <a:lnSpc>
                <a:spcPct val="90000"/>
              </a:lnSpc>
              <a:spcBef>
                <a:spcPts val="500"/>
              </a:spcBef>
              <a:buFont typeface="Arial" panose="020B0604020202020204" pitchFamily="34" charset="0"/>
              <a:buChar char="•"/>
              <a:defRPr>
                <a:solidFill>
                  <a:schemeClr val="lt1"/>
                </a:solidFill>
              </a:defRPr>
            </a:lvl4pPr>
            <a:lvl5pPr marL="2057400" indent="-228600">
              <a:lnSpc>
                <a:spcPct val="90000"/>
              </a:lnSpc>
              <a:spcBef>
                <a:spcPts val="500"/>
              </a:spcBef>
              <a:buFont typeface="Arial" panose="020B0604020202020204" pitchFamily="34" charset="0"/>
              <a:buChar char="•"/>
              <a:defRPr>
                <a:solidFill>
                  <a:schemeClr val="lt1"/>
                </a:solidFill>
              </a:defRPr>
            </a:lvl5pPr>
            <a:lvl6pPr marL="2514600" indent="-228600">
              <a:lnSpc>
                <a:spcPct val="90000"/>
              </a:lnSpc>
              <a:spcBef>
                <a:spcPts val="500"/>
              </a:spcBef>
              <a:buFont typeface="Arial" panose="020B0604020202020204" pitchFamily="34" charset="0"/>
              <a:buChar char="•"/>
              <a:defRPr>
                <a:solidFill>
                  <a:schemeClr val="lt1"/>
                </a:solidFill>
              </a:defRPr>
            </a:lvl6pPr>
            <a:lvl7pPr marL="2971800" indent="-228600">
              <a:lnSpc>
                <a:spcPct val="90000"/>
              </a:lnSpc>
              <a:spcBef>
                <a:spcPts val="500"/>
              </a:spcBef>
              <a:buFont typeface="Arial" panose="020B0604020202020204" pitchFamily="34" charset="0"/>
              <a:buChar char="•"/>
              <a:defRPr>
                <a:solidFill>
                  <a:schemeClr val="lt1"/>
                </a:solidFill>
              </a:defRPr>
            </a:lvl7pPr>
            <a:lvl8pPr marL="3429000" indent="-228600">
              <a:lnSpc>
                <a:spcPct val="90000"/>
              </a:lnSpc>
              <a:spcBef>
                <a:spcPts val="500"/>
              </a:spcBef>
              <a:buFont typeface="Arial" panose="020B0604020202020204" pitchFamily="34" charset="0"/>
              <a:buChar char="•"/>
              <a:defRPr>
                <a:solidFill>
                  <a:schemeClr val="lt1"/>
                </a:solidFill>
              </a:defRPr>
            </a:lvl8pPr>
            <a:lvl9pPr marL="3886200" indent="-228600">
              <a:lnSpc>
                <a:spcPct val="90000"/>
              </a:lnSpc>
              <a:spcBef>
                <a:spcPts val="500"/>
              </a:spcBef>
              <a:buFont typeface="Arial" panose="020B0604020202020204" pitchFamily="34" charset="0"/>
              <a:buChar char="•"/>
              <a:defRPr>
                <a:solidFill>
                  <a:schemeClr val="lt1"/>
                </a:solidFill>
              </a:defRPr>
            </a:lvl9pPr>
          </a:lstStyle>
          <a:p>
            <a:r>
              <a:rPr lang="en-CA" dirty="0">
                <a:solidFill>
                  <a:srgbClr val="FFFFFF"/>
                </a:solidFill>
              </a:rPr>
              <a:t>Microsoft Graph &amp; Custom APIs</a:t>
            </a:r>
            <a:endParaRPr lang="en-CA" dirty="0"/>
          </a:p>
        </p:txBody>
      </p:sp>
      <p:sp>
        <p:nvSpPr>
          <p:cNvPr id="11" name="Text Placeholder 2"/>
          <p:cNvSpPr txBox="1">
            <a:spLocks/>
          </p:cNvSpPr>
          <p:nvPr/>
        </p:nvSpPr>
        <p:spPr>
          <a:xfrm>
            <a:off x="6263088" y="2378699"/>
            <a:ext cx="2387146" cy="1065837"/>
          </a:xfrm>
          <a:prstGeom prst="rect">
            <a:avLst/>
          </a:prstGeom>
          <a:solidFill>
            <a:srgbClr val="FEAE38"/>
          </a:solidFill>
          <a:ln>
            <a:noFill/>
            <a:headEnd type="none" w="med" len="med"/>
            <a:tailEnd type="none" w="med" len="med"/>
          </a:ln>
          <a:effectLst/>
        </p:spPr>
        <p:txBody>
          <a:bodyPr rot="0" spcFirstLastPara="0" vertOverflow="overflow" horzOverflow="overflow" vert="horz" wrap="square" lIns="243717" tIns="194975" rIns="243717" bIns="194975" numCol="1" spcCol="0" rtlCol="0" fromWordArt="0" anchor="ctr" anchorCtr="0" forceAA="0" compatLnSpc="1">
            <a:prstTxWarp prst="textNoShape">
              <a:avLst/>
            </a:prstTxWarp>
            <a:noAutofit/>
          </a:bodyPr>
          <a:lstStyle>
            <a:lvl1pPr indent="0" algn="ctr">
              <a:lnSpc>
                <a:spcPct val="90000"/>
              </a:lnSpc>
              <a:spcBef>
                <a:spcPts val="1000"/>
              </a:spcBef>
              <a:buFont typeface="Arial" panose="020B0604020202020204" pitchFamily="34" charset="0"/>
              <a:buNone/>
              <a:defRPr lang="en-CA" sz="2600" b="0" dirty="0">
                <a:ln>
                  <a:solidFill>
                    <a:srgbClr val="FFFFFF">
                      <a:alpha val="0"/>
                    </a:srgbClr>
                  </a:solidFill>
                </a:ln>
                <a:solidFill>
                  <a:prstClr val="white"/>
                </a:solidFill>
                <a:latin typeface="Corbel" panose="020B0503020204020204" pitchFamily="34" charset="0"/>
                <a:ea typeface="Segoe UI" pitchFamily="34" charset="0"/>
                <a:cs typeface="Segoe UI Light" panose="020B0502040204020203" pitchFamily="34" charset="0"/>
              </a:defRPr>
            </a:lvl1pPr>
            <a:lvl2pPr marL="685800" indent="-228600">
              <a:lnSpc>
                <a:spcPct val="90000"/>
              </a:lnSpc>
              <a:spcBef>
                <a:spcPts val="500"/>
              </a:spcBef>
              <a:buFont typeface="Arial" panose="020B0604020202020204" pitchFamily="34" charset="0"/>
              <a:buChar char="•"/>
              <a:defRPr sz="2400">
                <a:solidFill>
                  <a:schemeClr val="lt1"/>
                </a:solidFill>
              </a:defRPr>
            </a:lvl2pPr>
            <a:lvl3pPr marL="1143000" indent="-228600">
              <a:lnSpc>
                <a:spcPct val="90000"/>
              </a:lnSpc>
              <a:spcBef>
                <a:spcPts val="500"/>
              </a:spcBef>
              <a:buFont typeface="Arial" panose="020B0604020202020204" pitchFamily="34" charset="0"/>
              <a:buChar char="•"/>
              <a:defRPr sz="2000">
                <a:solidFill>
                  <a:schemeClr val="lt1"/>
                </a:solidFill>
              </a:defRPr>
            </a:lvl3pPr>
            <a:lvl4pPr marL="1600200" indent="-228600">
              <a:lnSpc>
                <a:spcPct val="90000"/>
              </a:lnSpc>
              <a:spcBef>
                <a:spcPts val="500"/>
              </a:spcBef>
              <a:buFont typeface="Arial" panose="020B0604020202020204" pitchFamily="34" charset="0"/>
              <a:buChar char="•"/>
              <a:defRPr>
                <a:solidFill>
                  <a:schemeClr val="lt1"/>
                </a:solidFill>
              </a:defRPr>
            </a:lvl4pPr>
            <a:lvl5pPr marL="2057400" indent="-228600">
              <a:lnSpc>
                <a:spcPct val="90000"/>
              </a:lnSpc>
              <a:spcBef>
                <a:spcPts val="500"/>
              </a:spcBef>
              <a:buFont typeface="Arial" panose="020B0604020202020204" pitchFamily="34" charset="0"/>
              <a:buChar char="•"/>
              <a:defRPr>
                <a:solidFill>
                  <a:schemeClr val="lt1"/>
                </a:solidFill>
              </a:defRPr>
            </a:lvl5pPr>
            <a:lvl6pPr marL="2514600" indent="-228600">
              <a:lnSpc>
                <a:spcPct val="90000"/>
              </a:lnSpc>
              <a:spcBef>
                <a:spcPts val="500"/>
              </a:spcBef>
              <a:buFont typeface="Arial" panose="020B0604020202020204" pitchFamily="34" charset="0"/>
              <a:buChar char="•"/>
              <a:defRPr>
                <a:solidFill>
                  <a:schemeClr val="lt1"/>
                </a:solidFill>
              </a:defRPr>
            </a:lvl6pPr>
            <a:lvl7pPr marL="2971800" indent="-228600">
              <a:lnSpc>
                <a:spcPct val="90000"/>
              </a:lnSpc>
              <a:spcBef>
                <a:spcPts val="500"/>
              </a:spcBef>
              <a:buFont typeface="Arial" panose="020B0604020202020204" pitchFamily="34" charset="0"/>
              <a:buChar char="•"/>
              <a:defRPr>
                <a:solidFill>
                  <a:schemeClr val="lt1"/>
                </a:solidFill>
              </a:defRPr>
            </a:lvl7pPr>
            <a:lvl8pPr marL="3429000" indent="-228600">
              <a:lnSpc>
                <a:spcPct val="90000"/>
              </a:lnSpc>
              <a:spcBef>
                <a:spcPts val="500"/>
              </a:spcBef>
              <a:buFont typeface="Arial" panose="020B0604020202020204" pitchFamily="34" charset="0"/>
              <a:buChar char="•"/>
              <a:defRPr>
                <a:solidFill>
                  <a:schemeClr val="lt1"/>
                </a:solidFill>
              </a:defRPr>
            </a:lvl8pPr>
            <a:lvl9pPr marL="3886200" indent="-228600">
              <a:lnSpc>
                <a:spcPct val="90000"/>
              </a:lnSpc>
              <a:spcBef>
                <a:spcPts val="500"/>
              </a:spcBef>
              <a:buFont typeface="Arial" panose="020B0604020202020204" pitchFamily="34" charset="0"/>
              <a:buChar char="•"/>
              <a:defRPr>
                <a:solidFill>
                  <a:schemeClr val="lt1"/>
                </a:solidFill>
              </a:defRPr>
            </a:lvl9pPr>
          </a:lstStyle>
          <a:p>
            <a:r>
              <a:rPr lang="en-CA" dirty="0">
                <a:solidFill>
                  <a:srgbClr val="FFFFFF"/>
                </a:solidFill>
              </a:rPr>
              <a:t>PnP JS Core</a:t>
            </a:r>
            <a:endParaRPr lang="en-CA" dirty="0"/>
          </a:p>
        </p:txBody>
      </p:sp>
      <p:sp>
        <p:nvSpPr>
          <p:cNvPr id="12" name="Text Placeholder 2"/>
          <p:cNvSpPr txBox="1">
            <a:spLocks/>
          </p:cNvSpPr>
          <p:nvPr/>
        </p:nvSpPr>
        <p:spPr>
          <a:xfrm>
            <a:off x="8941800" y="2378699"/>
            <a:ext cx="2387146" cy="1065837"/>
          </a:xfrm>
          <a:prstGeom prst="rect">
            <a:avLst/>
          </a:prstGeom>
          <a:solidFill>
            <a:srgbClr val="292929"/>
          </a:solidFill>
          <a:ln>
            <a:noFill/>
            <a:headEnd type="none" w="med" len="med"/>
            <a:tailEnd type="none" w="med" len="med"/>
          </a:ln>
          <a:effectLst/>
        </p:spPr>
        <p:txBody>
          <a:bodyPr rot="0" spcFirstLastPara="0" vertOverflow="overflow" horzOverflow="overflow" vert="horz" wrap="square" lIns="243717" tIns="194975" rIns="243717" bIns="194975" numCol="1" spcCol="0" rtlCol="0" fromWordArt="0" anchor="ctr" anchorCtr="0" forceAA="0" compatLnSpc="1">
            <a:prstTxWarp prst="textNoShape">
              <a:avLst/>
            </a:prstTxWarp>
            <a:noAutofit/>
          </a:bodyPr>
          <a:lstStyle>
            <a:lvl1pPr indent="0" algn="ctr">
              <a:lnSpc>
                <a:spcPct val="90000"/>
              </a:lnSpc>
              <a:spcBef>
                <a:spcPts val="1000"/>
              </a:spcBef>
              <a:buFont typeface="Arial" panose="020B0604020202020204" pitchFamily="34" charset="0"/>
              <a:buNone/>
              <a:defRPr lang="en-CA" sz="2600" b="0" dirty="0">
                <a:ln>
                  <a:solidFill>
                    <a:srgbClr val="FFFFFF">
                      <a:alpha val="0"/>
                    </a:srgbClr>
                  </a:solidFill>
                </a:ln>
                <a:solidFill>
                  <a:prstClr val="white"/>
                </a:solidFill>
                <a:latin typeface="Corbel" panose="020B0503020204020204" pitchFamily="34" charset="0"/>
                <a:ea typeface="Segoe UI" pitchFamily="34" charset="0"/>
                <a:cs typeface="Segoe UI Light" panose="020B0502040204020203" pitchFamily="34" charset="0"/>
              </a:defRPr>
            </a:lvl1pPr>
            <a:lvl2pPr marL="685800" indent="-228600">
              <a:lnSpc>
                <a:spcPct val="90000"/>
              </a:lnSpc>
              <a:spcBef>
                <a:spcPts val="500"/>
              </a:spcBef>
              <a:buFont typeface="Arial" panose="020B0604020202020204" pitchFamily="34" charset="0"/>
              <a:buChar char="•"/>
              <a:defRPr sz="2400">
                <a:solidFill>
                  <a:schemeClr val="lt1"/>
                </a:solidFill>
              </a:defRPr>
            </a:lvl2pPr>
            <a:lvl3pPr marL="1143000" indent="-228600">
              <a:lnSpc>
                <a:spcPct val="90000"/>
              </a:lnSpc>
              <a:spcBef>
                <a:spcPts val="500"/>
              </a:spcBef>
              <a:buFont typeface="Arial" panose="020B0604020202020204" pitchFamily="34" charset="0"/>
              <a:buChar char="•"/>
              <a:defRPr sz="2000">
                <a:solidFill>
                  <a:schemeClr val="lt1"/>
                </a:solidFill>
              </a:defRPr>
            </a:lvl3pPr>
            <a:lvl4pPr marL="1600200" indent="-228600">
              <a:lnSpc>
                <a:spcPct val="90000"/>
              </a:lnSpc>
              <a:spcBef>
                <a:spcPts val="500"/>
              </a:spcBef>
              <a:buFont typeface="Arial" panose="020B0604020202020204" pitchFamily="34" charset="0"/>
              <a:buChar char="•"/>
              <a:defRPr>
                <a:solidFill>
                  <a:schemeClr val="lt1"/>
                </a:solidFill>
              </a:defRPr>
            </a:lvl4pPr>
            <a:lvl5pPr marL="2057400" indent="-228600">
              <a:lnSpc>
                <a:spcPct val="90000"/>
              </a:lnSpc>
              <a:spcBef>
                <a:spcPts val="500"/>
              </a:spcBef>
              <a:buFont typeface="Arial" panose="020B0604020202020204" pitchFamily="34" charset="0"/>
              <a:buChar char="•"/>
              <a:defRPr>
                <a:solidFill>
                  <a:schemeClr val="lt1"/>
                </a:solidFill>
              </a:defRPr>
            </a:lvl5pPr>
            <a:lvl6pPr marL="2514600" indent="-228600">
              <a:lnSpc>
                <a:spcPct val="90000"/>
              </a:lnSpc>
              <a:spcBef>
                <a:spcPts val="500"/>
              </a:spcBef>
              <a:buFont typeface="Arial" panose="020B0604020202020204" pitchFamily="34" charset="0"/>
              <a:buChar char="•"/>
              <a:defRPr>
                <a:solidFill>
                  <a:schemeClr val="lt1"/>
                </a:solidFill>
              </a:defRPr>
            </a:lvl6pPr>
            <a:lvl7pPr marL="2971800" indent="-228600">
              <a:lnSpc>
                <a:spcPct val="90000"/>
              </a:lnSpc>
              <a:spcBef>
                <a:spcPts val="500"/>
              </a:spcBef>
              <a:buFont typeface="Arial" panose="020B0604020202020204" pitchFamily="34" charset="0"/>
              <a:buChar char="•"/>
              <a:defRPr>
                <a:solidFill>
                  <a:schemeClr val="lt1"/>
                </a:solidFill>
              </a:defRPr>
            </a:lvl7pPr>
            <a:lvl8pPr marL="3429000" indent="-228600">
              <a:lnSpc>
                <a:spcPct val="90000"/>
              </a:lnSpc>
              <a:spcBef>
                <a:spcPts val="500"/>
              </a:spcBef>
              <a:buFont typeface="Arial" panose="020B0604020202020204" pitchFamily="34" charset="0"/>
              <a:buChar char="•"/>
              <a:defRPr>
                <a:solidFill>
                  <a:schemeClr val="lt1"/>
                </a:solidFill>
              </a:defRPr>
            </a:lvl8pPr>
            <a:lvl9pPr marL="3886200" indent="-228600">
              <a:lnSpc>
                <a:spcPct val="90000"/>
              </a:lnSpc>
              <a:spcBef>
                <a:spcPts val="500"/>
              </a:spcBef>
              <a:buFont typeface="Arial" panose="020B0604020202020204" pitchFamily="34" charset="0"/>
              <a:buChar char="•"/>
              <a:defRPr>
                <a:solidFill>
                  <a:schemeClr val="lt1"/>
                </a:solidFill>
              </a:defRPr>
            </a:lvl9pPr>
          </a:lstStyle>
          <a:p>
            <a:r>
              <a:rPr lang="en-CA" dirty="0"/>
              <a:t>Next Steps</a:t>
            </a:r>
          </a:p>
        </p:txBody>
      </p:sp>
      <p:grpSp>
        <p:nvGrpSpPr>
          <p:cNvPr id="20" name="Group 19"/>
          <p:cNvGrpSpPr/>
          <p:nvPr/>
        </p:nvGrpSpPr>
        <p:grpSpPr>
          <a:xfrm>
            <a:off x="8941800" y="3675708"/>
            <a:ext cx="2412000" cy="2556415"/>
            <a:chOff x="8941800" y="3675708"/>
            <a:chExt cx="2412000" cy="2556415"/>
          </a:xfrm>
        </p:grpSpPr>
        <p:sp>
          <p:nvSpPr>
            <p:cNvPr id="7" name="Rectangle 6"/>
            <p:cNvSpPr/>
            <p:nvPr/>
          </p:nvSpPr>
          <p:spPr bwMode="auto">
            <a:xfrm>
              <a:off x="8941800" y="3675708"/>
              <a:ext cx="2412000" cy="2556415"/>
            </a:xfrm>
            <a:prstGeom prst="rect">
              <a:avLst/>
            </a:prstGeom>
            <a:solidFill>
              <a:srgbClr val="292929">
                <a:alpha val="75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43717" tIns="194975" rIns="243717" bIns="194975" numCol="1" spcCol="0" rtlCol="0" fromWordArt="0" anchor="t" anchorCtr="0" forceAA="0" compatLnSpc="1">
              <a:prstTxWarp prst="textNoShape">
                <a:avLst/>
              </a:prstTxWarp>
              <a:noAutofit/>
            </a:bodyPr>
            <a:lstStyle/>
            <a:p>
              <a:pPr algn="ctr" defTabSz="1242574" fontAlgn="base">
                <a:spcBef>
                  <a:spcPct val="0"/>
                </a:spcBef>
                <a:spcAft>
                  <a:spcPct val="0"/>
                </a:spcAft>
              </a:pPr>
              <a:endParaRPr lang="en-US" sz="2600" dirty="0">
                <a:ln>
                  <a:solidFill>
                    <a:srgbClr val="FFFFFF">
                      <a:alpha val="0"/>
                    </a:srgbClr>
                  </a:solidFill>
                </a:ln>
                <a:solidFill>
                  <a:prstClr val="white"/>
                </a:solidFill>
                <a:latin typeface="Corbel" panose="020B0503020204020204" pitchFamily="34" charset="0"/>
                <a:ea typeface="Segoe UI" pitchFamily="34" charset="0"/>
                <a:cs typeface="Segoe UI Light" panose="020B0502040204020203" pitchFamily="34" charset="0"/>
              </a:endParaRPr>
            </a:p>
          </p:txBody>
        </p:sp>
        <p:pic>
          <p:nvPicPr>
            <p:cNvPr id="14" name="Picture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7800" y="3783915"/>
              <a:ext cx="2340000" cy="2340000"/>
            </a:xfrm>
            <a:prstGeom prst="rect">
              <a:avLst/>
            </a:prstGeom>
          </p:spPr>
        </p:pic>
      </p:grpSp>
      <p:sp>
        <p:nvSpPr>
          <p:cNvPr id="4" name="Rectangle 3"/>
          <p:cNvSpPr/>
          <p:nvPr/>
        </p:nvSpPr>
        <p:spPr bwMode="auto">
          <a:xfrm>
            <a:off x="838200" y="3675710"/>
            <a:ext cx="2412000" cy="2556415"/>
          </a:xfrm>
          <a:prstGeom prst="rect">
            <a:avLst/>
          </a:prstGeom>
          <a:solidFill>
            <a:srgbClr val="27427C">
              <a:alpha val="75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43717" tIns="194975" rIns="243717" bIns="194975" numCol="1" spcCol="0" rtlCol="0" fromWordArt="0" anchor="t" anchorCtr="0" forceAA="0" compatLnSpc="1">
            <a:prstTxWarp prst="textNoShape">
              <a:avLst/>
            </a:prstTxWarp>
            <a:noAutofit/>
          </a:bodyPr>
          <a:lstStyle/>
          <a:p>
            <a:pPr algn="ctr" defTabSz="1242574" fontAlgn="base">
              <a:spcBef>
                <a:spcPct val="0"/>
              </a:spcBef>
              <a:spcAft>
                <a:spcPct val="0"/>
              </a:spcAft>
            </a:pPr>
            <a:endParaRPr lang="en-US" sz="2600" dirty="0">
              <a:ln>
                <a:solidFill>
                  <a:srgbClr val="FFFFFF">
                    <a:alpha val="0"/>
                  </a:srgbClr>
                </a:solidFill>
              </a:ln>
              <a:solidFill>
                <a:prstClr val="white"/>
              </a:solidFill>
              <a:latin typeface="Corbel" panose="020B0503020204020204" pitchFamily="34" charset="0"/>
              <a:ea typeface="Segoe UI" pitchFamily="34" charset="0"/>
              <a:cs typeface="Segoe UI Light" panose="020B0502040204020203" pitchFamily="34" charset="0"/>
            </a:endParaRPr>
          </a:p>
        </p:txBody>
      </p:sp>
      <p:grpSp>
        <p:nvGrpSpPr>
          <p:cNvPr id="8" name="Group 7">
            <a:extLst>
              <a:ext uri="{FF2B5EF4-FFF2-40B4-BE49-F238E27FC236}">
                <a16:creationId xmlns:a16="http://schemas.microsoft.com/office/drawing/2014/main" id="{3C35FC01-2991-4871-8267-D6699BB8FB8E}"/>
              </a:ext>
            </a:extLst>
          </p:cNvPr>
          <p:cNvGrpSpPr/>
          <p:nvPr/>
        </p:nvGrpSpPr>
        <p:grpSpPr>
          <a:xfrm>
            <a:off x="3525790" y="3675709"/>
            <a:ext cx="2412000" cy="2556415"/>
            <a:chOff x="3525790" y="3675709"/>
            <a:chExt cx="2412000" cy="2556415"/>
          </a:xfrm>
        </p:grpSpPr>
        <p:sp>
          <p:nvSpPr>
            <p:cNvPr id="5" name="Rectangle 4"/>
            <p:cNvSpPr/>
            <p:nvPr/>
          </p:nvSpPr>
          <p:spPr bwMode="auto">
            <a:xfrm>
              <a:off x="3525790" y="3675709"/>
              <a:ext cx="2412000" cy="2556415"/>
            </a:xfrm>
            <a:prstGeom prst="rect">
              <a:avLst/>
            </a:prstGeom>
            <a:solidFill>
              <a:srgbClr val="B34D74">
                <a:alpha val="75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43717" tIns="194975" rIns="243717" bIns="194975" numCol="1" spcCol="0" rtlCol="0" fromWordArt="0" anchor="t" anchorCtr="0" forceAA="0" compatLnSpc="1">
              <a:prstTxWarp prst="textNoShape">
                <a:avLst/>
              </a:prstTxWarp>
              <a:noAutofit/>
            </a:bodyPr>
            <a:lstStyle/>
            <a:p>
              <a:pPr algn="ctr" defTabSz="1242574" fontAlgn="base">
                <a:spcBef>
                  <a:spcPct val="0"/>
                </a:spcBef>
                <a:spcAft>
                  <a:spcPct val="0"/>
                </a:spcAft>
              </a:pPr>
              <a:endParaRPr lang="en-US" sz="2600" dirty="0">
                <a:ln>
                  <a:solidFill>
                    <a:srgbClr val="FFFFFF">
                      <a:alpha val="0"/>
                    </a:srgbClr>
                  </a:solidFill>
                </a:ln>
                <a:solidFill>
                  <a:prstClr val="white"/>
                </a:solidFill>
                <a:latin typeface="Corbel" panose="020B0503020204020204" pitchFamily="34" charset="0"/>
                <a:ea typeface="Segoe UI" pitchFamily="34" charset="0"/>
                <a:cs typeface="Segoe UI Light" panose="020B0502040204020203" pitchFamily="34" charset="0"/>
              </a:endParaRPr>
            </a:p>
          </p:txBody>
        </p:sp>
        <p:pic>
          <p:nvPicPr>
            <p:cNvPr id="17" name="Picture 16" descr="A close up of a sign&#10;&#10;Description generated with high confidence">
              <a:extLst>
                <a:ext uri="{FF2B5EF4-FFF2-40B4-BE49-F238E27FC236}">
                  <a16:creationId xmlns:a16="http://schemas.microsoft.com/office/drawing/2014/main" id="{7A7A2529-CF26-4122-8372-52932E58A25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36175" y="3870725"/>
              <a:ext cx="2166376" cy="2166376"/>
            </a:xfrm>
            <a:prstGeom prst="rect">
              <a:avLst/>
            </a:prstGeom>
          </p:spPr>
        </p:pic>
      </p:grpSp>
      <p:sp>
        <p:nvSpPr>
          <p:cNvPr id="6" name="Rectangle 5"/>
          <p:cNvSpPr/>
          <p:nvPr/>
        </p:nvSpPr>
        <p:spPr bwMode="auto">
          <a:xfrm>
            <a:off x="6238234" y="3675708"/>
            <a:ext cx="2412000" cy="2556415"/>
          </a:xfrm>
          <a:prstGeom prst="rect">
            <a:avLst/>
          </a:prstGeom>
          <a:solidFill>
            <a:srgbClr val="FEAE38">
              <a:alpha val="75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43717" tIns="194975" rIns="243717" bIns="194975" numCol="1" spcCol="0" rtlCol="0" fromWordArt="0" anchor="t" anchorCtr="0" forceAA="0" compatLnSpc="1">
            <a:prstTxWarp prst="textNoShape">
              <a:avLst/>
            </a:prstTxWarp>
            <a:noAutofit/>
          </a:bodyPr>
          <a:lstStyle/>
          <a:p>
            <a:pPr algn="ctr" defTabSz="1242574" fontAlgn="base">
              <a:spcBef>
                <a:spcPct val="0"/>
              </a:spcBef>
              <a:spcAft>
                <a:spcPct val="0"/>
              </a:spcAft>
            </a:pPr>
            <a:endParaRPr lang="en-US" sz="2600" dirty="0">
              <a:ln>
                <a:solidFill>
                  <a:srgbClr val="FFFFFF">
                    <a:alpha val="0"/>
                  </a:srgbClr>
                </a:solidFill>
              </a:ln>
              <a:solidFill>
                <a:prstClr val="white"/>
              </a:solidFill>
              <a:latin typeface="Corbel" panose="020B0503020204020204" pitchFamily="34" charset="0"/>
              <a:ea typeface="Segoe UI" pitchFamily="34" charset="0"/>
              <a:cs typeface="Segoe UI Light" panose="020B0502040204020203" pitchFamily="34" charset="0"/>
            </a:endParaRPr>
          </a:p>
        </p:txBody>
      </p:sp>
      <p:pic>
        <p:nvPicPr>
          <p:cNvPr id="19" name="Picture 18">
            <a:extLst>
              <a:ext uri="{FF2B5EF4-FFF2-40B4-BE49-F238E27FC236}">
                <a16:creationId xmlns:a16="http://schemas.microsoft.com/office/drawing/2014/main" id="{D35AF6C1-39EF-4BBE-9839-7E01A4C9783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13483" y="3808055"/>
            <a:ext cx="2291717" cy="2291717"/>
          </a:xfrm>
          <a:prstGeom prst="rect">
            <a:avLst/>
          </a:prstGeom>
        </p:spPr>
      </p:pic>
      <p:pic>
        <p:nvPicPr>
          <p:cNvPr id="18" name="Picture 17" descr="A close up of a logo&#10;&#10;Description generated with very high confidence">
            <a:extLst>
              <a:ext uri="{FF2B5EF4-FFF2-40B4-BE49-F238E27FC236}">
                <a16:creationId xmlns:a16="http://schemas.microsoft.com/office/drawing/2014/main" id="{FC5C2B4A-15B8-4CF9-A64D-4B7DC93348E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08002" y="3817715"/>
            <a:ext cx="2272395" cy="2272395"/>
          </a:xfrm>
          <a:prstGeom prst="rect">
            <a:avLst/>
          </a:prstGeom>
        </p:spPr>
      </p:pic>
      <p:sp>
        <p:nvSpPr>
          <p:cNvPr id="3" name="Rectangle 2">
            <a:extLst>
              <a:ext uri="{FF2B5EF4-FFF2-40B4-BE49-F238E27FC236}">
                <a16:creationId xmlns:a16="http://schemas.microsoft.com/office/drawing/2014/main" id="{EFED6794-BA99-429B-943C-5A7D1D9BB140}"/>
              </a:ext>
            </a:extLst>
          </p:cNvPr>
          <p:cNvSpPr/>
          <p:nvPr/>
        </p:nvSpPr>
        <p:spPr>
          <a:xfrm>
            <a:off x="0" y="0"/>
            <a:ext cx="12192000" cy="6858000"/>
          </a:xfrm>
          <a:prstGeom prst="rect">
            <a:avLst/>
          </a:prstGeom>
          <a:solidFill>
            <a:srgbClr val="1E1E1E">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2050" name="Picture 2" descr="https://i.imgflip.com/2auurz.jpg">
            <a:extLst>
              <a:ext uri="{FF2B5EF4-FFF2-40B4-BE49-F238E27FC236}">
                <a16:creationId xmlns:a16="http://schemas.microsoft.com/office/drawing/2014/main" id="{56722434-ABD7-4333-AC45-880DA026893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22275" y="625875"/>
            <a:ext cx="7322596" cy="55798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974804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27427C"/>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6251D33-A78E-4498-B770-B4837124AF32}"/>
              </a:ext>
            </a:extLst>
          </p:cNvPr>
          <p:cNvPicPr>
            <a:picLocks noChangeAspect="1"/>
          </p:cNvPicPr>
          <p:nvPr/>
        </p:nvPicPr>
        <p:blipFill rotWithShape="1">
          <a:blip r:embed="rId2">
            <a:alphaModFix amt="50000"/>
            <a:extLst>
              <a:ext uri="{28A0092B-C50C-407E-A947-70E740481C1C}">
                <a14:useLocalDpi xmlns:a14="http://schemas.microsoft.com/office/drawing/2010/main" val="0"/>
              </a:ext>
            </a:extLst>
          </a:blip>
          <a:srcRect t="21898" b="21852"/>
          <a:stretch/>
        </p:blipFill>
        <p:spPr>
          <a:xfrm>
            <a:off x="20" y="1"/>
            <a:ext cx="12191980" cy="6857999"/>
          </a:xfrm>
          <a:prstGeom prst="rect">
            <a:avLst/>
          </a:prstGeom>
        </p:spPr>
      </p:pic>
      <p:sp>
        <p:nvSpPr>
          <p:cNvPr id="2" name="Title 1"/>
          <p:cNvSpPr>
            <a:spLocks noGrp="1"/>
          </p:cNvSpPr>
          <p:nvPr>
            <p:ph type="ctrTitle"/>
          </p:nvPr>
        </p:nvSpPr>
        <p:spPr>
          <a:xfrm>
            <a:off x="1524000" y="1122362"/>
            <a:ext cx="9144000" cy="2900518"/>
          </a:xfrm>
        </p:spPr>
        <p:txBody>
          <a:bodyPr>
            <a:normAutofit/>
          </a:bodyPr>
          <a:lstStyle/>
          <a:p>
            <a:r>
              <a:rPr lang="en-CA" dirty="0">
                <a:solidFill>
                  <a:srgbClr val="FFFFFF"/>
                </a:solidFill>
              </a:rPr>
              <a:t>SharePoint REST APIs</a:t>
            </a:r>
          </a:p>
        </p:txBody>
      </p:sp>
      <p:sp>
        <p:nvSpPr>
          <p:cNvPr id="3" name="Subtitle 2"/>
          <p:cNvSpPr>
            <a:spLocks noGrp="1"/>
          </p:cNvSpPr>
          <p:nvPr>
            <p:ph type="subTitle" idx="1"/>
          </p:nvPr>
        </p:nvSpPr>
        <p:spPr>
          <a:xfrm>
            <a:off x="1524000" y="4159404"/>
            <a:ext cx="9144000" cy="1098395"/>
          </a:xfrm>
        </p:spPr>
        <p:txBody>
          <a:bodyPr>
            <a:normAutofit/>
          </a:bodyPr>
          <a:lstStyle/>
          <a:p>
            <a:endParaRPr lang="en-CA">
              <a:solidFill>
                <a:srgbClr val="FFFFFF"/>
              </a:solidFill>
            </a:endParaRPr>
          </a:p>
        </p:txBody>
      </p:sp>
    </p:spTree>
    <p:extLst>
      <p:ext uri="{BB962C8B-B14F-4D97-AF65-F5344CB8AC3E}">
        <p14:creationId xmlns:p14="http://schemas.microsoft.com/office/powerpoint/2010/main" val="315730913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B12DAC-CF2B-4DE5-93EE-C88C9C0BD17B}"/>
              </a:ext>
            </a:extLst>
          </p:cNvPr>
          <p:cNvSpPr>
            <a:spLocks noGrp="1"/>
          </p:cNvSpPr>
          <p:nvPr>
            <p:ph type="title"/>
          </p:nvPr>
        </p:nvSpPr>
        <p:spPr/>
        <p:txBody>
          <a:bodyPr/>
          <a:lstStyle/>
          <a:p>
            <a:r>
              <a:rPr lang="en-CA" dirty="0"/>
              <a:t>Our Scenario</a:t>
            </a:r>
          </a:p>
        </p:txBody>
      </p:sp>
      <p:sp>
        <p:nvSpPr>
          <p:cNvPr id="3" name="Content Placeholder 2">
            <a:extLst>
              <a:ext uri="{FF2B5EF4-FFF2-40B4-BE49-F238E27FC236}">
                <a16:creationId xmlns:a16="http://schemas.microsoft.com/office/drawing/2014/main" id="{1FFE2B74-A943-482D-B153-2409433D8B57}"/>
              </a:ext>
            </a:extLst>
          </p:cNvPr>
          <p:cNvSpPr>
            <a:spLocks noGrp="1"/>
          </p:cNvSpPr>
          <p:nvPr>
            <p:ph idx="1"/>
          </p:nvPr>
        </p:nvSpPr>
        <p:spPr/>
        <p:txBody>
          <a:bodyPr/>
          <a:lstStyle/>
          <a:p>
            <a:r>
              <a:rPr lang="en-CA" dirty="0"/>
              <a:t>Building a SharePoint Framework webpart that connects to a SharePoint list to play with its data</a:t>
            </a:r>
          </a:p>
          <a:p>
            <a:endParaRPr lang="en-CA" dirty="0"/>
          </a:p>
          <a:p>
            <a:r>
              <a:rPr lang="en-CA" dirty="0"/>
              <a:t>Using a single Interface to define our Data Access services to enable easy on-the-fly switch of data sources</a:t>
            </a:r>
          </a:p>
          <a:p>
            <a:endParaRPr lang="en-CA" dirty="0"/>
          </a:p>
          <a:p>
            <a:r>
              <a:rPr lang="en-CA" dirty="0"/>
              <a:t>Mocking Service for swapping and local Workbench development</a:t>
            </a:r>
          </a:p>
          <a:p>
            <a:endParaRPr lang="en-CA" dirty="0"/>
          </a:p>
        </p:txBody>
      </p:sp>
    </p:spTree>
    <p:extLst>
      <p:ext uri="{BB962C8B-B14F-4D97-AF65-F5344CB8AC3E}">
        <p14:creationId xmlns:p14="http://schemas.microsoft.com/office/powerpoint/2010/main" val="211351153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FB43C86-521C-4A54-A11C-0151BB54C36F}"/>
              </a:ext>
            </a:extLst>
          </p:cNvPr>
          <p:cNvSpPr>
            <a:spLocks noGrp="1"/>
          </p:cNvSpPr>
          <p:nvPr>
            <p:ph idx="1"/>
          </p:nvPr>
        </p:nvSpPr>
        <p:spPr/>
        <p:txBody>
          <a:bodyPr/>
          <a:lstStyle/>
          <a:p>
            <a:r>
              <a:rPr lang="en-CA" dirty="0">
                <a:solidFill>
                  <a:srgbClr val="C586C0"/>
                </a:solidFill>
              </a:rPr>
              <a:t>import</a:t>
            </a:r>
            <a:r>
              <a:rPr lang="en-CA" dirty="0">
                <a:solidFill>
                  <a:srgbClr val="D4D4D4"/>
                </a:solidFill>
              </a:rPr>
              <a:t> { </a:t>
            </a:r>
            <a:r>
              <a:rPr lang="en-CA" dirty="0" err="1">
                <a:solidFill>
                  <a:srgbClr val="9CDCFE"/>
                </a:solidFill>
              </a:rPr>
              <a:t>IHelpDeskItem</a:t>
            </a:r>
            <a:r>
              <a:rPr lang="en-CA" dirty="0">
                <a:solidFill>
                  <a:srgbClr val="D4D4D4"/>
                </a:solidFill>
              </a:rPr>
              <a:t> } </a:t>
            </a:r>
            <a:r>
              <a:rPr lang="en-CA" dirty="0">
                <a:solidFill>
                  <a:srgbClr val="C586C0"/>
                </a:solidFill>
              </a:rPr>
              <a:t>from</a:t>
            </a:r>
            <a:r>
              <a:rPr lang="en-CA" dirty="0">
                <a:solidFill>
                  <a:srgbClr val="D4D4D4"/>
                </a:solidFill>
              </a:rPr>
              <a:t> </a:t>
            </a:r>
            <a:r>
              <a:rPr lang="en-CA" dirty="0">
                <a:solidFill>
                  <a:srgbClr val="CE9178"/>
                </a:solidFill>
              </a:rPr>
              <a:t>"./../models/</a:t>
            </a:r>
            <a:r>
              <a:rPr lang="en-CA" dirty="0" err="1">
                <a:solidFill>
                  <a:srgbClr val="CE9178"/>
                </a:solidFill>
              </a:rPr>
              <a:t>IHelpDeskItem</a:t>
            </a:r>
            <a:r>
              <a:rPr lang="en-CA" dirty="0">
                <a:solidFill>
                  <a:srgbClr val="CE9178"/>
                </a:solidFill>
              </a:rPr>
              <a:t>"</a:t>
            </a:r>
            <a:r>
              <a:rPr lang="en-CA" dirty="0">
                <a:solidFill>
                  <a:srgbClr val="D4D4D4"/>
                </a:solidFill>
              </a:rPr>
              <a:t>;</a:t>
            </a:r>
          </a:p>
          <a:p>
            <a:r>
              <a:rPr lang="en-CA" dirty="0">
                <a:solidFill>
                  <a:srgbClr val="C586C0"/>
                </a:solidFill>
              </a:rPr>
              <a:t>import</a:t>
            </a:r>
            <a:r>
              <a:rPr lang="en-CA" dirty="0">
                <a:solidFill>
                  <a:srgbClr val="D4D4D4"/>
                </a:solidFill>
              </a:rPr>
              <a:t> { </a:t>
            </a:r>
            <a:r>
              <a:rPr lang="en-CA" dirty="0" err="1">
                <a:solidFill>
                  <a:srgbClr val="9CDCFE"/>
                </a:solidFill>
              </a:rPr>
              <a:t>WebPartContext</a:t>
            </a:r>
            <a:r>
              <a:rPr lang="en-CA" dirty="0">
                <a:solidFill>
                  <a:srgbClr val="D4D4D4"/>
                </a:solidFill>
              </a:rPr>
              <a:t> } </a:t>
            </a:r>
            <a:r>
              <a:rPr lang="en-CA" dirty="0">
                <a:solidFill>
                  <a:srgbClr val="C586C0"/>
                </a:solidFill>
              </a:rPr>
              <a:t>from</a:t>
            </a:r>
            <a:r>
              <a:rPr lang="en-CA" dirty="0">
                <a:solidFill>
                  <a:srgbClr val="D4D4D4"/>
                </a:solidFill>
              </a:rPr>
              <a:t> </a:t>
            </a:r>
            <a:r>
              <a:rPr lang="en-CA" dirty="0">
                <a:solidFill>
                  <a:srgbClr val="CE9178"/>
                </a:solidFill>
              </a:rPr>
              <a:t>"@</a:t>
            </a:r>
            <a:r>
              <a:rPr lang="en-CA" dirty="0" err="1">
                <a:solidFill>
                  <a:srgbClr val="CE9178"/>
                </a:solidFill>
              </a:rPr>
              <a:t>microsoft</a:t>
            </a:r>
            <a:r>
              <a:rPr lang="en-CA" dirty="0">
                <a:solidFill>
                  <a:srgbClr val="CE9178"/>
                </a:solidFill>
              </a:rPr>
              <a:t>/</a:t>
            </a:r>
            <a:r>
              <a:rPr lang="en-CA" dirty="0" err="1">
                <a:solidFill>
                  <a:srgbClr val="CE9178"/>
                </a:solidFill>
              </a:rPr>
              <a:t>sp</a:t>
            </a:r>
            <a:r>
              <a:rPr lang="en-CA" dirty="0">
                <a:solidFill>
                  <a:srgbClr val="CE9178"/>
                </a:solidFill>
              </a:rPr>
              <a:t>-webpart-base"</a:t>
            </a:r>
            <a:r>
              <a:rPr lang="en-CA" dirty="0">
                <a:solidFill>
                  <a:srgbClr val="D4D4D4"/>
                </a:solidFill>
              </a:rPr>
              <a:t>;</a:t>
            </a:r>
          </a:p>
          <a:p>
            <a:br>
              <a:rPr lang="en-CA" dirty="0">
                <a:solidFill>
                  <a:srgbClr val="D4D4D4"/>
                </a:solidFill>
              </a:rPr>
            </a:br>
            <a:r>
              <a:rPr lang="en-CA" dirty="0">
                <a:solidFill>
                  <a:srgbClr val="C586C0"/>
                </a:solidFill>
              </a:rPr>
              <a:t>export</a:t>
            </a:r>
            <a:r>
              <a:rPr lang="en-CA" dirty="0">
                <a:solidFill>
                  <a:srgbClr val="D4D4D4"/>
                </a:solidFill>
              </a:rPr>
              <a:t> </a:t>
            </a:r>
            <a:r>
              <a:rPr lang="en-CA" dirty="0">
                <a:solidFill>
                  <a:srgbClr val="C586C0"/>
                </a:solidFill>
              </a:rPr>
              <a:t>default</a:t>
            </a:r>
            <a:r>
              <a:rPr lang="en-CA" dirty="0">
                <a:solidFill>
                  <a:srgbClr val="D4D4D4"/>
                </a:solidFill>
              </a:rPr>
              <a:t> </a:t>
            </a:r>
            <a:r>
              <a:rPr lang="en-CA" dirty="0">
                <a:solidFill>
                  <a:srgbClr val="569CD6"/>
                </a:solidFill>
              </a:rPr>
              <a:t>interface</a:t>
            </a:r>
            <a:r>
              <a:rPr lang="en-CA" dirty="0">
                <a:solidFill>
                  <a:srgbClr val="D4D4D4"/>
                </a:solidFill>
              </a:rPr>
              <a:t> </a:t>
            </a:r>
            <a:r>
              <a:rPr lang="en-CA" dirty="0" err="1">
                <a:solidFill>
                  <a:srgbClr val="4EC9B0"/>
                </a:solidFill>
              </a:rPr>
              <a:t>IDataService</a:t>
            </a:r>
            <a:r>
              <a:rPr lang="en-CA" dirty="0">
                <a:solidFill>
                  <a:srgbClr val="D4D4D4"/>
                </a:solidFill>
              </a:rPr>
              <a:t> {</a:t>
            </a:r>
          </a:p>
          <a:p>
            <a:r>
              <a:rPr lang="en-CA" dirty="0">
                <a:solidFill>
                  <a:srgbClr val="DCDCAA"/>
                </a:solidFill>
              </a:rPr>
              <a:t>  </a:t>
            </a:r>
            <a:r>
              <a:rPr lang="en-CA" dirty="0" err="1">
                <a:solidFill>
                  <a:srgbClr val="DCDCAA"/>
                </a:solidFill>
              </a:rPr>
              <a:t>getTitle</a:t>
            </a:r>
            <a:r>
              <a:rPr lang="en-CA" dirty="0">
                <a:solidFill>
                  <a:srgbClr val="D4D4D4"/>
                </a:solidFill>
              </a:rPr>
              <a:t>(): </a:t>
            </a:r>
            <a:r>
              <a:rPr lang="en-CA" dirty="0">
                <a:solidFill>
                  <a:srgbClr val="4EC9B0"/>
                </a:solidFill>
              </a:rPr>
              <a:t>string</a:t>
            </a:r>
            <a:r>
              <a:rPr lang="en-CA" dirty="0">
                <a:solidFill>
                  <a:srgbClr val="D4D4D4"/>
                </a:solidFill>
              </a:rPr>
              <a:t>;</a:t>
            </a:r>
          </a:p>
          <a:p>
            <a:r>
              <a:rPr lang="en-CA" dirty="0">
                <a:solidFill>
                  <a:srgbClr val="DCDCAA"/>
                </a:solidFill>
              </a:rPr>
              <a:t>  </a:t>
            </a:r>
            <a:r>
              <a:rPr lang="en-CA" dirty="0" err="1">
                <a:solidFill>
                  <a:srgbClr val="DCDCAA"/>
                </a:solidFill>
              </a:rPr>
              <a:t>isConfigured</a:t>
            </a:r>
            <a:r>
              <a:rPr lang="en-CA" dirty="0">
                <a:solidFill>
                  <a:srgbClr val="D4D4D4"/>
                </a:solidFill>
              </a:rPr>
              <a:t>(): </a:t>
            </a:r>
            <a:r>
              <a:rPr lang="en-CA" dirty="0" err="1">
                <a:solidFill>
                  <a:srgbClr val="4EC9B0"/>
                </a:solidFill>
              </a:rPr>
              <a:t>boolean</a:t>
            </a:r>
            <a:r>
              <a:rPr lang="en-CA" dirty="0">
                <a:solidFill>
                  <a:srgbClr val="D4D4D4"/>
                </a:solidFill>
              </a:rPr>
              <a:t>;</a:t>
            </a:r>
          </a:p>
          <a:p>
            <a:r>
              <a:rPr lang="en-CA" dirty="0">
                <a:solidFill>
                  <a:srgbClr val="DCDCAA"/>
                </a:solidFill>
              </a:rPr>
              <a:t>  </a:t>
            </a:r>
            <a:r>
              <a:rPr lang="en-CA" dirty="0" err="1">
                <a:solidFill>
                  <a:srgbClr val="DCDCAA"/>
                </a:solidFill>
              </a:rPr>
              <a:t>getItems</a:t>
            </a:r>
            <a:r>
              <a:rPr lang="en-CA" dirty="0">
                <a:solidFill>
                  <a:srgbClr val="D4D4D4"/>
                </a:solidFill>
              </a:rPr>
              <a:t>(</a:t>
            </a:r>
            <a:r>
              <a:rPr lang="en-CA" dirty="0">
                <a:solidFill>
                  <a:srgbClr val="9CDCFE"/>
                </a:solidFill>
              </a:rPr>
              <a:t>context</a:t>
            </a:r>
            <a:r>
              <a:rPr lang="en-CA" dirty="0">
                <a:solidFill>
                  <a:srgbClr val="D4D4D4"/>
                </a:solidFill>
              </a:rPr>
              <a:t>: </a:t>
            </a:r>
            <a:r>
              <a:rPr lang="en-CA" dirty="0" err="1">
                <a:solidFill>
                  <a:srgbClr val="4EC9B0"/>
                </a:solidFill>
              </a:rPr>
              <a:t>WebPartContext</a:t>
            </a:r>
            <a:r>
              <a:rPr lang="en-CA" dirty="0">
                <a:solidFill>
                  <a:srgbClr val="D4D4D4"/>
                </a:solidFill>
              </a:rPr>
              <a:t>): </a:t>
            </a:r>
            <a:r>
              <a:rPr lang="en-CA" dirty="0">
                <a:solidFill>
                  <a:srgbClr val="4EC9B0"/>
                </a:solidFill>
              </a:rPr>
              <a:t>Promise</a:t>
            </a:r>
            <a:r>
              <a:rPr lang="en-CA" dirty="0">
                <a:solidFill>
                  <a:srgbClr val="D4D4D4"/>
                </a:solidFill>
              </a:rPr>
              <a:t>&lt;</a:t>
            </a:r>
            <a:r>
              <a:rPr lang="en-CA" dirty="0" err="1">
                <a:solidFill>
                  <a:srgbClr val="4EC9B0"/>
                </a:solidFill>
              </a:rPr>
              <a:t>IHelpDeskItem</a:t>
            </a:r>
            <a:r>
              <a:rPr lang="en-CA" dirty="0">
                <a:solidFill>
                  <a:srgbClr val="D4D4D4"/>
                </a:solidFill>
              </a:rPr>
              <a:t>[]&gt;;</a:t>
            </a:r>
          </a:p>
          <a:p>
            <a:r>
              <a:rPr lang="en-CA" dirty="0">
                <a:solidFill>
                  <a:srgbClr val="DCDCAA"/>
                </a:solidFill>
              </a:rPr>
              <a:t>  </a:t>
            </a:r>
            <a:r>
              <a:rPr lang="en-CA" dirty="0" err="1">
                <a:solidFill>
                  <a:srgbClr val="DCDCAA"/>
                </a:solidFill>
              </a:rPr>
              <a:t>addItem</a:t>
            </a:r>
            <a:r>
              <a:rPr lang="en-CA" dirty="0">
                <a:solidFill>
                  <a:srgbClr val="D4D4D4"/>
                </a:solidFill>
              </a:rPr>
              <a:t>(</a:t>
            </a:r>
            <a:r>
              <a:rPr lang="en-CA" dirty="0">
                <a:solidFill>
                  <a:srgbClr val="9CDCFE"/>
                </a:solidFill>
              </a:rPr>
              <a:t>context</a:t>
            </a:r>
            <a:r>
              <a:rPr lang="en-CA" dirty="0">
                <a:solidFill>
                  <a:srgbClr val="D4D4D4"/>
                </a:solidFill>
              </a:rPr>
              <a:t>: </a:t>
            </a:r>
            <a:r>
              <a:rPr lang="en-CA" dirty="0" err="1">
                <a:solidFill>
                  <a:srgbClr val="4EC9B0"/>
                </a:solidFill>
              </a:rPr>
              <a:t>WebPartContext</a:t>
            </a:r>
            <a:r>
              <a:rPr lang="en-CA" dirty="0">
                <a:solidFill>
                  <a:srgbClr val="D4D4D4"/>
                </a:solidFill>
              </a:rPr>
              <a:t>, </a:t>
            </a:r>
            <a:r>
              <a:rPr lang="en-CA" dirty="0">
                <a:solidFill>
                  <a:srgbClr val="9CDCFE"/>
                </a:solidFill>
              </a:rPr>
              <a:t>item</a:t>
            </a:r>
            <a:r>
              <a:rPr lang="en-CA" dirty="0">
                <a:solidFill>
                  <a:srgbClr val="D4D4D4"/>
                </a:solidFill>
              </a:rPr>
              <a:t>: </a:t>
            </a:r>
            <a:r>
              <a:rPr lang="en-CA" dirty="0" err="1">
                <a:solidFill>
                  <a:srgbClr val="4EC9B0"/>
                </a:solidFill>
              </a:rPr>
              <a:t>IHelpDeskItem</a:t>
            </a:r>
            <a:r>
              <a:rPr lang="en-CA" dirty="0">
                <a:solidFill>
                  <a:srgbClr val="D4D4D4"/>
                </a:solidFill>
              </a:rPr>
              <a:t>): </a:t>
            </a:r>
            <a:r>
              <a:rPr lang="en-CA" dirty="0">
                <a:solidFill>
                  <a:srgbClr val="4EC9B0"/>
                </a:solidFill>
              </a:rPr>
              <a:t>Promise</a:t>
            </a:r>
            <a:r>
              <a:rPr lang="en-CA" dirty="0">
                <a:solidFill>
                  <a:srgbClr val="D4D4D4"/>
                </a:solidFill>
              </a:rPr>
              <a:t>&lt;</a:t>
            </a:r>
            <a:r>
              <a:rPr lang="en-CA" dirty="0">
                <a:solidFill>
                  <a:srgbClr val="4EC9B0"/>
                </a:solidFill>
              </a:rPr>
              <a:t>void</a:t>
            </a:r>
            <a:r>
              <a:rPr lang="en-CA" dirty="0">
                <a:solidFill>
                  <a:srgbClr val="D4D4D4"/>
                </a:solidFill>
              </a:rPr>
              <a:t>&gt;;</a:t>
            </a:r>
          </a:p>
          <a:p>
            <a:r>
              <a:rPr lang="en-CA" dirty="0">
                <a:solidFill>
                  <a:srgbClr val="DCDCAA"/>
                </a:solidFill>
              </a:rPr>
              <a:t>  </a:t>
            </a:r>
            <a:r>
              <a:rPr lang="en-CA" dirty="0" err="1">
                <a:solidFill>
                  <a:srgbClr val="DCDCAA"/>
                </a:solidFill>
              </a:rPr>
              <a:t>updateItem</a:t>
            </a:r>
            <a:r>
              <a:rPr lang="en-CA" dirty="0">
                <a:solidFill>
                  <a:srgbClr val="D4D4D4"/>
                </a:solidFill>
              </a:rPr>
              <a:t>(</a:t>
            </a:r>
            <a:r>
              <a:rPr lang="en-CA" dirty="0">
                <a:solidFill>
                  <a:srgbClr val="9CDCFE"/>
                </a:solidFill>
              </a:rPr>
              <a:t>context</a:t>
            </a:r>
            <a:r>
              <a:rPr lang="en-CA" dirty="0">
                <a:solidFill>
                  <a:srgbClr val="D4D4D4"/>
                </a:solidFill>
              </a:rPr>
              <a:t>: </a:t>
            </a:r>
            <a:r>
              <a:rPr lang="en-CA" dirty="0" err="1">
                <a:solidFill>
                  <a:srgbClr val="4EC9B0"/>
                </a:solidFill>
              </a:rPr>
              <a:t>WebPartContext</a:t>
            </a:r>
            <a:r>
              <a:rPr lang="en-CA" dirty="0">
                <a:solidFill>
                  <a:srgbClr val="D4D4D4"/>
                </a:solidFill>
              </a:rPr>
              <a:t>, </a:t>
            </a:r>
            <a:r>
              <a:rPr lang="en-CA" dirty="0">
                <a:solidFill>
                  <a:srgbClr val="9CDCFE"/>
                </a:solidFill>
              </a:rPr>
              <a:t>item</a:t>
            </a:r>
            <a:r>
              <a:rPr lang="en-CA" dirty="0">
                <a:solidFill>
                  <a:srgbClr val="D4D4D4"/>
                </a:solidFill>
              </a:rPr>
              <a:t>: </a:t>
            </a:r>
            <a:r>
              <a:rPr lang="en-CA" dirty="0" err="1">
                <a:solidFill>
                  <a:srgbClr val="4EC9B0"/>
                </a:solidFill>
              </a:rPr>
              <a:t>IHelpDeskItem</a:t>
            </a:r>
            <a:r>
              <a:rPr lang="en-CA" dirty="0">
                <a:solidFill>
                  <a:srgbClr val="D4D4D4"/>
                </a:solidFill>
              </a:rPr>
              <a:t>): </a:t>
            </a:r>
            <a:r>
              <a:rPr lang="en-CA" dirty="0">
                <a:solidFill>
                  <a:srgbClr val="4EC9B0"/>
                </a:solidFill>
              </a:rPr>
              <a:t>Promise</a:t>
            </a:r>
            <a:r>
              <a:rPr lang="en-CA" dirty="0">
                <a:solidFill>
                  <a:srgbClr val="D4D4D4"/>
                </a:solidFill>
              </a:rPr>
              <a:t>&lt;</a:t>
            </a:r>
            <a:r>
              <a:rPr lang="en-CA" dirty="0">
                <a:solidFill>
                  <a:srgbClr val="4EC9B0"/>
                </a:solidFill>
              </a:rPr>
              <a:t>void</a:t>
            </a:r>
            <a:r>
              <a:rPr lang="en-CA" dirty="0">
                <a:solidFill>
                  <a:srgbClr val="D4D4D4"/>
                </a:solidFill>
              </a:rPr>
              <a:t>&gt;;</a:t>
            </a:r>
          </a:p>
          <a:p>
            <a:r>
              <a:rPr lang="en-CA" dirty="0">
                <a:solidFill>
                  <a:srgbClr val="DCDCAA"/>
                </a:solidFill>
              </a:rPr>
              <a:t>  </a:t>
            </a:r>
            <a:r>
              <a:rPr lang="en-CA" dirty="0" err="1">
                <a:solidFill>
                  <a:srgbClr val="DCDCAA"/>
                </a:solidFill>
              </a:rPr>
              <a:t>deleteItem</a:t>
            </a:r>
            <a:r>
              <a:rPr lang="en-CA" dirty="0">
                <a:solidFill>
                  <a:srgbClr val="D4D4D4"/>
                </a:solidFill>
              </a:rPr>
              <a:t>(</a:t>
            </a:r>
            <a:r>
              <a:rPr lang="en-CA" dirty="0">
                <a:solidFill>
                  <a:srgbClr val="9CDCFE"/>
                </a:solidFill>
              </a:rPr>
              <a:t>context</a:t>
            </a:r>
            <a:r>
              <a:rPr lang="en-CA" dirty="0">
                <a:solidFill>
                  <a:srgbClr val="D4D4D4"/>
                </a:solidFill>
              </a:rPr>
              <a:t>: </a:t>
            </a:r>
            <a:r>
              <a:rPr lang="en-CA" dirty="0" err="1">
                <a:solidFill>
                  <a:srgbClr val="4EC9B0"/>
                </a:solidFill>
              </a:rPr>
              <a:t>WebPartContext</a:t>
            </a:r>
            <a:r>
              <a:rPr lang="en-CA" dirty="0">
                <a:solidFill>
                  <a:srgbClr val="D4D4D4"/>
                </a:solidFill>
              </a:rPr>
              <a:t>, </a:t>
            </a:r>
            <a:r>
              <a:rPr lang="en-CA" dirty="0">
                <a:solidFill>
                  <a:srgbClr val="9CDCFE"/>
                </a:solidFill>
              </a:rPr>
              <a:t>item</a:t>
            </a:r>
            <a:r>
              <a:rPr lang="en-CA" dirty="0">
                <a:solidFill>
                  <a:srgbClr val="D4D4D4"/>
                </a:solidFill>
              </a:rPr>
              <a:t>: </a:t>
            </a:r>
            <a:r>
              <a:rPr lang="en-CA" dirty="0" err="1">
                <a:solidFill>
                  <a:srgbClr val="4EC9B0"/>
                </a:solidFill>
              </a:rPr>
              <a:t>IHelpDeskItem</a:t>
            </a:r>
            <a:r>
              <a:rPr lang="en-CA" dirty="0">
                <a:solidFill>
                  <a:srgbClr val="D4D4D4"/>
                </a:solidFill>
              </a:rPr>
              <a:t>): </a:t>
            </a:r>
            <a:r>
              <a:rPr lang="en-CA" dirty="0">
                <a:solidFill>
                  <a:srgbClr val="4EC9B0"/>
                </a:solidFill>
              </a:rPr>
              <a:t>Promise</a:t>
            </a:r>
            <a:r>
              <a:rPr lang="en-CA" dirty="0">
                <a:solidFill>
                  <a:srgbClr val="D4D4D4"/>
                </a:solidFill>
              </a:rPr>
              <a:t>&lt;</a:t>
            </a:r>
            <a:r>
              <a:rPr lang="en-CA" dirty="0">
                <a:solidFill>
                  <a:srgbClr val="4EC9B0"/>
                </a:solidFill>
              </a:rPr>
              <a:t>void</a:t>
            </a:r>
            <a:r>
              <a:rPr lang="en-CA" dirty="0">
                <a:solidFill>
                  <a:srgbClr val="D4D4D4"/>
                </a:solidFill>
              </a:rPr>
              <a:t>&gt;;</a:t>
            </a:r>
          </a:p>
          <a:p>
            <a:r>
              <a:rPr lang="en-CA" dirty="0">
                <a:solidFill>
                  <a:srgbClr val="D4D4D4"/>
                </a:solidFill>
              </a:rPr>
              <a:t>}</a:t>
            </a:r>
          </a:p>
          <a:p>
            <a:br>
              <a:rPr lang="en-CA" dirty="0">
                <a:solidFill>
                  <a:srgbClr val="D4D4D4"/>
                </a:solidFill>
              </a:rPr>
            </a:br>
            <a:r>
              <a:rPr lang="en-CA" dirty="0">
                <a:solidFill>
                  <a:srgbClr val="C586C0"/>
                </a:solidFill>
              </a:rPr>
              <a:t>export</a:t>
            </a:r>
            <a:r>
              <a:rPr lang="en-CA" dirty="0">
                <a:solidFill>
                  <a:srgbClr val="D4D4D4"/>
                </a:solidFill>
              </a:rPr>
              <a:t> </a:t>
            </a:r>
            <a:r>
              <a:rPr lang="en-CA" dirty="0">
                <a:solidFill>
                  <a:srgbClr val="C586C0"/>
                </a:solidFill>
              </a:rPr>
              <a:t>default</a:t>
            </a:r>
            <a:r>
              <a:rPr lang="en-CA" dirty="0">
                <a:solidFill>
                  <a:srgbClr val="D4D4D4"/>
                </a:solidFill>
              </a:rPr>
              <a:t> </a:t>
            </a:r>
            <a:r>
              <a:rPr lang="en-CA" dirty="0">
                <a:solidFill>
                  <a:srgbClr val="569CD6"/>
                </a:solidFill>
              </a:rPr>
              <a:t>class</a:t>
            </a:r>
            <a:r>
              <a:rPr lang="en-CA" dirty="0">
                <a:solidFill>
                  <a:srgbClr val="D4D4D4"/>
                </a:solidFill>
              </a:rPr>
              <a:t> </a:t>
            </a:r>
            <a:r>
              <a:rPr lang="en-CA" dirty="0" err="1">
                <a:solidFill>
                  <a:srgbClr val="4EC9B0"/>
                </a:solidFill>
              </a:rPr>
              <a:t>SharePointDataService</a:t>
            </a:r>
            <a:r>
              <a:rPr lang="en-CA" dirty="0">
                <a:solidFill>
                  <a:srgbClr val="D4D4D4"/>
                </a:solidFill>
              </a:rPr>
              <a:t> </a:t>
            </a:r>
            <a:r>
              <a:rPr lang="en-CA" dirty="0">
                <a:solidFill>
                  <a:srgbClr val="569CD6"/>
                </a:solidFill>
              </a:rPr>
              <a:t>implements</a:t>
            </a:r>
            <a:r>
              <a:rPr lang="en-CA" dirty="0">
                <a:solidFill>
                  <a:srgbClr val="D4D4D4"/>
                </a:solidFill>
              </a:rPr>
              <a:t> </a:t>
            </a:r>
            <a:r>
              <a:rPr lang="en-CA" dirty="0" err="1">
                <a:solidFill>
                  <a:srgbClr val="4EC9B0"/>
                </a:solidFill>
              </a:rPr>
              <a:t>IDataService</a:t>
            </a:r>
            <a:r>
              <a:rPr lang="en-CA" dirty="0">
                <a:solidFill>
                  <a:srgbClr val="D4D4D4"/>
                </a:solidFill>
              </a:rPr>
              <a:t> {</a:t>
            </a:r>
          </a:p>
          <a:p>
            <a:r>
              <a:rPr lang="en-CA" dirty="0">
                <a:solidFill>
                  <a:srgbClr val="608B4E"/>
                </a:solidFill>
              </a:rPr>
              <a:t>  //…</a:t>
            </a:r>
          </a:p>
          <a:p>
            <a:r>
              <a:rPr lang="en-CA" dirty="0">
                <a:solidFill>
                  <a:srgbClr val="D4D4D4"/>
                </a:solidFill>
              </a:rPr>
              <a:t>}</a:t>
            </a:r>
          </a:p>
          <a:p>
            <a:endParaRPr lang="en-CA" dirty="0">
              <a:solidFill>
                <a:srgbClr val="D4D4D4"/>
              </a:solidFill>
            </a:endParaRPr>
          </a:p>
          <a:p>
            <a:endParaRPr lang="en-CA" dirty="0">
              <a:solidFill>
                <a:srgbClr val="D4D4D4"/>
              </a:solidFill>
            </a:endParaRPr>
          </a:p>
        </p:txBody>
      </p:sp>
      <p:sp>
        <p:nvSpPr>
          <p:cNvPr id="3" name="Title 2">
            <a:extLst>
              <a:ext uri="{FF2B5EF4-FFF2-40B4-BE49-F238E27FC236}">
                <a16:creationId xmlns:a16="http://schemas.microsoft.com/office/drawing/2014/main" id="{5177DB9C-96A3-4142-8E22-5B598262F798}"/>
              </a:ext>
            </a:extLst>
          </p:cNvPr>
          <p:cNvSpPr>
            <a:spLocks noGrp="1"/>
          </p:cNvSpPr>
          <p:nvPr>
            <p:ph type="title"/>
          </p:nvPr>
        </p:nvSpPr>
        <p:spPr/>
        <p:txBody>
          <a:bodyPr/>
          <a:lstStyle/>
          <a:p>
            <a:r>
              <a:rPr lang="en-CA" dirty="0"/>
              <a:t>Data Service Architecture</a:t>
            </a:r>
          </a:p>
        </p:txBody>
      </p:sp>
    </p:spTree>
    <p:extLst>
      <p:ext uri="{BB962C8B-B14F-4D97-AF65-F5344CB8AC3E}">
        <p14:creationId xmlns:p14="http://schemas.microsoft.com/office/powerpoint/2010/main" val="308223416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94C8B3-C5D7-4B64-A1B1-9441270E7E40}"/>
              </a:ext>
            </a:extLst>
          </p:cNvPr>
          <p:cNvSpPr>
            <a:spLocks noGrp="1"/>
          </p:cNvSpPr>
          <p:nvPr>
            <p:ph type="title"/>
          </p:nvPr>
        </p:nvSpPr>
        <p:spPr/>
        <p:txBody>
          <a:bodyPr/>
          <a:lstStyle/>
          <a:p>
            <a:r>
              <a:rPr lang="en-CA" dirty="0"/>
              <a:t>Using the SharePoint REST APIs?</a:t>
            </a:r>
          </a:p>
        </p:txBody>
      </p:sp>
      <p:sp>
        <p:nvSpPr>
          <p:cNvPr id="3" name="Content Placeholder 2">
            <a:extLst>
              <a:ext uri="{FF2B5EF4-FFF2-40B4-BE49-F238E27FC236}">
                <a16:creationId xmlns:a16="http://schemas.microsoft.com/office/drawing/2014/main" id="{07A3D694-A0C8-41A2-9DC0-60C0BF5715DF}"/>
              </a:ext>
            </a:extLst>
          </p:cNvPr>
          <p:cNvSpPr>
            <a:spLocks noGrp="1"/>
          </p:cNvSpPr>
          <p:nvPr>
            <p:ph idx="1"/>
          </p:nvPr>
        </p:nvSpPr>
        <p:spPr/>
        <p:txBody>
          <a:bodyPr/>
          <a:lstStyle/>
          <a:p>
            <a:r>
              <a:rPr lang="en-CA" dirty="0"/>
              <a:t>Enable almost all your CRUD scenarios in the solutions you are building on SharePoint Online and SharePoint On-Premises</a:t>
            </a:r>
          </a:p>
          <a:p>
            <a:endParaRPr lang="en-CA" dirty="0"/>
          </a:p>
          <a:p>
            <a:r>
              <a:rPr lang="en-CA" dirty="0"/>
              <a:t>When called from a SharePoint context, no authentication required as it’s all cookie based</a:t>
            </a:r>
          </a:p>
          <a:p>
            <a:endParaRPr lang="en-CA" dirty="0"/>
          </a:p>
          <a:p>
            <a:r>
              <a:rPr lang="en-CA" dirty="0"/>
              <a:t>It follows the OData standards, making it easy to query your content</a:t>
            </a:r>
          </a:p>
        </p:txBody>
      </p:sp>
    </p:spTree>
    <p:extLst>
      <p:ext uri="{BB962C8B-B14F-4D97-AF65-F5344CB8AC3E}">
        <p14:creationId xmlns:p14="http://schemas.microsoft.com/office/powerpoint/2010/main" val="349475667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anguage xmlns="http://schemas.microsoft.com/sharepoint/v3">English</Language>
    <Valo_x0020_Version xmlns="d92edb79-c1a0-4731-807a-be0741ca0f2d">1.10</Valo_x0020_Version>
    <Platform xmlns="d92edb79-c1a0-4731-807a-be0741ca0f2d">All</Platform>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Valo Material" ma:contentTypeID="0x010100BAB66798D0AC174E8398AF23482CAEA2008B4E5D03C90E714D8C50E800E8297EF5" ma:contentTypeVersion="7" ma:contentTypeDescription="" ma:contentTypeScope="" ma:versionID="d0885e1465058b27dec3d8cfc2bf4d96">
  <xsd:schema xmlns:xsd="http://www.w3.org/2001/XMLSchema" xmlns:xs="http://www.w3.org/2001/XMLSchema" xmlns:p="http://schemas.microsoft.com/office/2006/metadata/properties" xmlns:ns1="http://schemas.microsoft.com/sharepoint/v3" xmlns:ns2="d92edb79-c1a0-4731-807a-be0741ca0f2d" targetNamespace="http://schemas.microsoft.com/office/2006/metadata/properties" ma:root="true" ma:fieldsID="c860728fe0532d194123771590055772" ns1:_="" ns2:_="">
    <xsd:import namespace="http://schemas.microsoft.com/sharepoint/v3"/>
    <xsd:import namespace="d92edb79-c1a0-4731-807a-be0741ca0f2d"/>
    <xsd:element name="properties">
      <xsd:complexType>
        <xsd:sequence>
          <xsd:element name="documentManagement">
            <xsd:complexType>
              <xsd:all>
                <xsd:element ref="ns1:Language" minOccurs="0"/>
                <xsd:element ref="ns2:Platform" minOccurs="0"/>
                <xsd:element ref="ns2:Valo_x0020_Version" minOccurs="0"/>
                <xsd:element ref="ns2:LastSharedByUser" minOccurs="0"/>
                <xsd:element ref="ns2:LastSharedBy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Language" ma:index="8" nillable="true" ma:displayName="Language" ma:default="English" ma:format="Dropdown" ma:internalName="Language0" ma:readOnly="false">
      <xsd:simpleType>
        <xsd:restriction base="dms:Choice">
          <xsd:enumeration value="Arabic (Saudi Arabia)"/>
          <xsd:enumeration value="Bulgarian (Bulgaria)"/>
          <xsd:enumeration value="Chinese (Hong Kong S.A.R.)"/>
          <xsd:enumeration value="Chinese (People's Republic of China)"/>
          <xsd:enumeration value="Chinese (Taiwan)"/>
          <xsd:enumeration value="Croatian (Croatia)"/>
          <xsd:enumeration value="Czech (Czech Republic)"/>
          <xsd:enumeration value="Danish (Denmark)"/>
          <xsd:enumeration value="Dutch (Netherlands)"/>
          <xsd:enumeration value="English"/>
          <xsd:enumeration value="Estonian (Estonia)"/>
          <xsd:enumeration value="Finnish (Finland)"/>
          <xsd:enumeration value="French (France)"/>
          <xsd:enumeration value="German (Germany)"/>
          <xsd:enumeration value="Greek (Greece)"/>
          <xsd:enumeration value="Hebrew (Israel)"/>
          <xsd:enumeration value="Hindi (India)"/>
          <xsd:enumeration value="Hungarian (Hungary)"/>
          <xsd:enumeration value="Indonesian (Indonesia)"/>
          <xsd:enumeration value="Italian (Italy)"/>
          <xsd:enumeration value="Japanese (Japan)"/>
          <xsd:enumeration value="Korean (Korea)"/>
          <xsd:enumeration value="Latvian (Latvia)"/>
          <xsd:enumeration value="Lithuanian (Lithuania)"/>
          <xsd:enumeration value="Malay (Malaysia)"/>
          <xsd:enumeration value="Norwegian (Bokmal) (Norway)"/>
          <xsd:enumeration value="Polish (Poland)"/>
          <xsd:enumeration value="Portuguese (Brazil)"/>
          <xsd:enumeration value="Portuguese (Portugal)"/>
          <xsd:enumeration value="Romanian (Romania)"/>
          <xsd:enumeration value="Russian (Russia)"/>
          <xsd:enumeration value="Serbian (Latin) (Serbia)"/>
          <xsd:enumeration value="Slovak (Slovakia)"/>
          <xsd:enumeration value="Slovenian (Slovenia)"/>
          <xsd:enumeration value="Spanish (Spain)"/>
          <xsd:enumeration value="Swedish (Sweden)"/>
          <xsd:enumeration value="Thai (Thailand)"/>
          <xsd:enumeration value="Turkish (Turkey)"/>
          <xsd:enumeration value="Ukrainian (Ukraine)"/>
          <xsd:enumeration value="Urdu (Islamic Republic of Pakistan)"/>
          <xsd:enumeration value="Vietnamese (Vietnam)"/>
        </xsd:restriction>
      </xsd:simpleType>
    </xsd:element>
  </xsd:schema>
  <xsd:schema xmlns:xsd="http://www.w3.org/2001/XMLSchema" xmlns:xs="http://www.w3.org/2001/XMLSchema" xmlns:dms="http://schemas.microsoft.com/office/2006/documentManagement/types" xmlns:pc="http://schemas.microsoft.com/office/infopath/2007/PartnerControls" targetNamespace="d92edb79-c1a0-4731-807a-be0741ca0f2d" elementFormDefault="qualified">
    <xsd:import namespace="http://schemas.microsoft.com/office/2006/documentManagement/types"/>
    <xsd:import namespace="http://schemas.microsoft.com/office/infopath/2007/PartnerControls"/>
    <xsd:element name="Platform" ma:index="9" nillable="true" ma:displayName="Platform" ma:default="Office 365" ma:format="Dropdown" ma:internalName="Platform">
      <xsd:simpleType>
        <xsd:restriction base="dms:Choice">
          <xsd:enumeration value="Office 365"/>
          <xsd:enumeration value="SharePoint on-premises"/>
          <xsd:enumeration value="All"/>
        </xsd:restriction>
      </xsd:simpleType>
    </xsd:element>
    <xsd:element name="Valo_x0020_Version" ma:index="10" nillable="true" ma:displayName="Valo Version" ma:default="1.5" ma:format="Dropdown" ma:internalName="Valo_x0020_Version">
      <xsd:simpleType>
        <xsd:restriction base="dms:Choice">
          <xsd:enumeration value="1.5"/>
          <xsd:enumeration value="1.6"/>
          <xsd:enumeration value="1.7"/>
          <xsd:enumeration value="1.8"/>
          <xsd:enumeration value="1.9"/>
          <xsd:enumeration value="1.10"/>
          <xsd:enumeration value="1.11"/>
          <xsd:enumeration value="1.12"/>
        </xsd:restriction>
      </xsd:simpleType>
    </xsd:element>
    <xsd:element name="LastSharedByUser" ma:index="11" nillable="true" ma:displayName="Last Shared By User" ma:description="" ma:internalName="LastSharedByUser" ma:readOnly="true">
      <xsd:simpleType>
        <xsd:restriction base="dms:Note">
          <xsd:maxLength value="255"/>
        </xsd:restriction>
      </xsd:simpleType>
    </xsd:element>
    <xsd:element name="LastSharedByTime" ma:index="12" nillable="true" ma:displayName="Last Shared By Time" ma:description=""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A02DE2A-8DDC-45FE-AEBA-684E3C7D589E}">
  <ds:schemaRefs>
    <ds:schemaRef ds:uri="http://schemas.microsoft.com/office/2006/metadata/properties"/>
    <ds:schemaRef ds:uri="http://schemas.microsoft.com/office/infopath/2007/PartnerControls"/>
    <ds:schemaRef ds:uri="http://schemas.microsoft.com/sharepoint/v3"/>
    <ds:schemaRef ds:uri="d92edb79-c1a0-4731-807a-be0741ca0f2d"/>
  </ds:schemaRefs>
</ds:datastoreItem>
</file>

<file path=customXml/itemProps2.xml><?xml version="1.0" encoding="utf-8"?>
<ds:datastoreItem xmlns:ds="http://schemas.openxmlformats.org/officeDocument/2006/customXml" ds:itemID="{80A73AD9-80B2-44D1-92F1-0724823B80F2}">
  <ds:schemaRefs>
    <ds:schemaRef ds:uri="http://schemas.microsoft.com/sharepoint/v3/contenttype/forms"/>
  </ds:schemaRefs>
</ds:datastoreItem>
</file>

<file path=customXml/itemProps3.xml><?xml version="1.0" encoding="utf-8"?>
<ds:datastoreItem xmlns:ds="http://schemas.openxmlformats.org/officeDocument/2006/customXml" ds:itemID="{7FE08E38-B8A2-4DF7-B272-D3A241BB4BA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d92edb79-c1a0-4731-807a-be0741ca0f2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Office Theme</Template>
  <TotalTime>15989</TotalTime>
  <Words>1651</Words>
  <Application>Microsoft Office PowerPoint</Application>
  <PresentationFormat>Widescreen</PresentationFormat>
  <Paragraphs>361</Paragraphs>
  <Slides>42</Slides>
  <Notes>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42</vt:i4>
      </vt:variant>
    </vt:vector>
  </HeadingPairs>
  <TitlesOfParts>
    <vt:vector size="51" baseType="lpstr">
      <vt:lpstr>Arial</vt:lpstr>
      <vt:lpstr>Calibri</vt:lpstr>
      <vt:lpstr>Consolas</vt:lpstr>
      <vt:lpstr>Corbel</vt:lpstr>
      <vt:lpstr>Segoe UI</vt:lpstr>
      <vt:lpstr>Segoe UI Light</vt:lpstr>
      <vt:lpstr>Segoe UI Semibold</vt:lpstr>
      <vt:lpstr>Segoe UI Semilight</vt:lpstr>
      <vt:lpstr>Office Theme</vt:lpstr>
      <vt:lpstr>PowerPoint Presentation</vt:lpstr>
      <vt:lpstr>APIs, APIs Everywhere!</vt:lpstr>
      <vt:lpstr>Hi! I’m Seb!</vt:lpstr>
      <vt:lpstr>Agenda</vt:lpstr>
      <vt:lpstr>Agenda</vt:lpstr>
      <vt:lpstr>SharePoint REST APIs</vt:lpstr>
      <vt:lpstr>Our Scenario</vt:lpstr>
      <vt:lpstr>Data Service Architecture</vt:lpstr>
      <vt:lpstr>Using the SharePoint REST APIs?</vt:lpstr>
      <vt:lpstr>OData URI at a glance</vt:lpstr>
      <vt:lpstr>OData URI at a glance</vt:lpstr>
      <vt:lpstr>Creating a new SPFx Project</vt:lpstr>
      <vt:lpstr>Retrieving Data</vt:lpstr>
      <vt:lpstr>Creating Data</vt:lpstr>
      <vt:lpstr>Deleting Data</vt:lpstr>
      <vt:lpstr>Using SharePoint Search</vt:lpstr>
      <vt:lpstr>KQL Crash Course</vt:lpstr>
      <vt:lpstr>Retrieving Data</vt:lpstr>
      <vt:lpstr>Notes on legacy APIs support</vt:lpstr>
      <vt:lpstr>Microsoft Graph and Custom APIs</vt:lpstr>
      <vt:lpstr>What is the Microsoft Graph?</vt:lpstr>
      <vt:lpstr>Microsoft Graph is all about you</vt:lpstr>
      <vt:lpstr>Gateway to your data in the Microsoft cloud</vt:lpstr>
      <vt:lpstr>Microsoft Graph</vt:lpstr>
      <vt:lpstr>Microsoft 365 Platform</vt:lpstr>
      <vt:lpstr>Options for the Microsoft Graph</vt:lpstr>
      <vt:lpstr>Are there any limitations?</vt:lpstr>
      <vt:lpstr>Enabling Graph in your solution</vt:lpstr>
      <vt:lpstr>Retrieving Data</vt:lpstr>
      <vt:lpstr>Creating Data</vt:lpstr>
      <vt:lpstr>Deleting Data</vt:lpstr>
      <vt:lpstr>Custom APIs</vt:lpstr>
      <vt:lpstr>Retrieving Data</vt:lpstr>
      <vt:lpstr>Patterns &amp; Practices JS Core</vt:lpstr>
      <vt:lpstr>What is PnP JS Core?</vt:lpstr>
      <vt:lpstr>Benefits of PnP JS Core</vt:lpstr>
      <vt:lpstr>Sample – Setup PnP JS for SharePoint</vt:lpstr>
      <vt:lpstr>Retrieving Data</vt:lpstr>
      <vt:lpstr>Next Steps</vt:lpstr>
      <vt:lpstr>Resources</vt:lpstr>
      <vt:lpstr>Share your experience</vt:lpstr>
      <vt:lpstr>Thanks!</vt:lpstr>
    </vt:vector>
  </TitlesOfParts>
  <Company>Sininen Meteoriitti Oy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Valo Intranet</dc:title>
  <dc:creator>sebastien.levert@meteoriitti.com</dc:creator>
  <cp:lastModifiedBy>Sebastien Levert</cp:lastModifiedBy>
  <cp:revision>269</cp:revision>
  <dcterms:created xsi:type="dcterms:W3CDTF">2016-08-23T07:16:03Z</dcterms:created>
  <dcterms:modified xsi:type="dcterms:W3CDTF">2018-05-23T17:12:32Z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0x010100BAB66798D0AC174E8398AF23482CAEA2008B4E5D03C90E714D8C50E800E8297EF5</vt:lpwstr>
  </property>
  <property fmtid="{D5CDD505-2E9C-101B-9397-08002B2CF9AE}" pid="3" name="Language">
    <vt:lpwstr>English</vt:lpwstr>
  </property>
  <property fmtid="{D5CDD505-2E9C-101B-9397-08002B2CF9AE}" pid="4" name="SharedWithUsers">
    <vt:lpwstr>1213;#Janne Gylling;#185;#Juha Koivula;#1139;#Tiina Manninen;#1393;#Francois Souyri;#1531;#Knut Relbe-Moe;#1277;#Saraliina Laima</vt:lpwstr>
  </property>
  <property fmtid="{D5CDD505-2E9C-101B-9397-08002B2CF9AE}" pid="5" name="SharingHintHash">
    <vt:lpwstr>578955578</vt:lpwstr>
  </property>
</Properties>
</file>