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1" r:id="rId2"/>
    <p:sldMasterId id="2147483699" r:id="rId3"/>
  </p:sldMasterIdLst>
  <p:notesMasterIdLst>
    <p:notesMasterId r:id="rId26"/>
  </p:notesMasterIdLst>
  <p:handoutMasterIdLst>
    <p:handoutMasterId r:id="rId27"/>
  </p:handoutMasterIdLst>
  <p:sldIdLst>
    <p:sldId id="258" r:id="rId4"/>
    <p:sldId id="259" r:id="rId5"/>
    <p:sldId id="260" r:id="rId6"/>
    <p:sldId id="261" r:id="rId7"/>
    <p:sldId id="262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3" r:id="rId21"/>
    <p:sldId id="265" r:id="rId22"/>
    <p:sldId id="280" r:id="rId23"/>
    <p:sldId id="281" r:id="rId24"/>
    <p:sldId id="282" r:id="rId25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reframes" id="{8C56614D-D403-47F4-BC85-0B81E2C6D2DF}">
          <p14:sldIdLst>
            <p14:sldId id="258"/>
          </p14:sldIdLst>
        </p14:section>
        <p14:section name="Web Part Templates" id="{AB11E47F-D82B-4B16-8684-A76852F86F81}">
          <p14:sldIdLst>
            <p14:sldId id="259"/>
            <p14:sldId id="260"/>
            <p14:sldId id="261"/>
            <p14:sldId id="262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Annotations Templates" id="{D6ABA741-BBA8-4553-9682-15D500EA5F1C}">
          <p14:sldIdLst>
            <p14:sldId id="263"/>
          </p14:sldIdLst>
        </p14:section>
        <p14:section name="Other Resources" id="{89C3B357-8848-4BEE-B683-7D2E41FE9BC9}">
          <p14:sldIdLst>
            <p14:sldId id="265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933" userDrawn="1">
          <p15:clr>
            <a:srgbClr val="A4A3A4"/>
          </p15:clr>
        </p15:guide>
        <p15:guide id="4" pos="6739" userDrawn="1">
          <p15:clr>
            <a:srgbClr val="A4A3A4"/>
          </p15:clr>
        </p15:guide>
        <p15:guide id="5" pos="3768" userDrawn="1">
          <p15:clr>
            <a:srgbClr val="A4A3A4"/>
          </p15:clr>
        </p15:guide>
        <p15:guide id="6" pos="3904" userDrawn="1">
          <p15:clr>
            <a:srgbClr val="A4A3A4"/>
          </p15:clr>
        </p15:guide>
        <p15:guide id="7" orient="horz" pos="1312" userDrawn="1">
          <p15:clr>
            <a:srgbClr val="A4A3A4"/>
          </p15:clr>
        </p15:guide>
        <p15:guide id="8" pos="2770" userDrawn="1">
          <p15:clr>
            <a:srgbClr val="A4A3A4"/>
          </p15:clr>
        </p15:guide>
        <p15:guide id="9" pos="2929" userDrawn="1">
          <p15:clr>
            <a:srgbClr val="A4A3A4"/>
          </p15:clr>
        </p15:guide>
        <p15:guide id="10" pos="4766" userDrawn="1">
          <p15:clr>
            <a:srgbClr val="A4A3A4"/>
          </p15:clr>
        </p15:guide>
        <p15:guide id="11" pos="4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  <a:srgbClr val="4052AB"/>
    <a:srgbClr val="CA5010"/>
    <a:srgbClr val="8764B8"/>
    <a:srgbClr val="EFF6FC"/>
    <a:srgbClr val="DEECF9"/>
    <a:srgbClr val="C7E0F4"/>
    <a:srgbClr val="2B88D8"/>
    <a:srgbClr val="106EBE"/>
    <a:srgbClr val="005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7E9DF-EF15-4293-8CA6-C25E58745EC3}" v="324" dt="2019-08-04T15:35:2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5" autoAdjust="0"/>
    <p:restoredTop sz="94653" autoAdjust="0"/>
  </p:normalViewPr>
  <p:slideViewPr>
    <p:cSldViewPr snapToGrid="0">
      <p:cViewPr varScale="1">
        <p:scale>
          <a:sx n="129" d="100"/>
          <a:sy n="129" d="100"/>
        </p:scale>
        <p:origin x="408" y="60"/>
      </p:cViewPr>
      <p:guideLst>
        <p:guide orient="horz" pos="2877"/>
        <p:guide pos="3836"/>
        <p:guide pos="933"/>
        <p:guide pos="6739"/>
        <p:guide pos="3768"/>
        <p:guide pos="3904"/>
        <p:guide orient="horz" pos="1312"/>
        <p:guide pos="2770"/>
        <p:guide pos="2929"/>
        <p:guide pos="4766"/>
        <p:guide pos="4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2295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ernier" userId="86ec44c1c1726cb7" providerId="LiveId" clId="{03A7E9DF-EF15-4293-8CA6-C25E58745EC3}"/>
    <pc:docChg chg="undo redo custSel addSld delSld modSld modMainMaster addSection modSection">
      <pc:chgData name="Hugo Bernier" userId="86ec44c1c1726cb7" providerId="LiveId" clId="{03A7E9DF-EF15-4293-8CA6-C25E58745EC3}" dt="2019-08-04T15:36:04.207" v="3022" actId="2696"/>
      <pc:docMkLst>
        <pc:docMk/>
      </pc:docMkLst>
      <pc:sldChg chg="modSp">
        <pc:chgData name="Hugo Bernier" userId="86ec44c1c1726cb7" providerId="LiveId" clId="{03A7E9DF-EF15-4293-8CA6-C25E58745EC3}" dt="2019-08-04T15:25:05.156" v="3010" actId="1076"/>
        <pc:sldMkLst>
          <pc:docMk/>
          <pc:sldMk cId="2741941417" sldId="258"/>
        </pc:sldMkLst>
        <pc:spChg chg="mod">
          <ac:chgData name="Hugo Bernier" userId="86ec44c1c1726cb7" providerId="LiveId" clId="{03A7E9DF-EF15-4293-8CA6-C25E58745EC3}" dt="2019-08-03T17:35:01.494" v="2986" actId="207"/>
          <ac:spMkLst>
            <pc:docMk/>
            <pc:sldMk cId="2741941417" sldId="258"/>
            <ac:spMk id="105" creationId="{A4E6A72C-E221-4FD8-84AF-6DCB81773936}"/>
          </ac:spMkLst>
        </pc:spChg>
        <pc:spChg chg="mod">
          <ac:chgData name="Hugo Bernier" userId="86ec44c1c1726cb7" providerId="LiveId" clId="{03A7E9DF-EF15-4293-8CA6-C25E58745EC3}" dt="2019-08-03T17:34:56.510" v="2985" actId="207"/>
          <ac:spMkLst>
            <pc:docMk/>
            <pc:sldMk cId="2741941417" sldId="258"/>
            <ac:spMk id="117" creationId="{C031FB42-62DD-4B46-8340-92C8C54A91AF}"/>
          </ac:spMkLst>
        </pc:spChg>
        <pc:grpChg chg="mod">
          <ac:chgData name="Hugo Bernier" userId="86ec44c1c1726cb7" providerId="LiveId" clId="{03A7E9DF-EF15-4293-8CA6-C25E58745EC3}" dt="2019-08-04T15:25:05.156" v="3010" actId="1076"/>
          <ac:grpSpMkLst>
            <pc:docMk/>
            <pc:sldMk cId="2741941417" sldId="258"/>
            <ac:grpSpMk id="30" creationId="{7A085199-8A66-4E91-A254-1FDF4B7635E6}"/>
          </ac:grpSpMkLst>
        </pc:grpChg>
      </pc:sldChg>
      <pc:sldChg chg="modSp mod modShow">
        <pc:chgData name="Hugo Bernier" userId="86ec44c1c1726cb7" providerId="LiveId" clId="{03A7E9DF-EF15-4293-8CA6-C25E58745EC3}" dt="2019-08-04T15:25:18.878" v="3012" actId="1038"/>
        <pc:sldMkLst>
          <pc:docMk/>
          <pc:sldMk cId="4199974094" sldId="259"/>
        </pc:sldMkLst>
        <pc:spChg chg="mod">
          <ac:chgData name="Hugo Bernier" userId="86ec44c1c1726cb7" providerId="LiveId" clId="{03A7E9DF-EF15-4293-8CA6-C25E58745EC3}" dt="2019-08-03T17:35:25.086" v="2987" actId="207"/>
          <ac:spMkLst>
            <pc:docMk/>
            <pc:sldMk cId="4199974094" sldId="259"/>
            <ac:spMk id="80" creationId="{3F263C6B-4D11-4AC6-84C6-2C2D99996332}"/>
          </ac:spMkLst>
        </pc:spChg>
        <pc:grpChg chg="mod">
          <ac:chgData name="Hugo Bernier" userId="86ec44c1c1726cb7" providerId="LiveId" clId="{03A7E9DF-EF15-4293-8CA6-C25E58745EC3}" dt="2019-08-04T15:25:18.878" v="3012" actId="1038"/>
          <ac:grpSpMkLst>
            <pc:docMk/>
            <pc:sldMk cId="4199974094" sldId="259"/>
            <ac:grpSpMk id="16" creationId="{BF5C820D-BE97-4C64-9365-F2BCD260DE98}"/>
          </ac:grpSpMkLst>
        </pc:grpChg>
      </pc:sldChg>
      <pc:sldChg chg="addSp delSp modSp mod modShow">
        <pc:chgData name="Hugo Bernier" userId="86ec44c1c1726cb7" providerId="LiveId" clId="{03A7E9DF-EF15-4293-8CA6-C25E58745EC3}" dt="2019-08-04T15:35:20.381" v="3016" actId="767"/>
        <pc:sldMkLst>
          <pc:docMk/>
          <pc:sldMk cId="4027602032" sldId="260"/>
        </pc:sldMkLst>
        <pc:spChg chg="add del mod">
          <ac:chgData name="Hugo Bernier" userId="86ec44c1c1726cb7" providerId="LiveId" clId="{03A7E9DF-EF15-4293-8CA6-C25E58745EC3}" dt="2019-08-04T15:35:20.381" v="3016" actId="767"/>
          <ac:spMkLst>
            <pc:docMk/>
            <pc:sldMk cId="4027602032" sldId="260"/>
            <ac:spMk id="3" creationId="{3C566686-C2CC-4DD5-AD17-7140B0CEDDEE}"/>
          </ac:spMkLst>
        </pc:spChg>
        <pc:spChg chg="mod">
          <ac:chgData name="Hugo Bernier" userId="86ec44c1c1726cb7" providerId="LiveId" clId="{03A7E9DF-EF15-4293-8CA6-C25E58745EC3}" dt="2019-08-03T17:35:30.078" v="2988" actId="207"/>
          <ac:spMkLst>
            <pc:docMk/>
            <pc:sldMk cId="4027602032" sldId="260"/>
            <ac:spMk id="80" creationId="{3F263C6B-4D11-4AC6-84C6-2C2D99996332}"/>
          </ac:spMkLst>
        </pc:spChg>
      </pc:sldChg>
      <pc:sldChg chg="mod modShow">
        <pc:chgData name="Hugo Bernier" userId="86ec44c1c1726cb7" providerId="LiveId" clId="{03A7E9DF-EF15-4293-8CA6-C25E58745EC3}" dt="2019-08-03T15:38:10.157" v="1285" actId="729"/>
        <pc:sldMkLst>
          <pc:docMk/>
          <pc:sldMk cId="442294835" sldId="261"/>
        </pc:sldMkLst>
      </pc:sldChg>
      <pc:sldChg chg="modSp mod modShow">
        <pc:chgData name="Hugo Bernier" userId="86ec44c1c1726cb7" providerId="LiveId" clId="{03A7E9DF-EF15-4293-8CA6-C25E58745EC3}" dt="2019-08-03T17:36:41.538" v="2997" actId="208"/>
        <pc:sldMkLst>
          <pc:docMk/>
          <pc:sldMk cId="1736243348" sldId="262"/>
        </pc:sldMkLst>
        <pc:spChg chg="mod">
          <ac:chgData name="Hugo Bernier" userId="86ec44c1c1726cb7" providerId="LiveId" clId="{03A7E9DF-EF15-4293-8CA6-C25E58745EC3}" dt="2019-08-03T17:36:18.747" v="2993" actId="208"/>
          <ac:spMkLst>
            <pc:docMk/>
            <pc:sldMk cId="1736243348" sldId="262"/>
            <ac:spMk id="67" creationId="{C6582EF0-2F63-44B4-A2B5-0C9F14106444}"/>
          </ac:spMkLst>
        </pc:spChg>
        <pc:spChg chg="mod">
          <ac:chgData name="Hugo Bernier" userId="86ec44c1c1726cb7" providerId="LiveId" clId="{03A7E9DF-EF15-4293-8CA6-C25E58745EC3}" dt="2019-08-03T17:36:41.538" v="2997" actId="208"/>
          <ac:spMkLst>
            <pc:docMk/>
            <pc:sldMk cId="1736243348" sldId="262"/>
            <ac:spMk id="68" creationId="{C65F534D-861A-4A49-9487-A7691E741C18}"/>
          </ac:spMkLst>
        </pc:spChg>
        <pc:spChg chg="mod">
          <ac:chgData name="Hugo Bernier" userId="86ec44c1c1726cb7" providerId="LiveId" clId="{03A7E9DF-EF15-4293-8CA6-C25E58745EC3}" dt="2019-08-03T17:36:27.801" v="2995" actId="208"/>
          <ac:spMkLst>
            <pc:docMk/>
            <pc:sldMk cId="1736243348" sldId="262"/>
            <ac:spMk id="93" creationId="{CE295D2E-FF5B-48B8-BFBF-F844384F0911}"/>
          </ac:spMkLst>
        </pc:spChg>
        <pc:spChg chg="mod">
          <ac:chgData name="Hugo Bernier" userId="86ec44c1c1726cb7" providerId="LiveId" clId="{03A7E9DF-EF15-4293-8CA6-C25E58745EC3}" dt="2019-08-03T17:36:34.829" v="2996" actId="208"/>
          <ac:spMkLst>
            <pc:docMk/>
            <pc:sldMk cId="1736243348" sldId="262"/>
            <ac:spMk id="105" creationId="{62E49972-FCD5-456C-9070-AD30C670E440}"/>
          </ac:spMkLst>
        </pc:spChg>
      </pc:sldChg>
      <pc:sldChg chg="addSp delSp modSp mod modClrScheme chgLayout">
        <pc:chgData name="Hugo Bernier" userId="86ec44c1c1726cb7" providerId="LiveId" clId="{03A7E9DF-EF15-4293-8CA6-C25E58745EC3}" dt="2019-08-03T17:16:30.686" v="2806" actId="21"/>
        <pc:sldMkLst>
          <pc:docMk/>
          <pc:sldMk cId="2898861461" sldId="265"/>
        </pc:sldMkLst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" creationId="{3FFBFCC6-D6DE-4B14-BFFA-EBC21BC255D3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3" creationId="{B643F606-3BA5-4EAF-BD47-906D5CD794C5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7" creationId="{2EA33AE3-436F-4150-997F-92212DA80D1C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8" creationId="{67E5CA95-6333-457A-B4FC-09F6D92C0BAE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9" creationId="{26C8542F-076C-46BF-987C-76121C0D0DD9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0" creationId="{90A9111C-CD30-4F1B-B6C4-7BABFE83F3EA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1" creationId="{A08F2506-EE47-4E2A-97C0-DE8D091D8780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2" creationId="{4F946657-9B58-4E4C-929E-409434942D30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3" creationId="{277DC95C-B029-48D7-8E21-6D3E484DC062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4" creationId="{D1BA8AFF-729D-454C-BF4F-1C5E4D8BAD6E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5" creationId="{990DAA9B-A65E-45CF-BA67-2326CD53C3F8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6" creationId="{48215FDE-32EA-4868-A7AC-616B268AAF4F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7" creationId="{07D6C2BE-F394-40DB-B9A5-EA42A9FD4F2C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8" creationId="{5A8FABAC-4B75-4A3B-8C7F-0FDB74080057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19" creationId="{86817F30-C280-4E16-A8DB-E775ED4382D4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0" creationId="{76919D65-5EC2-44B1-81D6-E56CCAB7BE2A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1" creationId="{2B981D61-2A21-4736-8C78-EE6A11148E51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2" creationId="{A18549C2-6CAC-4E1F-B9E3-0A70BD36EBF1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3" creationId="{E85B96BB-F546-4E81-BE25-BE3C1EF7DBFD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4" creationId="{51455E90-E810-4091-9ED3-199DD6CCFE41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5" creationId="{BC21FC83-69EF-45C9-9051-B06172E173A3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6" creationId="{B4046ED3-A542-477A-9231-ACA1BC129404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7" creationId="{67DBFDBD-4101-4F6B-A154-DD0EFBA9C681}"/>
          </ac:spMkLst>
        </pc:spChg>
        <pc:spChg chg="add del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28" creationId="{933F61B1-18BD-43F7-A326-0B7E6C413B10}"/>
          </ac:spMkLst>
        </pc:spChg>
        <pc:spChg chg="add del mod">
          <ac:chgData name="Hugo Bernier" userId="86ec44c1c1726cb7" providerId="LiveId" clId="{03A7E9DF-EF15-4293-8CA6-C25E58745EC3}" dt="2019-08-03T15:54:23.424" v="1767" actId="21"/>
          <ac:spMkLst>
            <pc:docMk/>
            <pc:sldMk cId="2898861461" sldId="265"/>
            <ac:spMk id="28" creationId="{FD2619B4-426F-4C69-8ABA-875D4198D477}"/>
          </ac:spMkLst>
        </pc:spChg>
        <pc:spChg chg="add mod ord">
          <ac:chgData name="Hugo Bernier" userId="86ec44c1c1726cb7" providerId="LiveId" clId="{03A7E9DF-EF15-4293-8CA6-C25E58745EC3}" dt="2019-08-03T16:03:28.418" v="2051" actId="20577"/>
          <ac:spMkLst>
            <pc:docMk/>
            <pc:sldMk cId="2898861461" sldId="265"/>
            <ac:spMk id="29" creationId="{213D39D4-3A9D-4426-8FAF-B03BAD0A407C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30" creationId="{11B2234A-AFF4-469B-BC7E-0EE5C2F941FC}"/>
          </ac:spMkLst>
        </pc:spChg>
        <pc:spChg chg="add del mod ord">
          <ac:chgData name="Hugo Bernier" userId="86ec44c1c1726cb7" providerId="LiveId" clId="{03A7E9DF-EF15-4293-8CA6-C25E58745EC3}" dt="2019-08-03T16:00:01.128" v="1952" actId="478"/>
          <ac:spMkLst>
            <pc:docMk/>
            <pc:sldMk cId="2898861461" sldId="265"/>
            <ac:spMk id="30" creationId="{45366F68-CF36-4BC7-B27A-3404C1320485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1" creationId="{2A1BF346-8762-4BC8-AC3D-FFA79C302528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2" creationId="{7D660B93-7374-4279-AB3E-FD5AC3D8F4AF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3" creationId="{C1C9BD42-5771-48C9-A8E4-90B402E04F9C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4" creationId="{6C5CBB66-9748-414F-8021-DDDC2AFA35A1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5" creationId="{40AD1D12-B21F-4579-979E-3E6E4720FFC9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6" creationId="{5156A1FC-A5A5-46DE-9E6D-2531900A03AF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7" creationId="{DBD08CA6-7EA4-4A2E-B9D3-6B4E7300ACFE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8" creationId="{DD3BD8D5-B066-46B0-B174-2295C0017755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39" creationId="{E9A74B71-9AED-4196-A9FD-BF0D2CF59C27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40" creationId="{21A816F1-1341-44B2-BFD0-5FC4FDFCB956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41" creationId="{A645A1E6-22D5-4DD7-B51B-AA370B8F548F}"/>
          </ac:spMkLst>
        </pc:spChg>
        <pc:spChg chg="add mod topLvl">
          <ac:chgData name="Hugo Bernier" userId="86ec44c1c1726cb7" providerId="LiveId" clId="{03A7E9DF-EF15-4293-8CA6-C25E58745EC3}" dt="2019-08-03T15:55:39.677" v="1784" actId="165"/>
          <ac:spMkLst>
            <pc:docMk/>
            <pc:sldMk cId="2898861461" sldId="265"/>
            <ac:spMk id="42" creationId="{9B7C28A0-7E02-420D-AFD2-52B39CF4CCB3}"/>
          </ac:spMkLst>
        </pc:spChg>
        <pc:spChg chg="add mod topLvl">
          <ac:chgData name="Hugo Bernier" userId="86ec44c1c1726cb7" providerId="LiveId" clId="{03A7E9DF-EF15-4293-8CA6-C25E58745EC3}" dt="2019-08-03T15:56:08.050" v="1806" actId="1035"/>
          <ac:spMkLst>
            <pc:docMk/>
            <pc:sldMk cId="2898861461" sldId="265"/>
            <ac:spMk id="43" creationId="{9D817FF6-E137-4387-937B-483CFD9436CF}"/>
          </ac:spMkLst>
        </pc:spChg>
        <pc:spChg chg="add mod topLvl">
          <ac:chgData name="Hugo Bernier" userId="86ec44c1c1726cb7" providerId="LiveId" clId="{03A7E9DF-EF15-4293-8CA6-C25E58745EC3}" dt="2019-08-03T15:56:08.050" v="1806" actId="1035"/>
          <ac:spMkLst>
            <pc:docMk/>
            <pc:sldMk cId="2898861461" sldId="265"/>
            <ac:spMk id="44" creationId="{60E5C52D-7098-4BDC-9A01-425DF31A4492}"/>
          </ac:spMkLst>
        </pc:spChg>
        <pc:spChg chg="add mod topLvl">
          <ac:chgData name="Hugo Bernier" userId="86ec44c1c1726cb7" providerId="LiveId" clId="{03A7E9DF-EF15-4293-8CA6-C25E58745EC3}" dt="2019-08-03T15:56:08.050" v="1806" actId="1035"/>
          <ac:spMkLst>
            <pc:docMk/>
            <pc:sldMk cId="2898861461" sldId="265"/>
            <ac:spMk id="45" creationId="{EB129BB1-D441-4856-BFF7-CD533AD47CB2}"/>
          </ac:spMkLst>
        </pc:spChg>
        <pc:spChg chg="add mod topLvl">
          <ac:chgData name="Hugo Bernier" userId="86ec44c1c1726cb7" providerId="LiveId" clId="{03A7E9DF-EF15-4293-8CA6-C25E58745EC3}" dt="2019-08-03T15:56:29.880" v="1833" actId="1036"/>
          <ac:spMkLst>
            <pc:docMk/>
            <pc:sldMk cId="2898861461" sldId="265"/>
            <ac:spMk id="46" creationId="{E85FC44A-2F0F-4184-B8FE-5EA7BF6841FB}"/>
          </ac:spMkLst>
        </pc:spChg>
        <pc:spChg chg="add mod topLvl">
          <ac:chgData name="Hugo Bernier" userId="86ec44c1c1726cb7" providerId="LiveId" clId="{03A7E9DF-EF15-4293-8CA6-C25E58745EC3}" dt="2019-08-03T15:56:29.880" v="1833" actId="1036"/>
          <ac:spMkLst>
            <pc:docMk/>
            <pc:sldMk cId="2898861461" sldId="265"/>
            <ac:spMk id="47" creationId="{D61953EB-1F3C-4E3C-A60A-15E5ABF22BE4}"/>
          </ac:spMkLst>
        </pc:spChg>
        <pc:spChg chg="add mod topLvl">
          <ac:chgData name="Hugo Bernier" userId="86ec44c1c1726cb7" providerId="LiveId" clId="{03A7E9DF-EF15-4293-8CA6-C25E58745EC3}" dt="2019-08-03T15:56:29.880" v="1833" actId="1036"/>
          <ac:spMkLst>
            <pc:docMk/>
            <pc:sldMk cId="2898861461" sldId="265"/>
            <ac:spMk id="48" creationId="{5FC9AE10-6C9E-4ABC-9A0D-F36B0B8A7178}"/>
          </ac:spMkLst>
        </pc:spChg>
        <pc:spChg chg="add mod topLvl">
          <ac:chgData name="Hugo Bernier" userId="86ec44c1c1726cb7" providerId="LiveId" clId="{03A7E9DF-EF15-4293-8CA6-C25E58745EC3}" dt="2019-08-03T15:56:59.420" v="1871" actId="1035"/>
          <ac:spMkLst>
            <pc:docMk/>
            <pc:sldMk cId="2898861461" sldId="265"/>
            <ac:spMk id="49" creationId="{924F8989-877B-4DC7-BD89-3F94E9B3FD74}"/>
          </ac:spMkLst>
        </pc:spChg>
        <pc:spChg chg="add mod topLvl">
          <ac:chgData name="Hugo Bernier" userId="86ec44c1c1726cb7" providerId="LiveId" clId="{03A7E9DF-EF15-4293-8CA6-C25E58745EC3}" dt="2019-08-03T15:56:59.420" v="1871" actId="1035"/>
          <ac:spMkLst>
            <pc:docMk/>
            <pc:sldMk cId="2898861461" sldId="265"/>
            <ac:spMk id="50" creationId="{111D22F0-AD4F-480E-8625-08C4248F4A9E}"/>
          </ac:spMkLst>
        </pc:spChg>
        <pc:spChg chg="add mod topLvl">
          <ac:chgData name="Hugo Bernier" userId="86ec44c1c1726cb7" providerId="LiveId" clId="{03A7E9DF-EF15-4293-8CA6-C25E58745EC3}" dt="2019-08-03T15:56:59.420" v="1871" actId="1035"/>
          <ac:spMkLst>
            <pc:docMk/>
            <pc:sldMk cId="2898861461" sldId="265"/>
            <ac:spMk id="51" creationId="{C144ED28-6EDE-4CF3-B2FF-360B7C9A5DE0}"/>
          </ac:spMkLst>
        </pc:spChg>
        <pc:spChg chg="add mod topLvl">
          <ac:chgData name="Hugo Bernier" userId="86ec44c1c1726cb7" providerId="LiveId" clId="{03A7E9DF-EF15-4293-8CA6-C25E58745EC3}" dt="2019-08-03T15:57:24.955" v="1903" actId="1035"/>
          <ac:spMkLst>
            <pc:docMk/>
            <pc:sldMk cId="2898861461" sldId="265"/>
            <ac:spMk id="52" creationId="{3F69A2F8-3C79-40E2-A100-C60EF868DCA2}"/>
          </ac:spMkLst>
        </pc:spChg>
        <pc:spChg chg="add mod topLvl">
          <ac:chgData name="Hugo Bernier" userId="86ec44c1c1726cb7" providerId="LiveId" clId="{03A7E9DF-EF15-4293-8CA6-C25E58745EC3}" dt="2019-08-03T15:57:24.955" v="1903" actId="1035"/>
          <ac:spMkLst>
            <pc:docMk/>
            <pc:sldMk cId="2898861461" sldId="265"/>
            <ac:spMk id="53" creationId="{BCEC6E18-3CB3-4986-93C7-BE3A9FB1121E}"/>
          </ac:spMkLst>
        </pc:spChg>
        <pc:spChg chg="add mod topLvl">
          <ac:chgData name="Hugo Bernier" userId="86ec44c1c1726cb7" providerId="LiveId" clId="{03A7E9DF-EF15-4293-8CA6-C25E58745EC3}" dt="2019-08-03T15:57:24.955" v="1903" actId="1035"/>
          <ac:spMkLst>
            <pc:docMk/>
            <pc:sldMk cId="2898861461" sldId="265"/>
            <ac:spMk id="54" creationId="{C7A5E5CB-BFB9-4EC0-AF97-FADB6607E70F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55" creationId="{3E0C5EA3-813E-4FAB-B2E3-463F78BA2367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56" creationId="{0C9424CA-09A4-4B89-A569-46D879A54127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57" creationId="{7F66C6BC-6DAA-449E-BB10-ABF33ADB00EA}"/>
          </ac:spMkLst>
        </pc:spChg>
        <pc:spChg chg="add mod">
          <ac:chgData name="Hugo Bernier" userId="86ec44c1c1726cb7" providerId="LiveId" clId="{03A7E9DF-EF15-4293-8CA6-C25E58745EC3}" dt="2019-08-03T15:59:56.651" v="1951" actId="20577"/>
          <ac:spMkLst>
            <pc:docMk/>
            <pc:sldMk cId="2898861461" sldId="265"/>
            <ac:spMk id="58" creationId="{F18741E9-86B8-4AE6-9790-D40E7C637924}"/>
          </ac:spMkLst>
        </pc:spChg>
        <pc:spChg chg="add del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59" creationId="{861DC8C1-8FAE-4B12-9585-7500B0166B77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0" creationId="{2F31FD33-6FF1-4EE3-B130-279A4326D1CA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1" creationId="{D47B10B6-EB82-45E1-BBAF-A9D11F98F388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2" creationId="{DACDD11C-2973-4BD5-8FF4-CE2824C62B8A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3" creationId="{409B3B1B-4176-44D4-A76A-8FCAE9047D5C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4" creationId="{BF6CB587-C964-483C-A67B-832214B1E729}"/>
          </ac:spMkLst>
        </pc:spChg>
        <pc:spChg chg="add mod topLvl">
          <ac:chgData name="Hugo Bernier" userId="86ec44c1c1726cb7" providerId="LiveId" clId="{03A7E9DF-EF15-4293-8CA6-C25E58745EC3}" dt="2019-08-03T17:15:47.693" v="2804" actId="164"/>
          <ac:spMkLst>
            <pc:docMk/>
            <pc:sldMk cId="2898861461" sldId="265"/>
            <ac:spMk id="65" creationId="{75752D7A-0EFF-4CEF-B489-6261434AE151}"/>
          </ac:spMkLst>
        </pc:spChg>
        <pc:grpChg chg="add del mod">
          <ac:chgData name="Hugo Bernier" userId="86ec44c1c1726cb7" providerId="LiveId" clId="{03A7E9DF-EF15-4293-8CA6-C25E58745EC3}" dt="2019-08-03T17:14:01.914" v="2780" actId="165"/>
          <ac:grpSpMkLst>
            <pc:docMk/>
            <pc:sldMk cId="2898861461" sldId="265"/>
            <ac:grpSpMk id="2" creationId="{F1877F71-EDCC-403F-9290-EA815499EB45}"/>
          </ac:grpSpMkLst>
        </pc:grpChg>
        <pc:grpChg chg="add del mod">
          <ac:chgData name="Hugo Bernier" userId="86ec44c1c1726cb7" providerId="LiveId" clId="{03A7E9DF-EF15-4293-8CA6-C25E58745EC3}" dt="2019-08-03T17:14:01.914" v="2780" actId="165"/>
          <ac:grpSpMkLst>
            <pc:docMk/>
            <pc:sldMk cId="2898861461" sldId="265"/>
            <ac:grpSpMk id="3" creationId="{4AE8EAEA-65F0-4DDA-9C07-E029DE7D9170}"/>
          </ac:grpSpMkLst>
        </pc:grpChg>
        <pc:grpChg chg="add del mod">
          <ac:chgData name="Hugo Bernier" userId="86ec44c1c1726cb7" providerId="LiveId" clId="{03A7E9DF-EF15-4293-8CA6-C25E58745EC3}" dt="2019-08-03T17:14:01.914" v="2780" actId="165"/>
          <ac:grpSpMkLst>
            <pc:docMk/>
            <pc:sldMk cId="2898861461" sldId="265"/>
            <ac:grpSpMk id="4" creationId="{E805D9F4-A7D7-4B1F-B893-54CCEC908892}"/>
          </ac:grpSpMkLst>
        </pc:grpChg>
        <pc:grpChg chg="add del mod">
          <ac:chgData name="Hugo Bernier" userId="86ec44c1c1726cb7" providerId="LiveId" clId="{03A7E9DF-EF15-4293-8CA6-C25E58745EC3}" dt="2019-08-03T17:14:01.914" v="2780" actId="165"/>
          <ac:grpSpMkLst>
            <pc:docMk/>
            <pc:sldMk cId="2898861461" sldId="265"/>
            <ac:grpSpMk id="5" creationId="{2F7579A0-8CEC-44A3-A508-22BD2AECBED7}"/>
          </ac:grpSpMkLst>
        </pc:grpChg>
        <pc:grpChg chg="add del mod topLvl">
          <ac:chgData name="Hugo Bernier" userId="86ec44c1c1726cb7" providerId="LiveId" clId="{03A7E9DF-EF15-4293-8CA6-C25E58745EC3}" dt="2019-08-03T17:15:20.912" v="2796" actId="165"/>
          <ac:grpSpMkLst>
            <pc:docMk/>
            <pc:sldMk cId="2898861461" sldId="265"/>
            <ac:grpSpMk id="6" creationId="{7FA33EFE-488F-453A-8516-60823DA51471}"/>
          </ac:grpSpMkLst>
        </pc:grpChg>
        <pc:grpChg chg="add del mod topLvl">
          <ac:chgData name="Hugo Bernier" userId="86ec44c1c1726cb7" providerId="LiveId" clId="{03A7E9DF-EF15-4293-8CA6-C25E58745EC3}" dt="2019-08-03T17:15:23.927" v="2797" actId="165"/>
          <ac:grpSpMkLst>
            <pc:docMk/>
            <pc:sldMk cId="2898861461" sldId="265"/>
            <ac:grpSpMk id="7" creationId="{E8C9D95B-8632-4945-B5A4-6D59B5291AFB}"/>
          </ac:grpSpMkLst>
        </pc:grpChg>
        <pc:grpChg chg="add del mod topLvl">
          <ac:chgData name="Hugo Bernier" userId="86ec44c1c1726cb7" providerId="LiveId" clId="{03A7E9DF-EF15-4293-8CA6-C25E58745EC3}" dt="2019-08-03T17:15:27.373" v="2798" actId="165"/>
          <ac:grpSpMkLst>
            <pc:docMk/>
            <pc:sldMk cId="2898861461" sldId="265"/>
            <ac:grpSpMk id="8" creationId="{F136A099-0DD2-43D2-9076-321BEC87A750}"/>
          </ac:grpSpMkLst>
        </pc:grpChg>
        <pc:grpChg chg="add del mod">
          <ac:chgData name="Hugo Bernier" userId="86ec44c1c1726cb7" providerId="LiveId" clId="{03A7E9DF-EF15-4293-8CA6-C25E58745EC3}" dt="2019-08-03T17:14:57.234" v="2789" actId="165"/>
          <ac:grpSpMkLst>
            <pc:docMk/>
            <pc:sldMk cId="2898861461" sldId="265"/>
            <ac:grpSpMk id="9" creationId="{B54C705A-830F-4EB3-9117-F4B09707C272}"/>
          </ac:grpSpMkLst>
        </pc:grpChg>
        <pc:grpChg chg="add del mod">
          <ac:chgData name="Hugo Bernier" userId="86ec44c1c1726cb7" providerId="LiveId" clId="{03A7E9DF-EF15-4293-8CA6-C25E58745EC3}" dt="2019-08-03T17:16:30.686" v="2806" actId="21"/>
          <ac:grpSpMkLst>
            <pc:docMk/>
            <pc:sldMk cId="2898861461" sldId="265"/>
            <ac:grpSpMk id="10" creationId="{7FD76BB3-1B9A-42D4-B6BC-384D7326D8F7}"/>
          </ac:grpSpMkLst>
        </pc:grpChg>
        <pc:grpChg chg="add del mod">
          <ac:chgData name="Hugo Bernier" userId="86ec44c1c1726cb7" providerId="LiveId" clId="{03A7E9DF-EF15-4293-8CA6-C25E58745EC3}" dt="2019-08-03T15:55:39.677" v="1784" actId="165"/>
          <ac:grpSpMkLst>
            <pc:docMk/>
            <pc:sldMk cId="2898861461" sldId="265"/>
            <ac:grpSpMk id="55" creationId="{D5E05BF2-BBFA-4E5A-8006-E4A9753C1C6E}"/>
          </ac:grpSpMkLst>
        </pc:grpChg>
        <pc:picChg chg="del mod">
          <ac:chgData name="Hugo Bernier" userId="86ec44c1c1726cb7" providerId="LiveId" clId="{03A7E9DF-EF15-4293-8CA6-C25E58745EC3}" dt="2019-08-03T15:53:49.015" v="1724" actId="478"/>
          <ac:picMkLst>
            <pc:docMk/>
            <pc:sldMk cId="2898861461" sldId="265"/>
            <ac:picMk id="4" creationId="{FA809032-2D53-4DF5-AC6C-A48CE4BAECF1}"/>
          </ac:picMkLst>
        </pc:picChg>
        <pc:picChg chg="del">
          <ac:chgData name="Hugo Bernier" userId="86ec44c1c1726cb7" providerId="LiveId" clId="{03A7E9DF-EF15-4293-8CA6-C25E58745EC3}" dt="2019-08-03T15:53:49.795" v="1725" actId="478"/>
          <ac:picMkLst>
            <pc:docMk/>
            <pc:sldMk cId="2898861461" sldId="265"/>
            <ac:picMk id="5" creationId="{F4FD6D8B-4457-4DB7-A9D6-7440EBAAA23E}"/>
          </ac:picMkLst>
        </pc:picChg>
        <pc:picChg chg="del">
          <ac:chgData name="Hugo Bernier" userId="86ec44c1c1726cb7" providerId="LiveId" clId="{03A7E9DF-EF15-4293-8CA6-C25E58745EC3}" dt="2019-08-03T15:53:47.984" v="1723" actId="478"/>
          <ac:picMkLst>
            <pc:docMk/>
            <pc:sldMk cId="2898861461" sldId="265"/>
            <ac:picMk id="6" creationId="{E2C1FA00-F3ED-48DF-9953-93F1B6DFA99C}"/>
          </ac:picMkLst>
        </pc:picChg>
        <pc:cxnChg chg="add del mod">
          <ac:chgData name="Hugo Bernier" userId="86ec44c1c1726cb7" providerId="LiveId" clId="{03A7E9DF-EF15-4293-8CA6-C25E58745EC3}" dt="2019-08-03T15:57:31.139" v="1904" actId="478"/>
          <ac:cxnSpMkLst>
            <pc:docMk/>
            <pc:sldMk cId="2898861461" sldId="265"/>
            <ac:cxnSpMk id="57" creationId="{C7DC7BBA-A4CB-4D5D-A92F-AE150EA5977B}"/>
          </ac:cxnSpMkLst>
        </pc:cxnChg>
      </pc:sldChg>
      <pc:sldChg chg="mod modShow">
        <pc:chgData name="Hugo Bernier" userId="86ec44c1c1726cb7" providerId="LiveId" clId="{03A7E9DF-EF15-4293-8CA6-C25E58745EC3}" dt="2019-08-03T15:38:10.157" v="1285" actId="729"/>
        <pc:sldMkLst>
          <pc:docMk/>
          <pc:sldMk cId="94007544" sldId="266"/>
        </pc:sldMkLst>
      </pc:sldChg>
      <pc:sldChg chg="mod modShow">
        <pc:chgData name="Hugo Bernier" userId="86ec44c1c1726cb7" providerId="LiveId" clId="{03A7E9DF-EF15-4293-8CA6-C25E58745EC3}" dt="2019-08-03T15:38:10.157" v="1285" actId="729"/>
        <pc:sldMkLst>
          <pc:docMk/>
          <pc:sldMk cId="2203373156" sldId="267"/>
        </pc:sldMkLst>
      </pc:sldChg>
      <pc:sldChg chg="mod modShow">
        <pc:chgData name="Hugo Bernier" userId="86ec44c1c1726cb7" providerId="LiveId" clId="{03A7E9DF-EF15-4293-8CA6-C25E58745EC3}" dt="2019-08-03T15:38:10.157" v="1285" actId="729"/>
        <pc:sldMkLst>
          <pc:docMk/>
          <pc:sldMk cId="842541296" sldId="269"/>
        </pc:sldMkLst>
      </pc:sldChg>
      <pc:sldChg chg="addSp delSp modSp mod modShow">
        <pc:chgData name="Hugo Bernier" userId="86ec44c1c1726cb7" providerId="LiveId" clId="{03A7E9DF-EF15-4293-8CA6-C25E58745EC3}" dt="2019-08-03T15:38:10.157" v="1285" actId="729"/>
        <pc:sldMkLst>
          <pc:docMk/>
          <pc:sldMk cId="1374783083" sldId="270"/>
        </pc:sldMkLst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5" creationId="{9E3D1BAC-3E04-4789-A9BE-270FA4024B4B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6" creationId="{1A84505C-F782-45EA-A420-C9B80B210249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13" creationId="{23BDA600-B7D6-47C0-8E50-7ABC1A056E34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20" creationId="{CD39F095-44B8-44B9-BD1F-934D9A039374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23" creationId="{F6BBB1A5-4ED8-484F-844B-2E6322E2C51E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29" creationId="{C5E04ADB-33A1-44FA-9024-7C2135EDCC63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36" creationId="{0F458C41-499A-4BE1-970D-31484451789B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44" creationId="{742AA5B9-0EC7-4058-8863-5C088A0DD69D}"/>
          </ac:spMkLst>
        </pc:spChg>
        <pc:spChg chg="mod">
          <ac:chgData name="Hugo Bernier" userId="86ec44c1c1726cb7" providerId="LiveId" clId="{03A7E9DF-EF15-4293-8CA6-C25E58745EC3}" dt="2019-08-03T01:08:50.119" v="0" actId="164"/>
          <ac:spMkLst>
            <pc:docMk/>
            <pc:sldMk cId="1374783083" sldId="270"/>
            <ac:spMk id="51" creationId="{EB5B06AF-1BD3-4B62-A81D-6F178AA45B0A}"/>
          </ac:spMkLst>
        </pc:spChg>
        <pc:grpChg chg="add mod">
          <ac:chgData name="Hugo Bernier" userId="86ec44c1c1726cb7" providerId="LiveId" clId="{03A7E9DF-EF15-4293-8CA6-C25E58745EC3}" dt="2019-08-03T01:08:58.804" v="1" actId="962"/>
          <ac:grpSpMkLst>
            <pc:docMk/>
            <pc:sldMk cId="1374783083" sldId="270"/>
            <ac:grpSpMk id="3" creationId="{B01F3351-5296-4217-85D4-EBA08A56CDE0}"/>
          </ac:grpSpMkLst>
        </pc:grpChg>
        <pc:picChg chg="add del">
          <ac:chgData name="Hugo Bernier" userId="86ec44c1c1726cb7" providerId="LiveId" clId="{03A7E9DF-EF15-4293-8CA6-C25E58745EC3}" dt="2019-08-03T01:14:39.034" v="48" actId="21"/>
          <ac:picMkLst>
            <pc:docMk/>
            <pc:sldMk cId="1374783083" sldId="270"/>
            <ac:picMk id="4" creationId="{B508D253-C1D1-47D5-BCF5-7B53A977B33A}"/>
          </ac:picMkLst>
        </pc:picChg>
      </pc:sldChg>
      <pc:sldChg chg="addSp delSp modSp mod modShow">
        <pc:chgData name="Hugo Bernier" userId="86ec44c1c1726cb7" providerId="LiveId" clId="{03A7E9DF-EF15-4293-8CA6-C25E58745EC3}" dt="2019-08-03T15:38:10.157" v="1285" actId="729"/>
        <pc:sldMkLst>
          <pc:docMk/>
          <pc:sldMk cId="543839142" sldId="271"/>
        </pc:sldMkLst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12" creationId="{2E64AF71-283B-4DDE-9C6D-AB83D07EE633}"/>
          </ac:spMkLst>
        </pc:spChg>
        <pc:spChg chg="del mod topLvl">
          <ac:chgData name="Hugo Bernier" userId="86ec44c1c1726cb7" providerId="LiveId" clId="{03A7E9DF-EF15-4293-8CA6-C25E58745EC3}" dt="2019-08-03T01:09:32.487" v="6" actId="478"/>
          <ac:spMkLst>
            <pc:docMk/>
            <pc:sldMk cId="543839142" sldId="271"/>
            <ac:spMk id="13" creationId="{2CA6E6AE-25CC-4DBC-88D2-03B1700B7FF8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14" creationId="{8F7BD562-521E-42FA-8991-8AD6202B9AB8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15" creationId="{1FC630E6-BE3A-4DD6-B917-699E360812EB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16" creationId="{1C202684-86CA-49EF-A75A-F1425AA4E742}"/>
          </ac:spMkLst>
        </pc:spChg>
        <pc:spChg chg="add mod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17" creationId="{A25861FC-7352-4039-84C8-E528D6FF09D6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23" creationId="{F6BBB1A5-4ED8-484F-844B-2E6322E2C51E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44" creationId="{742AA5B9-0EC7-4058-8863-5C088A0DD69D}"/>
          </ac:spMkLst>
        </pc:spChg>
        <pc:spChg chg="mod topLvl">
          <ac:chgData name="Hugo Bernier" userId="86ec44c1c1726cb7" providerId="LiveId" clId="{03A7E9DF-EF15-4293-8CA6-C25E58745EC3}" dt="2019-08-03T01:09:48.704" v="8" actId="164"/>
          <ac:spMkLst>
            <pc:docMk/>
            <pc:sldMk cId="543839142" sldId="271"/>
            <ac:spMk id="51" creationId="{EB5B06AF-1BD3-4B62-A81D-6F178AA45B0A}"/>
          </ac:spMkLst>
        </pc:spChg>
        <pc:grpChg chg="add mod">
          <ac:chgData name="Hugo Bernier" userId="86ec44c1c1726cb7" providerId="LiveId" clId="{03A7E9DF-EF15-4293-8CA6-C25E58745EC3}" dt="2019-08-03T01:09:57.736" v="9" actId="962"/>
          <ac:grpSpMkLst>
            <pc:docMk/>
            <pc:sldMk cId="543839142" sldId="271"/>
            <ac:grpSpMk id="3" creationId="{09615BB1-1515-4A19-B15A-70609FE85D17}"/>
          </ac:grpSpMkLst>
        </pc:grpChg>
        <pc:grpChg chg="del">
          <ac:chgData name="Hugo Bernier" userId="86ec44c1c1726cb7" providerId="LiveId" clId="{03A7E9DF-EF15-4293-8CA6-C25E58745EC3}" dt="2019-08-03T01:09:13.911" v="2" actId="165"/>
          <ac:grpSpMkLst>
            <pc:docMk/>
            <pc:sldMk cId="543839142" sldId="271"/>
            <ac:grpSpMk id="6" creationId="{2D6A3E8B-725F-4DA8-9130-D223F67E3127}"/>
          </ac:grpSpMkLst>
        </pc:grpChg>
        <pc:picChg chg="add del">
          <ac:chgData name="Hugo Bernier" userId="86ec44c1c1726cb7" providerId="LiveId" clId="{03A7E9DF-EF15-4293-8CA6-C25E58745EC3}" dt="2019-08-03T01:14:55.897" v="50" actId="21"/>
          <ac:picMkLst>
            <pc:docMk/>
            <pc:sldMk cId="543839142" sldId="271"/>
            <ac:picMk id="4" creationId="{CD8F45B1-59FE-4688-ADB4-7D032901CACD}"/>
          </ac:picMkLst>
        </pc:picChg>
      </pc:sldChg>
      <pc:sldChg chg="addSp delSp modSp mod modShow">
        <pc:chgData name="Hugo Bernier" userId="86ec44c1c1726cb7" providerId="LiveId" clId="{03A7E9DF-EF15-4293-8CA6-C25E58745EC3}" dt="2019-08-03T15:38:10.157" v="1285" actId="729"/>
        <pc:sldMkLst>
          <pc:docMk/>
          <pc:sldMk cId="823077856" sldId="272"/>
        </pc:sldMkLst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2" creationId="{2E64AF71-283B-4DDE-9C6D-AB83D07EE633}"/>
          </ac:spMkLst>
        </pc:spChg>
        <pc:spChg chg="del mod topLvl">
          <ac:chgData name="Hugo Bernier" userId="86ec44c1c1726cb7" providerId="LiveId" clId="{03A7E9DF-EF15-4293-8CA6-C25E58745EC3}" dt="2019-08-03T01:12:58.613" v="44" actId="478"/>
          <ac:spMkLst>
            <pc:docMk/>
            <pc:sldMk cId="823077856" sldId="272"/>
            <ac:spMk id="13" creationId="{2CA6E6AE-25CC-4DBC-88D2-03B1700B7FF8}"/>
          </ac:spMkLst>
        </pc:spChg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4" creationId="{8F7BD562-521E-42FA-8991-8AD6202B9AB8}"/>
          </ac:spMkLst>
        </pc:spChg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5" creationId="{1FC630E6-BE3A-4DD6-B917-699E360812EB}"/>
          </ac:spMkLst>
        </pc:spChg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6" creationId="{1C202684-86CA-49EF-A75A-F1425AA4E742}"/>
          </ac:spMkLst>
        </pc:spChg>
        <pc:spChg chg="add mod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7" creationId="{2DE04702-752E-444A-B4FD-26B37A1EAFEF}"/>
          </ac:spMkLst>
        </pc:spChg>
        <pc:spChg chg="add mod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8" creationId="{537E05C0-7F7E-4C84-8BF2-769CEEAC6EC0}"/>
          </ac:spMkLst>
        </pc:spChg>
        <pc:spChg chg="add mod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19" creationId="{449D9B53-A0E8-4A2A-B130-8476A6957BC7}"/>
          </ac:spMkLst>
        </pc:spChg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23" creationId="{F6BBB1A5-4ED8-484F-844B-2E6322E2C51E}"/>
          </ac:spMkLst>
        </pc:spChg>
        <pc:spChg chg="del mod topLvl">
          <ac:chgData name="Hugo Bernier" userId="86ec44c1c1726cb7" providerId="LiveId" clId="{03A7E9DF-EF15-4293-8CA6-C25E58745EC3}" dt="2019-08-03T01:11:23.947" v="34" actId="478"/>
          <ac:spMkLst>
            <pc:docMk/>
            <pc:sldMk cId="823077856" sldId="272"/>
            <ac:spMk id="44" creationId="{742AA5B9-0EC7-4058-8863-5C088A0DD69D}"/>
          </ac:spMkLst>
        </pc:spChg>
        <pc:spChg chg="mod topLvl">
          <ac:chgData name="Hugo Bernier" userId="86ec44c1c1726cb7" providerId="LiveId" clId="{03A7E9DF-EF15-4293-8CA6-C25E58745EC3}" dt="2019-08-03T01:13:03.730" v="45" actId="164"/>
          <ac:spMkLst>
            <pc:docMk/>
            <pc:sldMk cId="823077856" sldId="272"/>
            <ac:spMk id="51" creationId="{EB5B06AF-1BD3-4B62-A81D-6F178AA45B0A}"/>
          </ac:spMkLst>
        </pc:spChg>
        <pc:grpChg chg="add mod">
          <ac:chgData name="Hugo Bernier" userId="86ec44c1c1726cb7" providerId="LiveId" clId="{03A7E9DF-EF15-4293-8CA6-C25E58745EC3}" dt="2019-08-03T01:13:13.901" v="46" actId="962"/>
          <ac:grpSpMkLst>
            <pc:docMk/>
            <pc:sldMk cId="823077856" sldId="272"/>
            <ac:grpSpMk id="4" creationId="{341EE512-E441-4E7E-974B-93C661F83049}"/>
          </ac:grpSpMkLst>
        </pc:grpChg>
        <pc:grpChg chg="del">
          <ac:chgData name="Hugo Bernier" userId="86ec44c1c1726cb7" providerId="LiveId" clId="{03A7E9DF-EF15-4293-8CA6-C25E58745EC3}" dt="2019-08-03T01:10:29.592" v="10" actId="165"/>
          <ac:grpSpMkLst>
            <pc:docMk/>
            <pc:sldMk cId="823077856" sldId="272"/>
            <ac:grpSpMk id="6" creationId="{2D6A3E8B-725F-4DA8-9130-D223F67E3127}"/>
          </ac:grpSpMkLst>
        </pc:grpChg>
        <pc:picChg chg="add del mod">
          <ac:chgData name="Hugo Bernier" userId="86ec44c1c1726cb7" providerId="LiveId" clId="{03A7E9DF-EF15-4293-8CA6-C25E58745EC3}" dt="2019-08-03T01:12:29.627" v="43" actId="478"/>
          <ac:picMkLst>
            <pc:docMk/>
            <pc:sldMk cId="823077856" sldId="272"/>
            <ac:picMk id="3" creationId="{FAA5B27A-16FD-434E-9B5B-4A876E2EBA81}"/>
          </ac:picMkLst>
        </pc:picChg>
        <pc:picChg chg="add del">
          <ac:chgData name="Hugo Bernier" userId="86ec44c1c1726cb7" providerId="LiveId" clId="{03A7E9DF-EF15-4293-8CA6-C25E58745EC3}" dt="2019-08-03T01:15:12.790" v="52" actId="21"/>
          <ac:picMkLst>
            <pc:docMk/>
            <pc:sldMk cId="823077856" sldId="272"/>
            <ac:picMk id="5" creationId="{F24C5007-6E4A-4491-8609-19FC5BA3D7FF}"/>
          </ac:picMkLst>
        </pc:picChg>
      </pc:sldChg>
      <pc:sldChg chg="addSp delSp modSp add mo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2714561360" sldId="273"/>
        </pc:sldMkLst>
        <pc:spChg chg="mod ord">
          <ac:chgData name="Hugo Bernier" userId="86ec44c1c1726cb7" providerId="LiveId" clId="{03A7E9DF-EF15-4293-8CA6-C25E58745EC3}" dt="2019-08-03T01:23:48.142" v="104" actId="700"/>
          <ac:spMkLst>
            <pc:docMk/>
            <pc:sldMk cId="2714561360" sldId="273"/>
            <ac:spMk id="2" creationId="{0EDC12EF-FD8B-4CD6-8A1A-30F55131AA37}"/>
          </ac:spMkLst>
        </pc:spChg>
        <pc:spChg chg="mod topLvl">
          <ac:chgData name="Hugo Bernier" userId="86ec44c1c1726cb7" providerId="LiveId" clId="{03A7E9DF-EF15-4293-8CA6-C25E58745EC3}" dt="2019-08-03T01:26:31.348" v="172" actId="1076"/>
          <ac:spMkLst>
            <pc:docMk/>
            <pc:sldMk cId="2714561360" sldId="273"/>
            <ac:spMk id="5" creationId="{9E3D1BAC-3E04-4789-A9BE-270FA4024B4B}"/>
          </ac:spMkLst>
        </pc:spChg>
        <pc:spChg chg="del mod topLvl">
          <ac:chgData name="Hugo Bernier" userId="86ec44c1c1726cb7" providerId="LiveId" clId="{03A7E9DF-EF15-4293-8CA6-C25E58745EC3}" dt="2019-08-03T01:23:56.515" v="106" actId="478"/>
          <ac:spMkLst>
            <pc:docMk/>
            <pc:sldMk cId="2714561360" sldId="273"/>
            <ac:spMk id="6" creationId="{1A84505C-F782-45EA-A420-C9B80B210249}"/>
          </ac:spMkLst>
        </pc:spChg>
        <pc:spChg chg="add mod">
          <ac:chgData name="Hugo Bernier" userId="86ec44c1c1726cb7" providerId="LiveId" clId="{03A7E9DF-EF15-4293-8CA6-C25E58745EC3}" dt="2019-08-03T01:25:39.481" v="152" actId="164"/>
          <ac:spMkLst>
            <pc:docMk/>
            <pc:sldMk cId="2714561360" sldId="273"/>
            <ac:spMk id="7" creationId="{AED442EA-197B-4679-BB5C-481772C8CD79}"/>
          </ac:spMkLst>
        </pc:spChg>
        <pc:spChg chg="mod topLvl">
          <ac:chgData name="Hugo Bernier" userId="86ec44c1c1726cb7" providerId="LiveId" clId="{03A7E9DF-EF15-4293-8CA6-C25E58745EC3}" dt="2019-08-03T01:26:38.842" v="173" actId="1076"/>
          <ac:spMkLst>
            <pc:docMk/>
            <pc:sldMk cId="2714561360" sldId="273"/>
            <ac:spMk id="13" creationId="{23BDA600-B7D6-47C0-8E50-7ABC1A056E34}"/>
          </ac:spMkLst>
        </pc:spChg>
        <pc:spChg chg="del mod topLvl">
          <ac:chgData name="Hugo Bernier" userId="86ec44c1c1726cb7" providerId="LiveId" clId="{03A7E9DF-EF15-4293-8CA6-C25E58745EC3}" dt="2019-08-03T01:23:56.515" v="106" actId="478"/>
          <ac:spMkLst>
            <pc:docMk/>
            <pc:sldMk cId="2714561360" sldId="273"/>
            <ac:spMk id="20" creationId="{CD39F095-44B8-44B9-BD1F-934D9A039374}"/>
          </ac:spMkLst>
        </pc:spChg>
        <pc:spChg chg="mod topLvl">
          <ac:chgData name="Hugo Bernier" userId="86ec44c1c1726cb7" providerId="LiveId" clId="{03A7E9DF-EF15-4293-8CA6-C25E58745EC3}" dt="2019-08-03T01:25:39.481" v="152" actId="164"/>
          <ac:spMkLst>
            <pc:docMk/>
            <pc:sldMk cId="2714561360" sldId="273"/>
            <ac:spMk id="23" creationId="{F6BBB1A5-4ED8-484F-844B-2E6322E2C51E}"/>
          </ac:spMkLst>
        </pc:spChg>
        <pc:spChg chg="del mod topLvl">
          <ac:chgData name="Hugo Bernier" userId="86ec44c1c1726cb7" providerId="LiveId" clId="{03A7E9DF-EF15-4293-8CA6-C25E58745EC3}" dt="2019-08-03T01:21:43.838" v="72" actId="478"/>
          <ac:spMkLst>
            <pc:docMk/>
            <pc:sldMk cId="2714561360" sldId="273"/>
            <ac:spMk id="29" creationId="{C5E04ADB-33A1-44FA-9024-7C2135EDCC63}"/>
          </ac:spMkLst>
        </pc:spChg>
        <pc:spChg chg="del mod topLvl">
          <ac:chgData name="Hugo Bernier" userId="86ec44c1c1726cb7" providerId="LiveId" clId="{03A7E9DF-EF15-4293-8CA6-C25E58745EC3}" dt="2019-08-03T01:21:43.838" v="72" actId="478"/>
          <ac:spMkLst>
            <pc:docMk/>
            <pc:sldMk cId="2714561360" sldId="273"/>
            <ac:spMk id="36" creationId="{0F458C41-499A-4BE1-970D-31484451789B}"/>
          </ac:spMkLst>
        </pc:spChg>
        <pc:spChg chg="del mod topLvl">
          <ac:chgData name="Hugo Bernier" userId="86ec44c1c1726cb7" providerId="LiveId" clId="{03A7E9DF-EF15-4293-8CA6-C25E58745EC3}" dt="2019-08-03T01:21:43.838" v="72" actId="478"/>
          <ac:spMkLst>
            <pc:docMk/>
            <pc:sldMk cId="2714561360" sldId="273"/>
            <ac:spMk id="44" creationId="{742AA5B9-0EC7-4058-8863-5C088A0DD69D}"/>
          </ac:spMkLst>
        </pc:spChg>
        <pc:spChg chg="mod topLvl">
          <ac:chgData name="Hugo Bernier" userId="86ec44c1c1726cb7" providerId="LiveId" clId="{03A7E9DF-EF15-4293-8CA6-C25E58745EC3}" dt="2019-08-03T01:25:39.481" v="152" actId="164"/>
          <ac:spMkLst>
            <pc:docMk/>
            <pc:sldMk cId="2714561360" sldId="273"/>
            <ac:spMk id="51" creationId="{EB5B06AF-1BD3-4B62-A81D-6F178AA45B0A}"/>
          </ac:spMkLst>
        </pc:spChg>
        <pc:grpChg chg="del">
          <ac:chgData name="Hugo Bernier" userId="86ec44c1c1726cb7" providerId="LiveId" clId="{03A7E9DF-EF15-4293-8CA6-C25E58745EC3}" dt="2019-08-03T01:21:08.317" v="70" actId="165"/>
          <ac:grpSpMkLst>
            <pc:docMk/>
            <pc:sldMk cId="2714561360" sldId="273"/>
            <ac:grpSpMk id="3" creationId="{B01F3351-5296-4217-85D4-EBA08A56CDE0}"/>
          </ac:grpSpMkLst>
        </pc:grpChg>
        <pc:grpChg chg="add mod">
          <ac:chgData name="Hugo Bernier" userId="86ec44c1c1726cb7" providerId="LiveId" clId="{03A7E9DF-EF15-4293-8CA6-C25E58745EC3}" dt="2019-08-03T01:25:48.461" v="153" actId="962"/>
          <ac:grpSpMkLst>
            <pc:docMk/>
            <pc:sldMk cId="2714561360" sldId="273"/>
            <ac:grpSpMk id="8" creationId="{49992ADB-4A80-49DC-A3B9-6254149A8FDC}"/>
          </ac:grpSpMkLst>
        </pc:grpChg>
        <pc:picChg chg="add del mod">
          <ac:chgData name="Hugo Bernier" userId="86ec44c1c1726cb7" providerId="LiveId" clId="{03A7E9DF-EF15-4293-8CA6-C25E58745EC3}" dt="2019-08-03T01:25:51.588" v="155" actId="478"/>
          <ac:picMkLst>
            <pc:docMk/>
            <pc:sldMk cId="2714561360" sldId="273"/>
            <ac:picMk id="4" creationId="{D504E95C-C899-4604-B5B0-916533FFD69A}"/>
          </ac:picMkLst>
        </pc:picChg>
        <pc:picChg chg="add del">
          <ac:chgData name="Hugo Bernier" userId="86ec44c1c1726cb7" providerId="LiveId" clId="{03A7E9DF-EF15-4293-8CA6-C25E58745EC3}" dt="2019-08-03T01:35:40.643" v="269" actId="21"/>
          <ac:picMkLst>
            <pc:docMk/>
            <pc:sldMk cId="2714561360" sldId="273"/>
            <ac:picMk id="9" creationId="{5FC1E651-CA76-46A3-8E07-8A9DC189535F}"/>
          </ac:picMkLst>
        </pc:picChg>
      </pc:sldChg>
      <pc:sldChg chg="addSp delSp modSp add mo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1773413039" sldId="274"/>
        </pc:sldMkLst>
        <pc:spChg chg="mod ord">
          <ac:chgData name="Hugo Bernier" userId="86ec44c1c1726cb7" providerId="LiveId" clId="{03A7E9DF-EF15-4293-8CA6-C25E58745EC3}" dt="2019-08-03T01:29:55.374" v="233" actId="700"/>
          <ac:spMkLst>
            <pc:docMk/>
            <pc:sldMk cId="1773413039" sldId="274"/>
            <ac:spMk id="2" creationId="{0EDC12EF-FD8B-4CD6-8A1A-30F55131AA37}"/>
          </ac:spMkLst>
        </pc:spChg>
        <pc:spChg chg="mod topLvl">
          <ac:chgData name="Hugo Bernier" userId="86ec44c1c1726cb7" providerId="LiveId" clId="{03A7E9DF-EF15-4293-8CA6-C25E58745EC3}" dt="2019-08-03T01:30:17.267" v="235" actId="164"/>
          <ac:spMkLst>
            <pc:docMk/>
            <pc:sldMk cId="1773413039" sldId="274"/>
            <ac:spMk id="12" creationId="{2E64AF71-283B-4DDE-9C6D-AB83D07EE633}"/>
          </ac:spMkLst>
        </pc:spChg>
        <pc:spChg chg="add mod">
          <ac:chgData name="Hugo Bernier" userId="86ec44c1c1726cb7" providerId="LiveId" clId="{03A7E9DF-EF15-4293-8CA6-C25E58745EC3}" dt="2019-08-03T01:30:17.267" v="235" actId="164"/>
          <ac:spMkLst>
            <pc:docMk/>
            <pc:sldMk cId="1773413039" sldId="274"/>
            <ac:spMk id="13" creationId="{E47A93A5-3036-4155-BA94-B33D31AB219E}"/>
          </ac:spMkLst>
        </pc:spChg>
        <pc:spChg chg="del mod topLvl">
          <ac:chgData name="Hugo Bernier" userId="86ec44c1c1726cb7" providerId="LiveId" clId="{03A7E9DF-EF15-4293-8CA6-C25E58745EC3}" dt="2019-08-03T01:27:39.463" v="178" actId="478"/>
          <ac:spMkLst>
            <pc:docMk/>
            <pc:sldMk cId="1773413039" sldId="274"/>
            <ac:spMk id="14" creationId="{8F7BD562-521E-42FA-8991-8AD6202B9AB8}"/>
          </ac:spMkLst>
        </pc:spChg>
        <pc:spChg chg="del mod topLvl">
          <ac:chgData name="Hugo Bernier" userId="86ec44c1c1726cb7" providerId="LiveId" clId="{03A7E9DF-EF15-4293-8CA6-C25E58745EC3}" dt="2019-08-03T01:27:39.463" v="178" actId="478"/>
          <ac:spMkLst>
            <pc:docMk/>
            <pc:sldMk cId="1773413039" sldId="274"/>
            <ac:spMk id="15" creationId="{1FC630E6-BE3A-4DD6-B917-699E360812EB}"/>
          </ac:spMkLst>
        </pc:spChg>
        <pc:spChg chg="del mod topLvl">
          <ac:chgData name="Hugo Bernier" userId="86ec44c1c1726cb7" providerId="LiveId" clId="{03A7E9DF-EF15-4293-8CA6-C25E58745EC3}" dt="2019-08-03T01:27:39.463" v="178" actId="478"/>
          <ac:spMkLst>
            <pc:docMk/>
            <pc:sldMk cId="1773413039" sldId="274"/>
            <ac:spMk id="16" creationId="{1C202684-86CA-49EF-A75A-F1425AA4E742}"/>
          </ac:spMkLst>
        </pc:spChg>
        <pc:spChg chg="mod topLvl">
          <ac:chgData name="Hugo Bernier" userId="86ec44c1c1726cb7" providerId="LiveId" clId="{03A7E9DF-EF15-4293-8CA6-C25E58745EC3}" dt="2019-08-03T01:30:17.267" v="235" actId="164"/>
          <ac:spMkLst>
            <pc:docMk/>
            <pc:sldMk cId="1773413039" sldId="274"/>
            <ac:spMk id="17" creationId="{A25861FC-7352-4039-84C8-E528D6FF09D6}"/>
          </ac:spMkLst>
        </pc:spChg>
        <pc:spChg chg="mod topLvl">
          <ac:chgData name="Hugo Bernier" userId="86ec44c1c1726cb7" providerId="LiveId" clId="{03A7E9DF-EF15-4293-8CA6-C25E58745EC3}" dt="2019-08-03T01:30:17.267" v="235" actId="164"/>
          <ac:spMkLst>
            <pc:docMk/>
            <pc:sldMk cId="1773413039" sldId="274"/>
            <ac:spMk id="23" creationId="{F6BBB1A5-4ED8-484F-844B-2E6322E2C51E}"/>
          </ac:spMkLst>
        </pc:spChg>
        <pc:spChg chg="del mod topLvl">
          <ac:chgData name="Hugo Bernier" userId="86ec44c1c1726cb7" providerId="LiveId" clId="{03A7E9DF-EF15-4293-8CA6-C25E58745EC3}" dt="2019-08-03T01:27:45.726" v="179" actId="478"/>
          <ac:spMkLst>
            <pc:docMk/>
            <pc:sldMk cId="1773413039" sldId="274"/>
            <ac:spMk id="44" creationId="{742AA5B9-0EC7-4058-8863-5C088A0DD69D}"/>
          </ac:spMkLst>
        </pc:spChg>
        <pc:spChg chg="mod topLvl">
          <ac:chgData name="Hugo Bernier" userId="86ec44c1c1726cb7" providerId="LiveId" clId="{03A7E9DF-EF15-4293-8CA6-C25E58745EC3}" dt="2019-08-03T01:30:17.267" v="235" actId="164"/>
          <ac:spMkLst>
            <pc:docMk/>
            <pc:sldMk cId="1773413039" sldId="274"/>
            <ac:spMk id="51" creationId="{EB5B06AF-1BD3-4B62-A81D-6F178AA45B0A}"/>
          </ac:spMkLst>
        </pc:spChg>
        <pc:grpChg chg="del">
          <ac:chgData name="Hugo Bernier" userId="86ec44c1c1726cb7" providerId="LiveId" clId="{03A7E9DF-EF15-4293-8CA6-C25E58745EC3}" dt="2019-08-03T01:27:32.467" v="177" actId="165"/>
          <ac:grpSpMkLst>
            <pc:docMk/>
            <pc:sldMk cId="1773413039" sldId="274"/>
            <ac:grpSpMk id="3" creationId="{09615BB1-1515-4A19-B15A-70609FE85D17}"/>
          </ac:grpSpMkLst>
        </pc:grpChg>
        <pc:grpChg chg="add mod">
          <ac:chgData name="Hugo Bernier" userId="86ec44c1c1726cb7" providerId="LiveId" clId="{03A7E9DF-EF15-4293-8CA6-C25E58745EC3}" dt="2019-08-03T01:30:27.713" v="236" actId="962"/>
          <ac:grpSpMkLst>
            <pc:docMk/>
            <pc:sldMk cId="1773413039" sldId="274"/>
            <ac:grpSpMk id="5" creationId="{B2EF76FF-DB21-408A-AA30-74F49FD79984}"/>
          </ac:grpSpMkLst>
        </pc:grpChg>
        <pc:picChg chg="add del mod">
          <ac:chgData name="Hugo Bernier" userId="86ec44c1c1726cb7" providerId="LiveId" clId="{03A7E9DF-EF15-4293-8CA6-C25E58745EC3}" dt="2019-08-03T01:29:50.316" v="232" actId="478"/>
          <ac:picMkLst>
            <pc:docMk/>
            <pc:sldMk cId="1773413039" sldId="274"/>
            <ac:picMk id="4" creationId="{97FA1FDF-4338-48B7-8B6B-74DB281866D6}"/>
          </ac:picMkLst>
        </pc:picChg>
        <pc:picChg chg="add del">
          <ac:chgData name="Hugo Bernier" userId="86ec44c1c1726cb7" providerId="LiveId" clId="{03A7E9DF-EF15-4293-8CA6-C25E58745EC3}" dt="2019-08-03T01:35:59.007" v="271" actId="21"/>
          <ac:picMkLst>
            <pc:docMk/>
            <pc:sldMk cId="1773413039" sldId="274"/>
            <ac:picMk id="6" creationId="{8C022190-34EF-4C34-91D5-F3D16B20352D}"/>
          </ac:picMkLst>
        </pc:picChg>
      </pc:sldChg>
      <pc:sldChg chg="addSp delSp modSp add mo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717339508" sldId="275"/>
        </pc:sldMkLst>
        <pc:spChg chg="mod ord">
          <ac:chgData name="Hugo Bernier" userId="86ec44c1c1726cb7" providerId="LiveId" clId="{03A7E9DF-EF15-4293-8CA6-C25E58745EC3}" dt="2019-08-03T01:33:00.392" v="265" actId="700"/>
          <ac:spMkLst>
            <pc:docMk/>
            <pc:sldMk cId="717339508" sldId="275"/>
            <ac:spMk id="2" creationId="{0EDC12EF-FD8B-4CD6-8A1A-30F55131AA37}"/>
          </ac:spMkLst>
        </pc:spChg>
        <pc:spChg chg="mod topLvl">
          <ac:chgData name="Hugo Bernier" userId="86ec44c1c1726cb7" providerId="LiveId" clId="{03A7E9DF-EF15-4293-8CA6-C25E58745EC3}" dt="2019-08-03T01:33:05.262" v="266" actId="164"/>
          <ac:spMkLst>
            <pc:docMk/>
            <pc:sldMk cId="717339508" sldId="275"/>
            <ac:spMk id="12" creationId="{2E64AF71-283B-4DDE-9C6D-AB83D07EE633}"/>
          </ac:spMkLst>
        </pc:spChg>
        <pc:spChg chg="del mod topLvl">
          <ac:chgData name="Hugo Bernier" userId="86ec44c1c1726cb7" providerId="LiveId" clId="{03A7E9DF-EF15-4293-8CA6-C25E58745EC3}" dt="2019-08-03T01:31:28.288" v="241" actId="478"/>
          <ac:spMkLst>
            <pc:docMk/>
            <pc:sldMk cId="717339508" sldId="275"/>
            <ac:spMk id="14" creationId="{8F7BD562-521E-42FA-8991-8AD6202B9AB8}"/>
          </ac:spMkLst>
        </pc:spChg>
        <pc:spChg chg="del mod topLvl">
          <ac:chgData name="Hugo Bernier" userId="86ec44c1c1726cb7" providerId="LiveId" clId="{03A7E9DF-EF15-4293-8CA6-C25E58745EC3}" dt="2019-08-03T01:31:28.288" v="241" actId="478"/>
          <ac:spMkLst>
            <pc:docMk/>
            <pc:sldMk cId="717339508" sldId="275"/>
            <ac:spMk id="15" creationId="{1FC630E6-BE3A-4DD6-B917-699E360812EB}"/>
          </ac:spMkLst>
        </pc:spChg>
        <pc:spChg chg="del mod topLvl">
          <ac:chgData name="Hugo Bernier" userId="86ec44c1c1726cb7" providerId="LiveId" clId="{03A7E9DF-EF15-4293-8CA6-C25E58745EC3}" dt="2019-08-03T01:31:28.288" v="241" actId="478"/>
          <ac:spMkLst>
            <pc:docMk/>
            <pc:sldMk cId="717339508" sldId="275"/>
            <ac:spMk id="16" creationId="{1C202684-86CA-49EF-A75A-F1425AA4E742}"/>
          </ac:spMkLst>
        </pc:spChg>
        <pc:spChg chg="mod topLvl">
          <ac:chgData name="Hugo Bernier" userId="86ec44c1c1726cb7" providerId="LiveId" clId="{03A7E9DF-EF15-4293-8CA6-C25E58745EC3}" dt="2019-08-03T01:33:05.262" v="266" actId="164"/>
          <ac:spMkLst>
            <pc:docMk/>
            <pc:sldMk cId="717339508" sldId="275"/>
            <ac:spMk id="17" creationId="{2DE04702-752E-444A-B4FD-26B37A1EAFEF}"/>
          </ac:spMkLst>
        </pc:spChg>
        <pc:spChg chg="del mod topLvl">
          <ac:chgData name="Hugo Bernier" userId="86ec44c1c1726cb7" providerId="LiveId" clId="{03A7E9DF-EF15-4293-8CA6-C25E58745EC3}" dt="2019-08-03T01:31:28.288" v="241" actId="478"/>
          <ac:spMkLst>
            <pc:docMk/>
            <pc:sldMk cId="717339508" sldId="275"/>
            <ac:spMk id="18" creationId="{537E05C0-7F7E-4C84-8BF2-769CEEAC6EC0}"/>
          </ac:spMkLst>
        </pc:spChg>
        <pc:spChg chg="del mod topLvl">
          <ac:chgData name="Hugo Bernier" userId="86ec44c1c1726cb7" providerId="LiveId" clId="{03A7E9DF-EF15-4293-8CA6-C25E58745EC3}" dt="2019-08-03T01:31:28.288" v="241" actId="478"/>
          <ac:spMkLst>
            <pc:docMk/>
            <pc:sldMk cId="717339508" sldId="275"/>
            <ac:spMk id="19" creationId="{449D9B53-A0E8-4A2A-B130-8476A6957BC7}"/>
          </ac:spMkLst>
        </pc:spChg>
        <pc:spChg chg="add mod">
          <ac:chgData name="Hugo Bernier" userId="86ec44c1c1726cb7" providerId="LiveId" clId="{03A7E9DF-EF15-4293-8CA6-C25E58745EC3}" dt="2019-08-03T01:33:05.262" v="266" actId="164"/>
          <ac:spMkLst>
            <pc:docMk/>
            <pc:sldMk cId="717339508" sldId="275"/>
            <ac:spMk id="20" creationId="{A4E9BE3D-75EE-48CA-845C-866B742454EF}"/>
          </ac:spMkLst>
        </pc:spChg>
        <pc:spChg chg="mod topLvl">
          <ac:chgData name="Hugo Bernier" userId="86ec44c1c1726cb7" providerId="LiveId" clId="{03A7E9DF-EF15-4293-8CA6-C25E58745EC3}" dt="2019-08-03T01:33:05.262" v="266" actId="164"/>
          <ac:spMkLst>
            <pc:docMk/>
            <pc:sldMk cId="717339508" sldId="275"/>
            <ac:spMk id="23" creationId="{F6BBB1A5-4ED8-484F-844B-2E6322E2C51E}"/>
          </ac:spMkLst>
        </pc:spChg>
        <pc:spChg chg="mod topLvl">
          <ac:chgData name="Hugo Bernier" userId="86ec44c1c1726cb7" providerId="LiveId" clId="{03A7E9DF-EF15-4293-8CA6-C25E58745EC3}" dt="2019-08-03T01:33:05.262" v="266" actId="164"/>
          <ac:spMkLst>
            <pc:docMk/>
            <pc:sldMk cId="717339508" sldId="275"/>
            <ac:spMk id="51" creationId="{EB5B06AF-1BD3-4B62-A81D-6F178AA45B0A}"/>
          </ac:spMkLst>
        </pc:spChg>
        <pc:grpChg chg="del mod">
          <ac:chgData name="Hugo Bernier" userId="86ec44c1c1726cb7" providerId="LiveId" clId="{03A7E9DF-EF15-4293-8CA6-C25E58745EC3}" dt="2019-08-03T01:31:24.095" v="240" actId="165"/>
          <ac:grpSpMkLst>
            <pc:docMk/>
            <pc:sldMk cId="717339508" sldId="275"/>
            <ac:grpSpMk id="4" creationId="{341EE512-E441-4E7E-974B-93C661F83049}"/>
          </ac:grpSpMkLst>
        </pc:grpChg>
        <pc:grpChg chg="add mod">
          <ac:chgData name="Hugo Bernier" userId="86ec44c1c1726cb7" providerId="LiveId" clId="{03A7E9DF-EF15-4293-8CA6-C25E58745EC3}" dt="2019-08-03T01:33:14.682" v="267" actId="962"/>
          <ac:grpSpMkLst>
            <pc:docMk/>
            <pc:sldMk cId="717339508" sldId="275"/>
            <ac:grpSpMk id="5" creationId="{53CE9994-8ADC-4EC1-AB3D-C5CB86EAF684}"/>
          </ac:grpSpMkLst>
        </pc:grpChg>
        <pc:picChg chg="add del mod">
          <ac:chgData name="Hugo Bernier" userId="86ec44c1c1726cb7" providerId="LiveId" clId="{03A7E9DF-EF15-4293-8CA6-C25E58745EC3}" dt="2019-08-03T01:32:57.071" v="264" actId="478"/>
          <ac:picMkLst>
            <pc:docMk/>
            <pc:sldMk cId="717339508" sldId="275"/>
            <ac:picMk id="3" creationId="{40CA36D6-EF34-4F68-A0A8-81D281CE400D}"/>
          </ac:picMkLst>
        </pc:picChg>
        <pc:picChg chg="add del">
          <ac:chgData name="Hugo Bernier" userId="86ec44c1c1726cb7" providerId="LiveId" clId="{03A7E9DF-EF15-4293-8CA6-C25E58745EC3}" dt="2019-08-03T01:36:21.720" v="273" actId="21"/>
          <ac:picMkLst>
            <pc:docMk/>
            <pc:sldMk cId="717339508" sldId="275"/>
            <ac:picMk id="6" creationId="{56366618-5349-4626-A25A-1B782E8D56C7}"/>
          </ac:picMkLst>
        </pc:picChg>
      </pc:sldChg>
      <pc:sldChg chg="addSp delSp modSp add mo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3898408758" sldId="276"/>
        </pc:sldMkLst>
        <pc:spChg chg="mod ord">
          <ac:chgData name="Hugo Bernier" userId="86ec44c1c1726cb7" providerId="LiveId" clId="{03A7E9DF-EF15-4293-8CA6-C25E58745EC3}" dt="2019-08-03T14:20:12.727" v="427" actId="700"/>
          <ac:spMkLst>
            <pc:docMk/>
            <pc:sldMk cId="3898408758" sldId="276"/>
            <ac:spMk id="2" creationId="{0EDC12EF-FD8B-4CD6-8A1A-30F55131AA37}"/>
          </ac:spMkLst>
        </pc:spChg>
        <pc:spChg chg="del mod topLvl">
          <ac:chgData name="Hugo Bernier" userId="86ec44c1c1726cb7" providerId="LiveId" clId="{03A7E9DF-EF15-4293-8CA6-C25E58745EC3}" dt="2019-08-03T14:13:31.603" v="297" actId="478"/>
          <ac:spMkLst>
            <pc:docMk/>
            <pc:sldMk cId="3898408758" sldId="276"/>
            <ac:spMk id="5" creationId="{9E3D1BAC-3E04-4789-A9BE-270FA4024B4B}"/>
          </ac:spMkLst>
        </pc:spChg>
        <pc:spChg chg="del mod topLvl">
          <ac:chgData name="Hugo Bernier" userId="86ec44c1c1726cb7" providerId="LiveId" clId="{03A7E9DF-EF15-4293-8CA6-C25E58745EC3}" dt="2019-08-03T14:13:26.568" v="296" actId="478"/>
          <ac:spMkLst>
            <pc:docMk/>
            <pc:sldMk cId="3898408758" sldId="276"/>
            <ac:spMk id="7" creationId="{AED442EA-197B-4679-BB5C-481772C8CD79}"/>
          </ac:spMkLst>
        </pc:spChg>
        <pc:spChg chg="add del mod">
          <ac:chgData name="Hugo Bernier" userId="86ec44c1c1726cb7" providerId="LiveId" clId="{03A7E9DF-EF15-4293-8CA6-C25E58745EC3}" dt="2019-08-03T14:17:45.597" v="404" actId="478"/>
          <ac:spMkLst>
            <pc:docMk/>
            <pc:sldMk cId="3898408758" sldId="276"/>
            <ac:spMk id="9" creationId="{342E488E-6817-4873-BEBA-564F3D7547EC}"/>
          </ac:spMkLst>
        </pc:spChg>
        <pc:spChg chg="add mod">
          <ac:chgData name="Hugo Bernier" userId="86ec44c1c1726cb7" providerId="LiveId" clId="{03A7E9DF-EF15-4293-8CA6-C25E58745EC3}" dt="2019-08-03T14:38:27.429" v="862" actId="164"/>
          <ac:spMkLst>
            <pc:docMk/>
            <pc:sldMk cId="3898408758" sldId="276"/>
            <ac:spMk id="10" creationId="{D5DCA7B6-2DC9-4526-A20F-F102BA785A25}"/>
          </ac:spMkLst>
        </pc:spChg>
        <pc:spChg chg="add mod">
          <ac:chgData name="Hugo Bernier" userId="86ec44c1c1726cb7" providerId="LiveId" clId="{03A7E9DF-EF15-4293-8CA6-C25E58745EC3}" dt="2019-08-03T14:29:50.768" v="752" actId="6549"/>
          <ac:spMkLst>
            <pc:docMk/>
            <pc:sldMk cId="3898408758" sldId="276"/>
            <ac:spMk id="11" creationId="{10F0858D-9E92-46CA-88EC-1FD4E72BA6D8}"/>
          </ac:spMkLst>
        </pc:spChg>
        <pc:spChg chg="add mod">
          <ac:chgData name="Hugo Bernier" userId="86ec44c1c1726cb7" providerId="LiveId" clId="{03A7E9DF-EF15-4293-8CA6-C25E58745EC3}" dt="2019-08-03T14:29:12.238" v="693" actId="20577"/>
          <ac:spMkLst>
            <pc:docMk/>
            <pc:sldMk cId="3898408758" sldId="276"/>
            <ac:spMk id="12" creationId="{2106766E-0235-45BA-A33F-15F30D87CDD4}"/>
          </ac:spMkLst>
        </pc:spChg>
        <pc:spChg chg="del mod topLvl">
          <ac:chgData name="Hugo Bernier" userId="86ec44c1c1726cb7" providerId="LiveId" clId="{03A7E9DF-EF15-4293-8CA6-C25E58745EC3}" dt="2019-08-03T14:13:34.429" v="298" actId="478"/>
          <ac:spMkLst>
            <pc:docMk/>
            <pc:sldMk cId="3898408758" sldId="276"/>
            <ac:spMk id="13" creationId="{23BDA600-B7D6-47C0-8E50-7ABC1A056E34}"/>
          </ac:spMkLst>
        </pc:spChg>
        <pc:spChg chg="add mod">
          <ac:chgData name="Hugo Bernier" userId="86ec44c1c1726cb7" providerId="LiveId" clId="{03A7E9DF-EF15-4293-8CA6-C25E58745EC3}" dt="2019-08-03T14:26:36.476" v="584" actId="164"/>
          <ac:spMkLst>
            <pc:docMk/>
            <pc:sldMk cId="3898408758" sldId="276"/>
            <ac:spMk id="14" creationId="{C98AC675-381A-4383-8BEF-D41FB0D0C8CC}"/>
          </ac:spMkLst>
        </pc:spChg>
        <pc:spChg chg="add mod topLvl">
          <ac:chgData name="Hugo Bernier" userId="86ec44c1c1726cb7" providerId="LiveId" clId="{03A7E9DF-EF15-4293-8CA6-C25E58745EC3}" dt="2019-08-03T14:38:27.429" v="862" actId="164"/>
          <ac:spMkLst>
            <pc:docMk/>
            <pc:sldMk cId="3898408758" sldId="276"/>
            <ac:spMk id="15" creationId="{02D63137-82F3-49FE-8918-4EA5C16DA5E4}"/>
          </ac:spMkLst>
        </pc:spChg>
        <pc:spChg chg="add mod topLvl">
          <ac:chgData name="Hugo Bernier" userId="86ec44c1c1726cb7" providerId="LiveId" clId="{03A7E9DF-EF15-4293-8CA6-C25E58745EC3}" dt="2019-08-03T14:38:27.429" v="862" actId="164"/>
          <ac:spMkLst>
            <pc:docMk/>
            <pc:sldMk cId="3898408758" sldId="276"/>
            <ac:spMk id="16" creationId="{A7C1FA6E-6DE4-4EC2-8B47-14F2749B6B6A}"/>
          </ac:spMkLst>
        </pc:spChg>
        <pc:spChg chg="add mod">
          <ac:chgData name="Hugo Bernier" userId="86ec44c1c1726cb7" providerId="LiveId" clId="{03A7E9DF-EF15-4293-8CA6-C25E58745EC3}" dt="2019-08-03T15:07:07.222" v="1274" actId="208"/>
          <ac:spMkLst>
            <pc:docMk/>
            <pc:sldMk cId="3898408758" sldId="276"/>
            <ac:spMk id="17" creationId="{A1318241-DBA8-4B4A-8E49-603A698AE78C}"/>
          </ac:spMkLst>
        </pc:spChg>
        <pc:spChg chg="add mod">
          <ac:chgData name="Hugo Bernier" userId="86ec44c1c1726cb7" providerId="LiveId" clId="{03A7E9DF-EF15-4293-8CA6-C25E58745EC3}" dt="2019-08-03T14:26:36.476" v="584" actId="164"/>
          <ac:spMkLst>
            <pc:docMk/>
            <pc:sldMk cId="3898408758" sldId="276"/>
            <ac:spMk id="20" creationId="{5B380B76-DE1D-4DBB-99C5-F3206A4A381A}"/>
          </ac:spMkLst>
        </pc:spChg>
        <pc:spChg chg="add mod">
          <ac:chgData name="Hugo Bernier" userId="86ec44c1c1726cb7" providerId="LiveId" clId="{03A7E9DF-EF15-4293-8CA6-C25E58745EC3}" dt="2019-08-03T14:29:54.727" v="756" actId="20577"/>
          <ac:spMkLst>
            <pc:docMk/>
            <pc:sldMk cId="3898408758" sldId="276"/>
            <ac:spMk id="21" creationId="{8EF3B203-0C28-448A-BD17-A719B1302BEC}"/>
          </ac:spMkLst>
        </pc:spChg>
        <pc:spChg chg="add mod">
          <ac:chgData name="Hugo Bernier" userId="86ec44c1c1726cb7" providerId="LiveId" clId="{03A7E9DF-EF15-4293-8CA6-C25E58745EC3}" dt="2019-08-03T14:29:18.045" v="706" actId="20577"/>
          <ac:spMkLst>
            <pc:docMk/>
            <pc:sldMk cId="3898408758" sldId="276"/>
            <ac:spMk id="22" creationId="{7D70EBE6-FD6D-49B0-AE36-FBE7DDF8FE0C}"/>
          </ac:spMkLst>
        </pc:spChg>
        <pc:spChg chg="mod topLvl">
          <ac:chgData name="Hugo Bernier" userId="86ec44c1c1726cb7" providerId="LiveId" clId="{03A7E9DF-EF15-4293-8CA6-C25E58745EC3}" dt="2019-08-03T14:38:27.429" v="862" actId="164"/>
          <ac:spMkLst>
            <pc:docMk/>
            <pc:sldMk cId="3898408758" sldId="276"/>
            <ac:spMk id="23" creationId="{F6BBB1A5-4ED8-484F-844B-2E6322E2C51E}"/>
          </ac:spMkLst>
        </pc:spChg>
        <pc:spChg chg="add mod">
          <ac:chgData name="Hugo Bernier" userId="86ec44c1c1726cb7" providerId="LiveId" clId="{03A7E9DF-EF15-4293-8CA6-C25E58745EC3}" dt="2019-08-03T14:26:11.737" v="582" actId="164"/>
          <ac:spMkLst>
            <pc:docMk/>
            <pc:sldMk cId="3898408758" sldId="276"/>
            <ac:spMk id="24" creationId="{73173DA6-09E9-4145-A624-735C9E783815}"/>
          </ac:spMkLst>
        </pc:spChg>
        <pc:spChg chg="add mod">
          <ac:chgData name="Hugo Bernier" userId="86ec44c1c1726cb7" providerId="LiveId" clId="{03A7E9DF-EF15-4293-8CA6-C25E58745EC3}" dt="2019-08-03T14:26:11.737" v="582" actId="164"/>
          <ac:spMkLst>
            <pc:docMk/>
            <pc:sldMk cId="3898408758" sldId="276"/>
            <ac:spMk id="25" creationId="{8C0C6DBD-A559-4756-8287-7C164E18307C}"/>
          </ac:spMkLst>
        </pc:spChg>
        <pc:spChg chg="add mod">
          <ac:chgData name="Hugo Bernier" userId="86ec44c1c1726cb7" providerId="LiveId" clId="{03A7E9DF-EF15-4293-8CA6-C25E58745EC3}" dt="2019-08-03T14:26:11.737" v="582" actId="164"/>
          <ac:spMkLst>
            <pc:docMk/>
            <pc:sldMk cId="3898408758" sldId="276"/>
            <ac:spMk id="26" creationId="{238C1E06-B228-483C-B8E2-14D41DE0BA27}"/>
          </ac:spMkLst>
        </pc:spChg>
        <pc:spChg chg="mod">
          <ac:chgData name="Hugo Bernier" userId="86ec44c1c1726cb7" providerId="LiveId" clId="{03A7E9DF-EF15-4293-8CA6-C25E58745EC3}" dt="2019-08-03T14:29:59.063" v="760" actId="20577"/>
          <ac:spMkLst>
            <pc:docMk/>
            <pc:sldMk cId="3898408758" sldId="276"/>
            <ac:spMk id="30" creationId="{D42F8F92-D2B0-4DCB-8F60-D7E0F6D6C095}"/>
          </ac:spMkLst>
        </pc:spChg>
        <pc:spChg chg="mod">
          <ac:chgData name="Hugo Bernier" userId="86ec44c1c1726cb7" providerId="LiveId" clId="{03A7E9DF-EF15-4293-8CA6-C25E58745EC3}" dt="2019-08-03T14:29:23.476" v="721" actId="20577"/>
          <ac:spMkLst>
            <pc:docMk/>
            <pc:sldMk cId="3898408758" sldId="276"/>
            <ac:spMk id="31" creationId="{187C1351-91F6-441C-AE8E-D1DCDE2B75A5}"/>
          </ac:spMkLst>
        </pc:spChg>
        <pc:spChg chg="mod">
          <ac:chgData name="Hugo Bernier" userId="86ec44c1c1726cb7" providerId="LiveId" clId="{03A7E9DF-EF15-4293-8CA6-C25E58745EC3}" dt="2019-08-03T14:30:03.520" v="764" actId="6549"/>
          <ac:spMkLst>
            <pc:docMk/>
            <pc:sldMk cId="3898408758" sldId="276"/>
            <ac:spMk id="36" creationId="{11A9E8E9-E48B-4767-8E9E-5357A67AE2E0}"/>
          </ac:spMkLst>
        </pc:spChg>
        <pc:spChg chg="mod">
          <ac:chgData name="Hugo Bernier" userId="86ec44c1c1726cb7" providerId="LiveId" clId="{03A7E9DF-EF15-4293-8CA6-C25E58745EC3}" dt="2019-08-03T14:29:28.609" v="734" actId="20577"/>
          <ac:spMkLst>
            <pc:docMk/>
            <pc:sldMk cId="3898408758" sldId="276"/>
            <ac:spMk id="37" creationId="{96E94767-6B4D-444E-AA34-D7C7305D9DF6}"/>
          </ac:spMkLst>
        </pc:spChg>
        <pc:spChg chg="mod">
          <ac:chgData name="Hugo Bernier" userId="86ec44c1c1726cb7" providerId="LiveId" clId="{03A7E9DF-EF15-4293-8CA6-C25E58745EC3}" dt="2019-08-03T14:30:09.943" v="768" actId="6549"/>
          <ac:spMkLst>
            <pc:docMk/>
            <pc:sldMk cId="3898408758" sldId="276"/>
            <ac:spMk id="42" creationId="{8E0BE60A-A114-4CA9-AD2B-C5F8895F5A71}"/>
          </ac:spMkLst>
        </pc:spChg>
        <pc:spChg chg="mod">
          <ac:chgData name="Hugo Bernier" userId="86ec44c1c1726cb7" providerId="LiveId" clId="{03A7E9DF-EF15-4293-8CA6-C25E58745EC3}" dt="2019-08-03T14:29:34.160" v="747" actId="20577"/>
          <ac:spMkLst>
            <pc:docMk/>
            <pc:sldMk cId="3898408758" sldId="276"/>
            <ac:spMk id="43" creationId="{700CAA9F-80D0-48DB-8BE5-79FF6B5658BE}"/>
          </ac:spMkLst>
        </pc:spChg>
        <pc:spChg chg="add mod">
          <ac:chgData name="Hugo Bernier" userId="86ec44c1c1726cb7" providerId="LiveId" clId="{03A7E9DF-EF15-4293-8CA6-C25E58745EC3}" dt="2019-08-03T14:38:27.429" v="862" actId="164"/>
          <ac:spMkLst>
            <pc:docMk/>
            <pc:sldMk cId="3898408758" sldId="276"/>
            <ac:spMk id="48" creationId="{B1D9928D-7BE0-4868-89AA-1621D0BA9B9B}"/>
          </ac:spMkLst>
        </pc:spChg>
        <pc:spChg chg="del mod topLvl">
          <ac:chgData name="Hugo Bernier" userId="86ec44c1c1726cb7" providerId="LiveId" clId="{03A7E9DF-EF15-4293-8CA6-C25E58745EC3}" dt="2019-08-03T14:14:08.442" v="304" actId="478"/>
          <ac:spMkLst>
            <pc:docMk/>
            <pc:sldMk cId="3898408758" sldId="276"/>
            <ac:spMk id="51" creationId="{EB5B06AF-1BD3-4B62-A81D-6F178AA45B0A}"/>
          </ac:spMkLst>
        </pc:spChg>
        <pc:grpChg chg="del">
          <ac:chgData name="Hugo Bernier" userId="86ec44c1c1726cb7" providerId="LiveId" clId="{03A7E9DF-EF15-4293-8CA6-C25E58745EC3}" dt="2019-08-03T14:13:22.265" v="295" actId="165"/>
          <ac:grpSpMkLst>
            <pc:docMk/>
            <pc:sldMk cId="3898408758" sldId="276"/>
            <ac:grpSpMk id="8" creationId="{49992ADB-4A80-49DC-A3B9-6254149A8FDC}"/>
          </ac:grpSpMkLst>
        </pc:grpChg>
        <pc:grpChg chg="add mod">
          <ac:chgData name="Hugo Bernier" userId="86ec44c1c1726cb7" providerId="LiveId" clId="{03A7E9DF-EF15-4293-8CA6-C25E58745EC3}" dt="2019-08-03T14:25:39.797" v="579" actId="164"/>
          <ac:grpSpMkLst>
            <pc:docMk/>
            <pc:sldMk cId="3898408758" sldId="276"/>
            <ac:grpSpMk id="18" creationId="{2BD5A4E5-5FD5-44CB-876A-45A21BDBB5A5}"/>
          </ac:grpSpMkLst>
        </pc:grpChg>
        <pc:grpChg chg="add mod topLvl">
          <ac:chgData name="Hugo Bernier" userId="86ec44c1c1726cb7" providerId="LiveId" clId="{03A7E9DF-EF15-4293-8CA6-C25E58745EC3}" dt="2019-08-03T14:38:27.429" v="862" actId="164"/>
          <ac:grpSpMkLst>
            <pc:docMk/>
            <pc:sldMk cId="3898408758" sldId="276"/>
            <ac:grpSpMk id="19" creationId="{30919BFF-2CF5-4880-8ABA-1004C7C6839B}"/>
          </ac:grpSpMkLst>
        </pc:grpChg>
        <pc:grpChg chg="add mod topLvl">
          <ac:chgData name="Hugo Bernier" userId="86ec44c1c1726cb7" providerId="LiveId" clId="{03A7E9DF-EF15-4293-8CA6-C25E58745EC3}" dt="2019-08-03T14:38:27.429" v="862" actId="164"/>
          <ac:grpSpMkLst>
            <pc:docMk/>
            <pc:sldMk cId="3898408758" sldId="276"/>
            <ac:grpSpMk id="27" creationId="{B70B599F-7D29-4743-A14C-965092FA47D5}"/>
          </ac:grpSpMkLst>
        </pc:grpChg>
        <pc:grpChg chg="add del mod">
          <ac:chgData name="Hugo Bernier" userId="86ec44c1c1726cb7" providerId="LiveId" clId="{03A7E9DF-EF15-4293-8CA6-C25E58745EC3}" dt="2019-08-03T14:37:35.533" v="857" actId="165"/>
          <ac:grpSpMkLst>
            <pc:docMk/>
            <pc:sldMk cId="3898408758" sldId="276"/>
            <ac:grpSpMk id="28" creationId="{98D65A3E-500B-46CA-A64A-59C858D7C65A}"/>
          </ac:grpSpMkLst>
        </pc:grpChg>
        <pc:grpChg chg="add mod topLvl">
          <ac:chgData name="Hugo Bernier" userId="86ec44c1c1726cb7" providerId="LiveId" clId="{03A7E9DF-EF15-4293-8CA6-C25E58745EC3}" dt="2019-08-03T14:38:27.429" v="862" actId="164"/>
          <ac:grpSpMkLst>
            <pc:docMk/>
            <pc:sldMk cId="3898408758" sldId="276"/>
            <ac:grpSpMk id="29" creationId="{64A62BE5-4585-45A8-9DAE-4B550DD6945D}"/>
          </ac:grpSpMkLst>
        </pc:grpChg>
        <pc:grpChg chg="add mod topLvl">
          <ac:chgData name="Hugo Bernier" userId="86ec44c1c1726cb7" providerId="LiveId" clId="{03A7E9DF-EF15-4293-8CA6-C25E58745EC3}" dt="2019-08-03T14:38:27.429" v="862" actId="164"/>
          <ac:grpSpMkLst>
            <pc:docMk/>
            <pc:sldMk cId="3898408758" sldId="276"/>
            <ac:grpSpMk id="35" creationId="{26242BE9-1EB2-442B-BCEC-8B1EDEABD3AA}"/>
          </ac:grpSpMkLst>
        </pc:grpChg>
        <pc:grpChg chg="add mod topLvl">
          <ac:chgData name="Hugo Bernier" userId="86ec44c1c1726cb7" providerId="LiveId" clId="{03A7E9DF-EF15-4293-8CA6-C25E58745EC3}" dt="2019-08-03T14:38:27.429" v="862" actId="164"/>
          <ac:grpSpMkLst>
            <pc:docMk/>
            <pc:sldMk cId="3898408758" sldId="276"/>
            <ac:grpSpMk id="41" creationId="{1E140489-5452-4D04-B2CA-8F918C734938}"/>
          </ac:grpSpMkLst>
        </pc:grpChg>
        <pc:grpChg chg="add mod">
          <ac:chgData name="Hugo Bernier" userId="86ec44c1c1726cb7" providerId="LiveId" clId="{03A7E9DF-EF15-4293-8CA6-C25E58745EC3}" dt="2019-08-03T14:38:34.675" v="863" actId="962"/>
          <ac:grpSpMkLst>
            <pc:docMk/>
            <pc:sldMk cId="3898408758" sldId="276"/>
            <ac:grpSpMk id="47" creationId="{FDF0D468-1045-4879-92DC-F872DED3746F}"/>
          </ac:grpSpMkLst>
        </pc:grpChg>
        <pc:picChg chg="add del mod">
          <ac:chgData name="Hugo Bernier" userId="86ec44c1c1726cb7" providerId="LiveId" clId="{03A7E9DF-EF15-4293-8CA6-C25E58745EC3}" dt="2019-08-03T14:30:45.323" v="772" actId="478"/>
          <ac:picMkLst>
            <pc:docMk/>
            <pc:sldMk cId="3898408758" sldId="276"/>
            <ac:picMk id="3" creationId="{7222DCCA-F59A-40A9-9A3C-EBE99901448C}"/>
          </ac:picMkLst>
        </pc:picChg>
        <pc:picChg chg="add del">
          <ac:chgData name="Hugo Bernier" userId="86ec44c1c1726cb7" providerId="LiveId" clId="{03A7E9DF-EF15-4293-8CA6-C25E58745EC3}" dt="2019-08-03T15:09:00.677" v="1276" actId="21"/>
          <ac:picMkLst>
            <pc:docMk/>
            <pc:sldMk cId="3898408758" sldId="276"/>
            <ac:picMk id="49" creationId="{09A6F1B8-A611-4DB8-BC84-243ED72764EE}"/>
          </ac:picMkLst>
        </pc:picChg>
        <pc:cxnChg chg="add del mod">
          <ac:chgData name="Hugo Bernier" userId="86ec44c1c1726cb7" providerId="LiveId" clId="{03A7E9DF-EF15-4293-8CA6-C25E58745EC3}" dt="2019-08-03T14:18:01.724" v="406" actId="478"/>
          <ac:cxnSpMkLst>
            <pc:docMk/>
            <pc:sldMk cId="3898408758" sldId="276"/>
            <ac:cxnSpMk id="6" creationId="{44DEBDAC-6E5A-4D63-AB90-CD46E3884EC7}"/>
          </ac:cxnSpMkLst>
        </pc:cxnChg>
      </pc:sldChg>
      <pc:sldChg chg="addSp delSp modSp add mod replI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355578508" sldId="277"/>
        </pc:sldMkLst>
        <pc:spChg chg="mod ord">
          <ac:chgData name="Hugo Bernier" userId="86ec44c1c1726cb7" providerId="LiveId" clId="{03A7E9DF-EF15-4293-8CA6-C25E58745EC3}" dt="2019-08-03T14:36:33.269" v="852" actId="14429"/>
          <ac:spMkLst>
            <pc:docMk/>
            <pc:sldMk cId="355578508" sldId="277"/>
            <ac:spMk id="2" creationId="{0EDC12EF-FD8B-4CD6-8A1A-30F55131AA37}"/>
          </ac:spMkLst>
        </pc:spChg>
        <pc:spChg chg="mod topLvl">
          <ac:chgData name="Hugo Bernier" userId="86ec44c1c1726cb7" providerId="LiveId" clId="{03A7E9DF-EF15-4293-8CA6-C25E58745EC3}" dt="2019-08-03T14:41:37.832" v="882" actId="164"/>
          <ac:spMkLst>
            <pc:docMk/>
            <pc:sldMk cId="355578508" sldId="277"/>
            <ac:spMk id="10" creationId="{C9E0A8EE-09C7-411B-98C9-8296B95FB68E}"/>
          </ac:spMkLst>
        </pc:spChg>
        <pc:spChg chg="mod topLvl">
          <ac:chgData name="Hugo Bernier" userId="86ec44c1c1726cb7" providerId="LiveId" clId="{03A7E9DF-EF15-4293-8CA6-C25E58745EC3}" dt="2019-08-03T14:41:37.832" v="882" actId="164"/>
          <ac:spMkLst>
            <pc:docMk/>
            <pc:sldMk cId="355578508" sldId="277"/>
            <ac:spMk id="11" creationId="{28C931EB-8761-42D0-936B-0699D52E3E84}"/>
          </ac:spMkLst>
        </pc:spChg>
        <pc:spChg chg="del mod topLvl">
          <ac:chgData name="Hugo Bernier" userId="86ec44c1c1726cb7" providerId="LiveId" clId="{03A7E9DF-EF15-4293-8CA6-C25E58745EC3}" dt="2019-08-03T14:31:09.953" v="775" actId="478"/>
          <ac:spMkLst>
            <pc:docMk/>
            <pc:sldMk cId="355578508" sldId="277"/>
            <ac:spMk id="12" creationId="{2E64AF71-283B-4DDE-9C6D-AB83D07EE633}"/>
          </ac:spMkLst>
        </pc:spChg>
        <pc:spChg chg="del mod topLvl">
          <ac:chgData name="Hugo Bernier" userId="86ec44c1c1726cb7" providerId="LiveId" clId="{03A7E9DF-EF15-4293-8CA6-C25E58745EC3}" dt="2019-08-03T14:31:14.514" v="776" actId="478"/>
          <ac:spMkLst>
            <pc:docMk/>
            <pc:sldMk cId="355578508" sldId="277"/>
            <ac:spMk id="13" creationId="{E47A93A5-3036-4155-BA94-B33D31AB219E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14" creationId="{2F192B85-9BE3-4251-8837-DBE4E258E8A2}"/>
          </ac:spMkLst>
        </pc:spChg>
        <pc:spChg chg="del mod topLvl">
          <ac:chgData name="Hugo Bernier" userId="86ec44c1c1726cb7" providerId="LiveId" clId="{03A7E9DF-EF15-4293-8CA6-C25E58745EC3}" dt="2019-08-03T14:31:07.057" v="774" actId="478"/>
          <ac:spMkLst>
            <pc:docMk/>
            <pc:sldMk cId="355578508" sldId="277"/>
            <ac:spMk id="17" creationId="{A25861FC-7352-4039-84C8-E528D6FF09D6}"/>
          </ac:spMkLst>
        </pc:spChg>
        <pc:spChg chg="mod topLvl">
          <ac:chgData name="Hugo Bernier" userId="86ec44c1c1726cb7" providerId="LiveId" clId="{03A7E9DF-EF15-4293-8CA6-C25E58745EC3}" dt="2019-08-03T14:39:22.670" v="865" actId="164"/>
          <ac:spMkLst>
            <pc:docMk/>
            <pc:sldMk cId="355578508" sldId="277"/>
            <ac:spMk id="21" creationId="{E68EB9A8-1BDA-490A-81D7-3C39023F357A}"/>
          </ac:spMkLst>
        </pc:spChg>
        <pc:spChg chg="mod topLvl">
          <ac:chgData name="Hugo Bernier" userId="86ec44c1c1726cb7" providerId="LiveId" clId="{03A7E9DF-EF15-4293-8CA6-C25E58745EC3}" dt="2019-08-03T14:39:22.670" v="865" actId="164"/>
          <ac:spMkLst>
            <pc:docMk/>
            <pc:sldMk cId="355578508" sldId="277"/>
            <ac:spMk id="22" creationId="{5C6E59D9-D0D5-4DA3-B026-3B8658B618EB}"/>
          </ac:spMkLst>
        </pc:spChg>
        <pc:spChg chg="del mod topLvl">
          <ac:chgData name="Hugo Bernier" userId="86ec44c1c1726cb7" providerId="LiveId" clId="{03A7E9DF-EF15-4293-8CA6-C25E58745EC3}" dt="2019-08-03T14:32:59.795" v="784" actId="478"/>
          <ac:spMkLst>
            <pc:docMk/>
            <pc:sldMk cId="355578508" sldId="277"/>
            <ac:spMk id="23" creationId="{F6BBB1A5-4ED8-484F-844B-2E6322E2C51E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24" creationId="{1FCA8BB9-F6D0-485A-AD30-70F829E5F35B}"/>
          </ac:spMkLst>
        </pc:spChg>
        <pc:spChg chg="mod topLvl">
          <ac:chgData name="Hugo Bernier" userId="86ec44c1c1726cb7" providerId="LiveId" clId="{03A7E9DF-EF15-4293-8CA6-C25E58745EC3}" dt="2019-08-03T14:39:22.670" v="865" actId="164"/>
          <ac:spMkLst>
            <pc:docMk/>
            <pc:sldMk cId="355578508" sldId="277"/>
            <ac:spMk id="25" creationId="{C8594EF5-5AD9-4D9F-9522-85277ADC2D6E}"/>
          </ac:spMkLst>
        </pc:spChg>
        <pc:spChg chg="mod topLvl">
          <ac:chgData name="Hugo Bernier" userId="86ec44c1c1726cb7" providerId="LiveId" clId="{03A7E9DF-EF15-4293-8CA6-C25E58745EC3}" dt="2019-08-03T14:41:23.190" v="880" actId="1076"/>
          <ac:spMkLst>
            <pc:docMk/>
            <pc:sldMk cId="355578508" sldId="277"/>
            <ac:spMk id="26" creationId="{B9EBDA41-1CA9-4A59-A108-6FDED4CDEB38}"/>
          </ac:spMkLst>
        </pc:spChg>
        <pc:spChg chg="mod topLvl">
          <ac:chgData name="Hugo Bernier" userId="86ec44c1c1726cb7" providerId="LiveId" clId="{03A7E9DF-EF15-4293-8CA6-C25E58745EC3}" dt="2019-08-03T14:39:37.284" v="867" actId="164"/>
          <ac:spMkLst>
            <pc:docMk/>
            <pc:sldMk cId="355578508" sldId="277"/>
            <ac:spMk id="27" creationId="{75A13B03-B912-4DF6-8C8F-D0C0990207E3}"/>
          </ac:spMkLst>
        </pc:spChg>
        <pc:spChg chg="mod topLvl">
          <ac:chgData name="Hugo Bernier" userId="86ec44c1c1726cb7" providerId="LiveId" clId="{03A7E9DF-EF15-4293-8CA6-C25E58745EC3}" dt="2019-08-03T14:39:37.284" v="867" actId="164"/>
          <ac:spMkLst>
            <pc:docMk/>
            <pc:sldMk cId="355578508" sldId="277"/>
            <ac:spMk id="28" creationId="{7F2AF95F-303F-4C97-B094-59EA11B1C7AB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29" creationId="{5A686C97-2510-4274-BDC7-CF59A6A166AA}"/>
          </ac:spMkLst>
        </pc:spChg>
        <pc:spChg chg="mod topLvl">
          <ac:chgData name="Hugo Bernier" userId="86ec44c1c1726cb7" providerId="LiveId" clId="{03A7E9DF-EF15-4293-8CA6-C25E58745EC3}" dt="2019-08-03T14:39:37.284" v="867" actId="164"/>
          <ac:spMkLst>
            <pc:docMk/>
            <pc:sldMk cId="355578508" sldId="277"/>
            <ac:spMk id="30" creationId="{5F7EFD03-E667-4F31-A9A9-6390234C2917}"/>
          </ac:spMkLst>
        </pc:spChg>
        <pc:spChg chg="mod topLvl">
          <ac:chgData name="Hugo Bernier" userId="86ec44c1c1726cb7" providerId="LiveId" clId="{03A7E9DF-EF15-4293-8CA6-C25E58745EC3}" dt="2019-08-03T14:41:15.918" v="879" actId="1076"/>
          <ac:spMkLst>
            <pc:docMk/>
            <pc:sldMk cId="355578508" sldId="277"/>
            <ac:spMk id="31" creationId="{EE9D82C1-CE1C-4C30-8254-25FA6B5AF178}"/>
          </ac:spMkLst>
        </pc:spChg>
        <pc:spChg chg="mod topLvl">
          <ac:chgData name="Hugo Bernier" userId="86ec44c1c1726cb7" providerId="LiveId" clId="{03A7E9DF-EF15-4293-8CA6-C25E58745EC3}" dt="2019-08-03T14:39:47.141" v="869" actId="164"/>
          <ac:spMkLst>
            <pc:docMk/>
            <pc:sldMk cId="355578508" sldId="277"/>
            <ac:spMk id="32" creationId="{2C8CDF8D-0CBB-46EB-8B3C-FB4066D5B97C}"/>
          </ac:spMkLst>
        </pc:spChg>
        <pc:spChg chg="mod topLvl">
          <ac:chgData name="Hugo Bernier" userId="86ec44c1c1726cb7" providerId="LiveId" clId="{03A7E9DF-EF15-4293-8CA6-C25E58745EC3}" dt="2019-08-03T14:39:47.141" v="869" actId="164"/>
          <ac:spMkLst>
            <pc:docMk/>
            <pc:sldMk cId="355578508" sldId="277"/>
            <ac:spMk id="33" creationId="{33F203AC-A2D5-497D-AD12-B26ED80A1FF6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34" creationId="{3435AFDC-4D11-489C-9B9F-E9911CB74507}"/>
          </ac:spMkLst>
        </pc:spChg>
        <pc:spChg chg="mod topLvl">
          <ac:chgData name="Hugo Bernier" userId="86ec44c1c1726cb7" providerId="LiveId" clId="{03A7E9DF-EF15-4293-8CA6-C25E58745EC3}" dt="2019-08-03T14:39:47.141" v="869" actId="164"/>
          <ac:spMkLst>
            <pc:docMk/>
            <pc:sldMk cId="355578508" sldId="277"/>
            <ac:spMk id="35" creationId="{DF1C03FD-7735-46E6-831F-4F8D91AE221E}"/>
          </ac:spMkLst>
        </pc:spChg>
        <pc:spChg chg="mod topLvl">
          <ac:chgData name="Hugo Bernier" userId="86ec44c1c1726cb7" providerId="LiveId" clId="{03A7E9DF-EF15-4293-8CA6-C25E58745EC3}" dt="2019-08-03T14:41:08.557" v="878" actId="1076"/>
          <ac:spMkLst>
            <pc:docMk/>
            <pc:sldMk cId="355578508" sldId="277"/>
            <ac:spMk id="36" creationId="{D9B8C413-1890-4B3F-A044-C45B2B90959E}"/>
          </ac:spMkLst>
        </pc:spChg>
        <pc:spChg chg="mod topLvl">
          <ac:chgData name="Hugo Bernier" userId="86ec44c1c1726cb7" providerId="LiveId" clId="{03A7E9DF-EF15-4293-8CA6-C25E58745EC3}" dt="2019-08-03T14:39:56.668" v="871" actId="164"/>
          <ac:spMkLst>
            <pc:docMk/>
            <pc:sldMk cId="355578508" sldId="277"/>
            <ac:spMk id="37" creationId="{F13CDD78-99E1-43A9-834A-10E7650165FE}"/>
          </ac:spMkLst>
        </pc:spChg>
        <pc:spChg chg="mod topLvl">
          <ac:chgData name="Hugo Bernier" userId="86ec44c1c1726cb7" providerId="LiveId" clId="{03A7E9DF-EF15-4293-8CA6-C25E58745EC3}" dt="2019-08-03T14:39:56.668" v="871" actId="164"/>
          <ac:spMkLst>
            <pc:docMk/>
            <pc:sldMk cId="355578508" sldId="277"/>
            <ac:spMk id="38" creationId="{BF072539-226D-427D-BC92-34A5CBCD332D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39" creationId="{C85480E8-CB3B-417C-B795-02294C1F287D}"/>
          </ac:spMkLst>
        </pc:spChg>
        <pc:spChg chg="mod topLvl">
          <ac:chgData name="Hugo Bernier" userId="86ec44c1c1726cb7" providerId="LiveId" clId="{03A7E9DF-EF15-4293-8CA6-C25E58745EC3}" dt="2019-08-03T14:39:56.668" v="871" actId="164"/>
          <ac:spMkLst>
            <pc:docMk/>
            <pc:sldMk cId="355578508" sldId="277"/>
            <ac:spMk id="40" creationId="{A5E09049-6811-4FBA-9E4C-5E21A2B07519}"/>
          </ac:spMkLst>
        </pc:spChg>
        <pc:spChg chg="mod topLvl">
          <ac:chgData name="Hugo Bernier" userId="86ec44c1c1726cb7" providerId="LiveId" clId="{03A7E9DF-EF15-4293-8CA6-C25E58745EC3}" dt="2019-08-03T14:41:01.717" v="877" actId="1076"/>
          <ac:spMkLst>
            <pc:docMk/>
            <pc:sldMk cId="355578508" sldId="277"/>
            <ac:spMk id="41" creationId="{903E62B8-A83D-48EA-B391-D2180F6999E4}"/>
          </ac:spMkLst>
        </pc:spChg>
        <pc:spChg chg="mod topLvl">
          <ac:chgData name="Hugo Bernier" userId="86ec44c1c1726cb7" providerId="LiveId" clId="{03A7E9DF-EF15-4293-8CA6-C25E58745EC3}" dt="2019-08-03T14:40:08.115" v="873" actId="164"/>
          <ac:spMkLst>
            <pc:docMk/>
            <pc:sldMk cId="355578508" sldId="277"/>
            <ac:spMk id="42" creationId="{1B5FEB46-9582-4963-B589-7AF3BBCFC963}"/>
          </ac:spMkLst>
        </pc:spChg>
        <pc:spChg chg="mod topLvl">
          <ac:chgData name="Hugo Bernier" userId="86ec44c1c1726cb7" providerId="LiveId" clId="{03A7E9DF-EF15-4293-8CA6-C25E58745EC3}" dt="2019-08-03T14:40:08.115" v="873" actId="164"/>
          <ac:spMkLst>
            <pc:docMk/>
            <pc:sldMk cId="355578508" sldId="277"/>
            <ac:spMk id="43" creationId="{68EF9BD5-C282-4E8C-9F00-A77C29F78D51}"/>
          </ac:spMkLst>
        </pc:spChg>
        <pc:spChg chg="del">
          <ac:chgData name="Hugo Bernier" userId="86ec44c1c1726cb7" providerId="LiveId" clId="{03A7E9DF-EF15-4293-8CA6-C25E58745EC3}" dt="2019-08-03T14:33:39.130" v="802" actId="478"/>
          <ac:spMkLst>
            <pc:docMk/>
            <pc:sldMk cId="355578508" sldId="277"/>
            <ac:spMk id="44" creationId="{75893A9F-9AC1-43E7-B424-51733FCFFAD5}"/>
          </ac:spMkLst>
        </pc:spChg>
        <pc:spChg chg="mod topLvl">
          <ac:chgData name="Hugo Bernier" userId="86ec44c1c1726cb7" providerId="LiveId" clId="{03A7E9DF-EF15-4293-8CA6-C25E58745EC3}" dt="2019-08-03T15:06:52.796" v="1273" actId="208"/>
          <ac:spMkLst>
            <pc:docMk/>
            <pc:sldMk cId="355578508" sldId="277"/>
            <ac:spMk id="45" creationId="{6DC84CC1-378B-4386-9BD8-C66787BA45DE}"/>
          </ac:spMkLst>
        </pc:spChg>
        <pc:spChg chg="mod topLvl">
          <ac:chgData name="Hugo Bernier" userId="86ec44c1c1726cb7" providerId="LiveId" clId="{03A7E9DF-EF15-4293-8CA6-C25E58745EC3}" dt="2019-08-03T14:40:49.454" v="876" actId="1076"/>
          <ac:spMkLst>
            <pc:docMk/>
            <pc:sldMk cId="355578508" sldId="277"/>
            <ac:spMk id="46" creationId="{BFF028D6-C1BB-4F12-B531-387FF0223C33}"/>
          </ac:spMkLst>
        </pc:spChg>
        <pc:spChg chg="add mod">
          <ac:chgData name="Hugo Bernier" userId="86ec44c1c1726cb7" providerId="LiveId" clId="{03A7E9DF-EF15-4293-8CA6-C25E58745EC3}" dt="2019-08-03T14:41:37.832" v="882" actId="164"/>
          <ac:spMkLst>
            <pc:docMk/>
            <pc:sldMk cId="355578508" sldId="277"/>
            <ac:spMk id="47" creationId="{FED7C862-1A8B-4008-BEE2-9E59D3D7294E}"/>
          </ac:spMkLst>
        </pc:spChg>
        <pc:spChg chg="add mod">
          <ac:chgData name="Hugo Bernier" userId="86ec44c1c1726cb7" providerId="LiveId" clId="{03A7E9DF-EF15-4293-8CA6-C25E58745EC3}" dt="2019-08-03T14:41:37.832" v="882" actId="164"/>
          <ac:spMkLst>
            <pc:docMk/>
            <pc:sldMk cId="355578508" sldId="277"/>
            <ac:spMk id="48" creationId="{87476715-5BD0-49D6-B9C3-45109547BFAF}"/>
          </ac:spMkLst>
        </pc:spChg>
        <pc:spChg chg="del mod topLvl">
          <ac:chgData name="Hugo Bernier" userId="86ec44c1c1726cb7" providerId="LiveId" clId="{03A7E9DF-EF15-4293-8CA6-C25E58745EC3}" dt="2019-08-03T14:33:04.415" v="785" actId="478"/>
          <ac:spMkLst>
            <pc:docMk/>
            <pc:sldMk cId="355578508" sldId="277"/>
            <ac:spMk id="51" creationId="{EB5B06AF-1BD3-4B62-A81D-6F178AA45B0A}"/>
          </ac:spMkLst>
        </pc:spChg>
        <pc:grpChg chg="del">
          <ac:chgData name="Hugo Bernier" userId="86ec44c1c1726cb7" providerId="LiveId" clId="{03A7E9DF-EF15-4293-8CA6-C25E58745EC3}" dt="2019-08-03T14:31:02.694" v="773" actId="165"/>
          <ac:grpSpMkLst>
            <pc:docMk/>
            <pc:sldMk cId="355578508" sldId="277"/>
            <ac:grpSpMk id="5" creationId="{B2EF76FF-DB21-408A-AA30-74F49FD79984}"/>
          </ac:grpSpMkLst>
        </pc:grpChg>
        <pc:grpChg chg="add mod">
          <ac:chgData name="Hugo Bernier" userId="86ec44c1c1726cb7" providerId="LiveId" clId="{03A7E9DF-EF15-4293-8CA6-C25E58745EC3}" dt="2019-08-03T14:41:37.832" v="882" actId="164"/>
          <ac:grpSpMkLst>
            <pc:docMk/>
            <pc:sldMk cId="355578508" sldId="277"/>
            <ac:grpSpMk id="6" creationId="{002A5ED5-7077-4284-82B4-7DEFAC7F60A7}"/>
          </ac:grpSpMkLst>
        </pc:grpChg>
        <pc:grpChg chg="add mod">
          <ac:chgData name="Hugo Bernier" userId="86ec44c1c1726cb7" providerId="LiveId" clId="{03A7E9DF-EF15-4293-8CA6-C25E58745EC3}" dt="2019-08-03T14:41:37.832" v="882" actId="164"/>
          <ac:grpSpMkLst>
            <pc:docMk/>
            <pc:sldMk cId="355578508" sldId="277"/>
            <ac:grpSpMk id="7" creationId="{FB58D00C-D09E-4F9B-8603-A6C143BBE048}"/>
          </ac:grpSpMkLst>
        </pc:grpChg>
        <pc:grpChg chg="add mod">
          <ac:chgData name="Hugo Bernier" userId="86ec44c1c1726cb7" providerId="LiveId" clId="{03A7E9DF-EF15-4293-8CA6-C25E58745EC3}" dt="2019-08-03T14:41:37.832" v="882" actId="164"/>
          <ac:grpSpMkLst>
            <pc:docMk/>
            <pc:sldMk cId="355578508" sldId="277"/>
            <ac:grpSpMk id="8" creationId="{1E6B75DD-5000-4CA4-B8F9-752B7B3FD420}"/>
          </ac:grpSpMkLst>
        </pc:grpChg>
        <pc:grpChg chg="add del mod">
          <ac:chgData name="Hugo Bernier" userId="86ec44c1c1726cb7" providerId="LiveId" clId="{03A7E9DF-EF15-4293-8CA6-C25E58745EC3}" dt="2019-08-03T14:34:22.691" v="806" actId="165"/>
          <ac:grpSpMkLst>
            <pc:docMk/>
            <pc:sldMk cId="355578508" sldId="277"/>
            <ac:grpSpMk id="9" creationId="{B6A01121-A717-410C-ADC6-25E75302934A}"/>
          </ac:grpSpMkLst>
        </pc:grpChg>
        <pc:grpChg chg="del mod topLvl">
          <ac:chgData name="Hugo Bernier" userId="86ec44c1c1726cb7" providerId="LiveId" clId="{03A7E9DF-EF15-4293-8CA6-C25E58745EC3}" dt="2019-08-03T14:35:03.540" v="812" actId="165"/>
          <ac:grpSpMkLst>
            <pc:docMk/>
            <pc:sldMk cId="355578508" sldId="277"/>
            <ac:grpSpMk id="15" creationId="{D0C5963C-1CAE-401B-80A8-FE6F42106A0D}"/>
          </ac:grpSpMkLst>
        </pc:grpChg>
        <pc:grpChg chg="del mod topLvl">
          <ac:chgData name="Hugo Bernier" userId="86ec44c1c1726cb7" providerId="LiveId" clId="{03A7E9DF-EF15-4293-8CA6-C25E58745EC3}" dt="2019-08-03T14:34:59.514" v="811" actId="165"/>
          <ac:grpSpMkLst>
            <pc:docMk/>
            <pc:sldMk cId="355578508" sldId="277"/>
            <ac:grpSpMk id="16" creationId="{6F73287C-3586-4555-A177-92B85DB3C464}"/>
          </ac:grpSpMkLst>
        </pc:grpChg>
        <pc:grpChg chg="del mod topLvl">
          <ac:chgData name="Hugo Bernier" userId="86ec44c1c1726cb7" providerId="LiveId" clId="{03A7E9DF-EF15-4293-8CA6-C25E58745EC3}" dt="2019-08-03T14:34:56.016" v="810" actId="165"/>
          <ac:grpSpMkLst>
            <pc:docMk/>
            <pc:sldMk cId="355578508" sldId="277"/>
            <ac:grpSpMk id="18" creationId="{E55EFAB6-861F-47C0-9B49-EC3F0D6D3D39}"/>
          </ac:grpSpMkLst>
        </pc:grpChg>
        <pc:grpChg chg="del mod topLvl">
          <ac:chgData name="Hugo Bernier" userId="86ec44c1c1726cb7" providerId="LiveId" clId="{03A7E9DF-EF15-4293-8CA6-C25E58745EC3}" dt="2019-08-03T14:34:52.689" v="809" actId="165"/>
          <ac:grpSpMkLst>
            <pc:docMk/>
            <pc:sldMk cId="355578508" sldId="277"/>
            <ac:grpSpMk id="19" creationId="{06E67C71-18B5-497E-B0B8-B48707D2E976}"/>
          </ac:grpSpMkLst>
        </pc:grpChg>
        <pc:grpChg chg="del mod topLvl">
          <ac:chgData name="Hugo Bernier" userId="86ec44c1c1726cb7" providerId="LiveId" clId="{03A7E9DF-EF15-4293-8CA6-C25E58745EC3}" dt="2019-08-03T14:34:49.379" v="808" actId="165"/>
          <ac:grpSpMkLst>
            <pc:docMk/>
            <pc:sldMk cId="355578508" sldId="277"/>
            <ac:grpSpMk id="20" creationId="{45DEA21A-31C6-4840-998E-957C398CD5F8}"/>
          </ac:grpSpMkLst>
        </pc:grpChg>
        <pc:grpChg chg="add mod">
          <ac:chgData name="Hugo Bernier" userId="86ec44c1c1726cb7" providerId="LiveId" clId="{03A7E9DF-EF15-4293-8CA6-C25E58745EC3}" dt="2019-08-03T14:41:37.832" v="882" actId="164"/>
          <ac:grpSpMkLst>
            <pc:docMk/>
            <pc:sldMk cId="355578508" sldId="277"/>
            <ac:grpSpMk id="49" creationId="{B05613BA-91F2-4B81-B0A8-B3D9B93501DD}"/>
          </ac:grpSpMkLst>
        </pc:grpChg>
        <pc:grpChg chg="add mod">
          <ac:chgData name="Hugo Bernier" userId="86ec44c1c1726cb7" providerId="LiveId" clId="{03A7E9DF-EF15-4293-8CA6-C25E58745EC3}" dt="2019-08-03T14:41:37.832" v="882" actId="164"/>
          <ac:grpSpMkLst>
            <pc:docMk/>
            <pc:sldMk cId="355578508" sldId="277"/>
            <ac:grpSpMk id="50" creationId="{2FD53AA2-B425-4AFB-A798-A88F417078B1}"/>
          </ac:grpSpMkLst>
        </pc:grpChg>
        <pc:grpChg chg="add mod">
          <ac:chgData name="Hugo Bernier" userId="86ec44c1c1726cb7" providerId="LiveId" clId="{03A7E9DF-EF15-4293-8CA6-C25E58745EC3}" dt="2019-08-03T14:41:45.844" v="883" actId="962"/>
          <ac:grpSpMkLst>
            <pc:docMk/>
            <pc:sldMk cId="355578508" sldId="277"/>
            <ac:grpSpMk id="52" creationId="{44E20DB8-4EDB-4300-8811-5D1CCE7ADACF}"/>
          </ac:grpSpMkLst>
        </pc:grpChg>
        <pc:picChg chg="add del mod">
          <ac:chgData name="Hugo Bernier" userId="86ec44c1c1726cb7" providerId="LiveId" clId="{03A7E9DF-EF15-4293-8CA6-C25E58745EC3}" dt="2019-08-03T14:41:30.540" v="881" actId="478"/>
          <ac:picMkLst>
            <pc:docMk/>
            <pc:sldMk cId="355578508" sldId="277"/>
            <ac:picMk id="3" creationId="{0AE62987-0100-492E-9602-1CEE460D4CDF}"/>
          </ac:picMkLst>
        </pc:picChg>
        <pc:picChg chg="add del">
          <ac:chgData name="Hugo Bernier" userId="86ec44c1c1726cb7" providerId="LiveId" clId="{03A7E9DF-EF15-4293-8CA6-C25E58745EC3}" dt="2019-08-03T14:37:00.771" v="855"/>
          <ac:picMkLst>
            <pc:docMk/>
            <pc:sldMk cId="355578508" sldId="277"/>
            <ac:picMk id="4" creationId="{D1014B1D-8705-4DCF-93BF-5175770E747F}"/>
          </ac:picMkLst>
        </pc:picChg>
        <pc:picChg chg="add del">
          <ac:chgData name="Hugo Bernier" userId="86ec44c1c1726cb7" providerId="LiveId" clId="{03A7E9DF-EF15-4293-8CA6-C25E58745EC3}" dt="2019-08-03T15:09:32.243" v="1278" actId="21"/>
          <ac:picMkLst>
            <pc:docMk/>
            <pc:sldMk cId="355578508" sldId="277"/>
            <ac:picMk id="53" creationId="{D1FB1FF9-59EF-496D-8548-DF008C95E765}"/>
          </ac:picMkLst>
        </pc:picChg>
      </pc:sldChg>
      <pc:sldChg chg="addSp delSp modSp add mod replId modClrScheme modShow chgLayout">
        <pc:chgData name="Hugo Bernier" userId="86ec44c1c1726cb7" providerId="LiveId" clId="{03A7E9DF-EF15-4293-8CA6-C25E58745EC3}" dt="2019-08-03T15:38:10.157" v="1285" actId="729"/>
        <pc:sldMkLst>
          <pc:docMk/>
          <pc:sldMk cId="2966827648" sldId="278"/>
        </pc:sldMkLst>
        <pc:spChg chg="mod ord">
          <ac:chgData name="Hugo Bernier" userId="86ec44c1c1726cb7" providerId="LiveId" clId="{03A7E9DF-EF15-4293-8CA6-C25E58745EC3}" dt="2019-08-03T15:04:58.768" v="1255" actId="700"/>
          <ac:spMkLst>
            <pc:docMk/>
            <pc:sldMk cId="2966827648" sldId="278"/>
            <ac:spMk id="2" creationId="{0EDC12EF-FD8B-4CD6-8A1A-30F55131AA37}"/>
          </ac:spMkLst>
        </pc:spChg>
        <pc:spChg chg="mod topLvl">
          <ac:chgData name="Hugo Bernier" userId="86ec44c1c1726cb7" providerId="LiveId" clId="{03A7E9DF-EF15-4293-8CA6-C25E58745EC3}" dt="2019-08-03T15:06:30.897" v="1271" actId="164"/>
          <ac:spMkLst>
            <pc:docMk/>
            <pc:sldMk cId="2966827648" sldId="278"/>
            <ac:spMk id="11" creationId="{9FCBB0F5-EE15-4530-9A63-B506EC55C045}"/>
          </ac:spMkLst>
        </pc:spChg>
        <pc:spChg chg="del mod topLvl">
          <ac:chgData name="Hugo Bernier" userId="86ec44c1c1726cb7" providerId="LiveId" clId="{03A7E9DF-EF15-4293-8CA6-C25E58745EC3}" dt="2019-08-03T14:42:39.330" v="885" actId="478"/>
          <ac:spMkLst>
            <pc:docMk/>
            <pc:sldMk cId="2966827648" sldId="278"/>
            <ac:spMk id="12" creationId="{2E64AF71-283B-4DDE-9C6D-AB83D07EE633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13" creationId="{E6641AEB-83D3-4FD2-944D-BC4F52D64160}"/>
          </ac:spMkLst>
        </pc:spChg>
        <pc:spChg chg="del mod topLvl">
          <ac:chgData name="Hugo Bernier" userId="86ec44c1c1726cb7" providerId="LiveId" clId="{03A7E9DF-EF15-4293-8CA6-C25E58745EC3}" dt="2019-08-03T14:42:39.330" v="885" actId="478"/>
          <ac:spMkLst>
            <pc:docMk/>
            <pc:sldMk cId="2966827648" sldId="278"/>
            <ac:spMk id="17" creationId="{2DE04702-752E-444A-B4FD-26B37A1EAFEF}"/>
          </ac:spMkLst>
        </pc:spChg>
        <pc:spChg chg="del mod topLvl">
          <ac:chgData name="Hugo Bernier" userId="86ec44c1c1726cb7" providerId="LiveId" clId="{03A7E9DF-EF15-4293-8CA6-C25E58745EC3}" dt="2019-08-03T14:42:39.330" v="885" actId="478"/>
          <ac:spMkLst>
            <pc:docMk/>
            <pc:sldMk cId="2966827648" sldId="278"/>
            <ac:spMk id="20" creationId="{A4E9BE3D-75EE-48CA-845C-866B742454EF}"/>
          </ac:spMkLst>
        </pc:spChg>
        <pc:spChg chg="mod topLvl">
          <ac:chgData name="Hugo Bernier" userId="86ec44c1c1726cb7" providerId="LiveId" clId="{03A7E9DF-EF15-4293-8CA6-C25E58745EC3}" dt="2019-08-03T15:06:30.897" v="1271" actId="164"/>
          <ac:spMkLst>
            <pc:docMk/>
            <pc:sldMk cId="2966827648" sldId="278"/>
            <ac:spMk id="21" creationId="{39ABE0F2-F633-47F6-9A76-50C4C0CEF5FE}"/>
          </ac:spMkLst>
        </pc:spChg>
        <pc:spChg chg="mod topLvl">
          <ac:chgData name="Hugo Bernier" userId="86ec44c1c1726cb7" providerId="LiveId" clId="{03A7E9DF-EF15-4293-8CA6-C25E58745EC3}" dt="2019-08-03T15:06:30.897" v="1271" actId="164"/>
          <ac:spMkLst>
            <pc:docMk/>
            <pc:sldMk cId="2966827648" sldId="278"/>
            <ac:spMk id="22" creationId="{FAFC3EF9-D68D-4DBE-8D0E-F239DDF49FFD}"/>
          </ac:spMkLst>
        </pc:spChg>
        <pc:spChg chg="del mod topLvl">
          <ac:chgData name="Hugo Bernier" userId="86ec44c1c1726cb7" providerId="LiveId" clId="{03A7E9DF-EF15-4293-8CA6-C25E58745EC3}" dt="2019-08-03T14:43:34.081" v="906" actId="478"/>
          <ac:spMkLst>
            <pc:docMk/>
            <pc:sldMk cId="2966827648" sldId="278"/>
            <ac:spMk id="23" creationId="{F6BBB1A5-4ED8-484F-844B-2E6322E2C51E}"/>
          </ac:spMkLst>
        </pc:spChg>
        <pc:spChg chg="mod topLvl">
          <ac:chgData name="Hugo Bernier" userId="86ec44c1c1726cb7" providerId="LiveId" clId="{03A7E9DF-EF15-4293-8CA6-C25E58745EC3}" dt="2019-08-03T15:05:30.750" v="1261" actId="164"/>
          <ac:spMkLst>
            <pc:docMk/>
            <pc:sldMk cId="2966827648" sldId="278"/>
            <ac:spMk id="24" creationId="{3F8B5036-E1C3-4067-813B-A1A90D19173D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25" creationId="{0309A626-EE36-4BFF-93CA-06A144C82802}"/>
          </ac:spMkLst>
        </pc:spChg>
        <pc:spChg chg="mod topLvl">
          <ac:chgData name="Hugo Bernier" userId="86ec44c1c1726cb7" providerId="LiveId" clId="{03A7E9DF-EF15-4293-8CA6-C25E58745EC3}" dt="2019-08-03T15:05:30.750" v="1261" actId="164"/>
          <ac:spMkLst>
            <pc:docMk/>
            <pc:sldMk cId="2966827648" sldId="278"/>
            <ac:spMk id="26" creationId="{71B5ED54-AF7A-4485-B82F-1238031E7F69}"/>
          </ac:spMkLst>
        </pc:spChg>
        <pc:spChg chg="mod topLvl">
          <ac:chgData name="Hugo Bernier" userId="86ec44c1c1726cb7" providerId="LiveId" clId="{03A7E9DF-EF15-4293-8CA6-C25E58745EC3}" dt="2019-08-03T15:05:30.750" v="1261" actId="164"/>
          <ac:spMkLst>
            <pc:docMk/>
            <pc:sldMk cId="2966827648" sldId="278"/>
            <ac:spMk id="27" creationId="{58908401-99D8-4BE9-B866-7DD0336D3F79}"/>
          </ac:spMkLst>
        </pc:spChg>
        <pc:spChg chg="mod topLvl">
          <ac:chgData name="Hugo Bernier" userId="86ec44c1c1726cb7" providerId="LiveId" clId="{03A7E9DF-EF15-4293-8CA6-C25E58745EC3}" dt="2019-08-03T15:05:41.206" v="1263" actId="164"/>
          <ac:spMkLst>
            <pc:docMk/>
            <pc:sldMk cId="2966827648" sldId="278"/>
            <ac:spMk id="28" creationId="{0D885477-8F5E-455F-83DE-B521A0805E71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29" creationId="{FF93AE02-A8BA-48C2-A029-84ED58106A9A}"/>
          </ac:spMkLst>
        </pc:spChg>
        <pc:spChg chg="mod topLvl">
          <ac:chgData name="Hugo Bernier" userId="86ec44c1c1726cb7" providerId="LiveId" clId="{03A7E9DF-EF15-4293-8CA6-C25E58745EC3}" dt="2019-08-03T15:05:41.206" v="1263" actId="164"/>
          <ac:spMkLst>
            <pc:docMk/>
            <pc:sldMk cId="2966827648" sldId="278"/>
            <ac:spMk id="30" creationId="{E6F5DBF8-D75E-4E03-84EE-9AD0F825DB54}"/>
          </ac:spMkLst>
        </pc:spChg>
        <pc:spChg chg="mod topLvl">
          <ac:chgData name="Hugo Bernier" userId="86ec44c1c1726cb7" providerId="LiveId" clId="{03A7E9DF-EF15-4293-8CA6-C25E58745EC3}" dt="2019-08-03T15:05:41.206" v="1263" actId="164"/>
          <ac:spMkLst>
            <pc:docMk/>
            <pc:sldMk cId="2966827648" sldId="278"/>
            <ac:spMk id="31" creationId="{D8212A6C-2B27-4C79-9A44-02ABFEE22451}"/>
          </ac:spMkLst>
        </pc:spChg>
        <pc:spChg chg="mod topLvl">
          <ac:chgData name="Hugo Bernier" userId="86ec44c1c1726cb7" providerId="LiveId" clId="{03A7E9DF-EF15-4293-8CA6-C25E58745EC3}" dt="2019-08-03T15:05:54.484" v="1265" actId="164"/>
          <ac:spMkLst>
            <pc:docMk/>
            <pc:sldMk cId="2966827648" sldId="278"/>
            <ac:spMk id="32" creationId="{48487708-07D9-44DC-8F96-FD225E45F2EC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33" creationId="{F01C5F4D-8700-457D-BAE9-70E62AABBB83}"/>
          </ac:spMkLst>
        </pc:spChg>
        <pc:spChg chg="mod topLvl">
          <ac:chgData name="Hugo Bernier" userId="86ec44c1c1726cb7" providerId="LiveId" clId="{03A7E9DF-EF15-4293-8CA6-C25E58745EC3}" dt="2019-08-03T15:05:54.484" v="1265" actId="164"/>
          <ac:spMkLst>
            <pc:docMk/>
            <pc:sldMk cId="2966827648" sldId="278"/>
            <ac:spMk id="34" creationId="{27065949-6559-4397-ACDB-95966EBC29A1}"/>
          </ac:spMkLst>
        </pc:spChg>
        <pc:spChg chg="mod topLvl">
          <ac:chgData name="Hugo Bernier" userId="86ec44c1c1726cb7" providerId="LiveId" clId="{03A7E9DF-EF15-4293-8CA6-C25E58745EC3}" dt="2019-08-03T15:05:54.484" v="1265" actId="164"/>
          <ac:spMkLst>
            <pc:docMk/>
            <pc:sldMk cId="2966827648" sldId="278"/>
            <ac:spMk id="35" creationId="{DDCF3351-A27E-4564-B669-EBD9DE25B750}"/>
          </ac:spMkLst>
        </pc:spChg>
        <pc:spChg chg="mod topLvl">
          <ac:chgData name="Hugo Bernier" userId="86ec44c1c1726cb7" providerId="LiveId" clId="{03A7E9DF-EF15-4293-8CA6-C25E58745EC3}" dt="2019-08-03T15:06:02.511" v="1267" actId="164"/>
          <ac:spMkLst>
            <pc:docMk/>
            <pc:sldMk cId="2966827648" sldId="278"/>
            <ac:spMk id="36" creationId="{3FCD6EC1-CCFE-48C0-8342-C8EA19ADCDD2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37" creationId="{560BFF93-7D2C-426B-8821-B3FB28BA9532}"/>
          </ac:spMkLst>
        </pc:spChg>
        <pc:spChg chg="mod topLvl">
          <ac:chgData name="Hugo Bernier" userId="86ec44c1c1726cb7" providerId="LiveId" clId="{03A7E9DF-EF15-4293-8CA6-C25E58745EC3}" dt="2019-08-03T15:06:02.511" v="1267" actId="164"/>
          <ac:spMkLst>
            <pc:docMk/>
            <pc:sldMk cId="2966827648" sldId="278"/>
            <ac:spMk id="38" creationId="{E2D4BCF5-D57C-4167-858E-6F01B8D66ADE}"/>
          </ac:spMkLst>
        </pc:spChg>
        <pc:spChg chg="mod topLvl">
          <ac:chgData name="Hugo Bernier" userId="86ec44c1c1726cb7" providerId="LiveId" clId="{03A7E9DF-EF15-4293-8CA6-C25E58745EC3}" dt="2019-08-03T15:06:02.511" v="1267" actId="164"/>
          <ac:spMkLst>
            <pc:docMk/>
            <pc:sldMk cId="2966827648" sldId="278"/>
            <ac:spMk id="39" creationId="{8488E415-704E-44D1-AFA8-7F0E82037DF1}"/>
          </ac:spMkLst>
        </pc:spChg>
        <pc:spChg chg="mod topLvl">
          <ac:chgData name="Hugo Bernier" userId="86ec44c1c1726cb7" providerId="LiveId" clId="{03A7E9DF-EF15-4293-8CA6-C25E58745EC3}" dt="2019-08-03T15:06:16.719" v="1269" actId="164"/>
          <ac:spMkLst>
            <pc:docMk/>
            <pc:sldMk cId="2966827648" sldId="278"/>
            <ac:spMk id="40" creationId="{740DB148-1998-4C9C-ABC6-8DEBDB89E640}"/>
          </ac:spMkLst>
        </pc:spChg>
        <pc:spChg chg="del mod topLvl">
          <ac:chgData name="Hugo Bernier" userId="86ec44c1c1726cb7" providerId="LiveId" clId="{03A7E9DF-EF15-4293-8CA6-C25E58745EC3}" dt="2019-08-03T14:45:21.288" v="933" actId="478"/>
          <ac:spMkLst>
            <pc:docMk/>
            <pc:sldMk cId="2966827648" sldId="278"/>
            <ac:spMk id="41" creationId="{6A651338-85A9-4796-BA20-6379864B71A3}"/>
          </ac:spMkLst>
        </pc:spChg>
        <pc:spChg chg="mod topLvl">
          <ac:chgData name="Hugo Bernier" userId="86ec44c1c1726cb7" providerId="LiveId" clId="{03A7E9DF-EF15-4293-8CA6-C25E58745EC3}" dt="2019-08-03T15:06:16.719" v="1269" actId="164"/>
          <ac:spMkLst>
            <pc:docMk/>
            <pc:sldMk cId="2966827648" sldId="278"/>
            <ac:spMk id="42" creationId="{4378C4B1-9F26-4DD7-A031-4C915E9062C5}"/>
          </ac:spMkLst>
        </pc:spChg>
        <pc:spChg chg="mod topLvl">
          <ac:chgData name="Hugo Bernier" userId="86ec44c1c1726cb7" providerId="LiveId" clId="{03A7E9DF-EF15-4293-8CA6-C25E58745EC3}" dt="2019-08-03T15:06:16.719" v="1269" actId="164"/>
          <ac:spMkLst>
            <pc:docMk/>
            <pc:sldMk cId="2966827648" sldId="278"/>
            <ac:spMk id="43" creationId="{67A8B86D-79BF-4A75-9420-8B7359A37F65}"/>
          </ac:spMkLst>
        </pc:spChg>
        <pc:spChg chg="del mod topLvl">
          <ac:chgData name="Hugo Bernier" userId="86ec44c1c1726cb7" providerId="LiveId" clId="{03A7E9DF-EF15-4293-8CA6-C25E58745EC3}" dt="2019-08-03T14:43:10.077" v="892" actId="478"/>
          <ac:spMkLst>
            <pc:docMk/>
            <pc:sldMk cId="2966827648" sldId="278"/>
            <ac:spMk id="51" creationId="{EB5B06AF-1BD3-4B62-A81D-6F178AA45B0A}"/>
          </ac:spMkLst>
        </pc:spChg>
        <pc:grpChg chg="add mod">
          <ac:chgData name="Hugo Bernier" userId="86ec44c1c1726cb7" providerId="LiveId" clId="{03A7E9DF-EF15-4293-8CA6-C25E58745EC3}" dt="2019-08-03T15:06:30.897" v="1271" actId="164"/>
          <ac:grpSpMkLst>
            <pc:docMk/>
            <pc:sldMk cId="2966827648" sldId="278"/>
            <ac:grpSpMk id="4" creationId="{C9F683E0-AC88-46C6-974C-F6C1F77E93FD}"/>
          </ac:grpSpMkLst>
        </pc:grpChg>
        <pc:grpChg chg="del">
          <ac:chgData name="Hugo Bernier" userId="86ec44c1c1726cb7" providerId="LiveId" clId="{03A7E9DF-EF15-4293-8CA6-C25E58745EC3}" dt="2019-08-03T14:42:34.155" v="884" actId="165"/>
          <ac:grpSpMkLst>
            <pc:docMk/>
            <pc:sldMk cId="2966827648" sldId="278"/>
            <ac:grpSpMk id="5" creationId="{53CE9994-8ADC-4EC1-AB3D-C5CB86EAF684}"/>
          </ac:grpSpMkLst>
        </pc:grpChg>
        <pc:grpChg chg="add mod">
          <ac:chgData name="Hugo Bernier" userId="86ec44c1c1726cb7" providerId="LiveId" clId="{03A7E9DF-EF15-4293-8CA6-C25E58745EC3}" dt="2019-08-03T15:06:30.897" v="1271" actId="164"/>
          <ac:grpSpMkLst>
            <pc:docMk/>
            <pc:sldMk cId="2966827648" sldId="278"/>
            <ac:grpSpMk id="6" creationId="{C25C9A57-6F68-4237-80A1-0D4F8F28C0EB}"/>
          </ac:grpSpMkLst>
        </pc:grpChg>
        <pc:grpChg chg="add mod">
          <ac:chgData name="Hugo Bernier" userId="86ec44c1c1726cb7" providerId="LiveId" clId="{03A7E9DF-EF15-4293-8CA6-C25E58745EC3}" dt="2019-08-03T15:06:30.897" v="1271" actId="164"/>
          <ac:grpSpMkLst>
            <pc:docMk/>
            <pc:sldMk cId="2966827648" sldId="278"/>
            <ac:grpSpMk id="7" creationId="{13446909-5788-448D-9BDF-9C5858745E06}"/>
          </ac:grpSpMkLst>
        </pc:grpChg>
        <pc:grpChg chg="add mod">
          <ac:chgData name="Hugo Bernier" userId="86ec44c1c1726cb7" providerId="LiveId" clId="{03A7E9DF-EF15-4293-8CA6-C25E58745EC3}" dt="2019-08-03T15:06:30.897" v="1271" actId="164"/>
          <ac:grpSpMkLst>
            <pc:docMk/>
            <pc:sldMk cId="2966827648" sldId="278"/>
            <ac:grpSpMk id="8" creationId="{21D56524-A020-4CF1-A8F5-B78F078163D7}"/>
          </ac:grpSpMkLst>
        </pc:grpChg>
        <pc:grpChg chg="add mod">
          <ac:chgData name="Hugo Bernier" userId="86ec44c1c1726cb7" providerId="LiveId" clId="{03A7E9DF-EF15-4293-8CA6-C25E58745EC3}" dt="2019-08-03T15:06:30.897" v="1271" actId="164"/>
          <ac:grpSpMkLst>
            <pc:docMk/>
            <pc:sldMk cId="2966827648" sldId="278"/>
            <ac:grpSpMk id="9" creationId="{CC51BB62-3424-4642-B647-636B97E6B28C}"/>
          </ac:grpSpMkLst>
        </pc:grpChg>
        <pc:grpChg chg="add del mod">
          <ac:chgData name="Hugo Bernier" userId="86ec44c1c1726cb7" providerId="LiveId" clId="{03A7E9DF-EF15-4293-8CA6-C25E58745EC3}" dt="2019-08-03T14:44:05.483" v="925" actId="165"/>
          <ac:grpSpMkLst>
            <pc:docMk/>
            <pc:sldMk cId="2966827648" sldId="278"/>
            <ac:grpSpMk id="10" creationId="{7CC80B2C-FED8-4A66-A850-2A66474930E7}"/>
          </ac:grpSpMkLst>
        </pc:grpChg>
        <pc:grpChg chg="del mod topLvl">
          <ac:chgData name="Hugo Bernier" userId="86ec44c1c1726cb7" providerId="LiveId" clId="{03A7E9DF-EF15-4293-8CA6-C25E58745EC3}" dt="2019-08-03T14:44:19.393" v="926" actId="165"/>
          <ac:grpSpMkLst>
            <pc:docMk/>
            <pc:sldMk cId="2966827648" sldId="278"/>
            <ac:grpSpMk id="14" creationId="{04BDE798-8065-4501-954E-8259497E9820}"/>
          </ac:grpSpMkLst>
        </pc:grpChg>
        <pc:grpChg chg="del mod topLvl">
          <ac:chgData name="Hugo Bernier" userId="86ec44c1c1726cb7" providerId="LiveId" clId="{03A7E9DF-EF15-4293-8CA6-C25E58745EC3}" dt="2019-08-03T14:44:43.244" v="929" actId="165"/>
          <ac:grpSpMkLst>
            <pc:docMk/>
            <pc:sldMk cId="2966827648" sldId="278"/>
            <ac:grpSpMk id="15" creationId="{2B3A8367-F468-4792-947B-E713CC9D9441}"/>
          </ac:grpSpMkLst>
        </pc:grpChg>
        <pc:grpChg chg="del mod topLvl">
          <ac:chgData name="Hugo Bernier" userId="86ec44c1c1726cb7" providerId="LiveId" clId="{03A7E9DF-EF15-4293-8CA6-C25E58745EC3}" dt="2019-08-03T14:44:48.171" v="930" actId="165"/>
          <ac:grpSpMkLst>
            <pc:docMk/>
            <pc:sldMk cId="2966827648" sldId="278"/>
            <ac:grpSpMk id="16" creationId="{C8888EE1-F95C-4320-B9E8-CA19A1677411}"/>
          </ac:grpSpMkLst>
        </pc:grpChg>
        <pc:grpChg chg="del mod topLvl">
          <ac:chgData name="Hugo Bernier" userId="86ec44c1c1726cb7" providerId="LiveId" clId="{03A7E9DF-EF15-4293-8CA6-C25E58745EC3}" dt="2019-08-03T14:44:51.821" v="931" actId="165"/>
          <ac:grpSpMkLst>
            <pc:docMk/>
            <pc:sldMk cId="2966827648" sldId="278"/>
            <ac:grpSpMk id="18" creationId="{FB4368E3-D9D4-44C4-B2B8-98F1BB831C14}"/>
          </ac:grpSpMkLst>
        </pc:grpChg>
        <pc:grpChg chg="del mod topLvl">
          <ac:chgData name="Hugo Bernier" userId="86ec44c1c1726cb7" providerId="LiveId" clId="{03A7E9DF-EF15-4293-8CA6-C25E58745EC3}" dt="2019-08-03T14:45:09.972" v="932" actId="165"/>
          <ac:grpSpMkLst>
            <pc:docMk/>
            <pc:sldMk cId="2966827648" sldId="278"/>
            <ac:grpSpMk id="19" creationId="{3894233A-307B-4C95-9014-C45CF404996F}"/>
          </ac:grpSpMkLst>
        </pc:grpChg>
        <pc:grpChg chg="add mod">
          <ac:chgData name="Hugo Bernier" userId="86ec44c1c1726cb7" providerId="LiveId" clId="{03A7E9DF-EF15-4293-8CA6-C25E58745EC3}" dt="2019-08-03T15:06:37.843" v="1272" actId="962"/>
          <ac:grpSpMkLst>
            <pc:docMk/>
            <pc:sldMk cId="2966827648" sldId="278"/>
            <ac:grpSpMk id="44" creationId="{A272A7B4-181B-4DF5-BC0B-D544A1270F4C}"/>
          </ac:grpSpMkLst>
        </pc:grpChg>
        <pc:picChg chg="add del mod">
          <ac:chgData name="Hugo Bernier" userId="86ec44c1c1726cb7" providerId="LiveId" clId="{03A7E9DF-EF15-4293-8CA6-C25E58745EC3}" dt="2019-08-03T15:05:15.543" v="1260" actId="478"/>
          <ac:picMkLst>
            <pc:docMk/>
            <pc:sldMk cId="2966827648" sldId="278"/>
            <ac:picMk id="3" creationId="{06434478-8B03-424A-84F4-65BDB8A003FD}"/>
          </ac:picMkLst>
        </pc:picChg>
      </pc:sldChg>
      <pc:sldChg chg="add del">
        <pc:chgData name="Hugo Bernier" userId="86ec44c1c1726cb7" providerId="LiveId" clId="{03A7E9DF-EF15-4293-8CA6-C25E58745EC3}" dt="2019-08-03T16:23:47.149" v="2731" actId="47"/>
        <pc:sldMkLst>
          <pc:docMk/>
          <pc:sldMk cId="1749568786" sldId="279"/>
        </pc:sldMkLst>
      </pc:sldChg>
      <pc:sldChg chg="addSp delSp modSp add">
        <pc:chgData name="Hugo Bernier" userId="86ec44c1c1726cb7" providerId="LiveId" clId="{03A7E9DF-EF15-4293-8CA6-C25E58745EC3}" dt="2019-08-03T17:17:42.490" v="2818" actId="21"/>
        <pc:sldMkLst>
          <pc:docMk/>
          <pc:sldMk cId="247808383" sldId="280"/>
        </pc:sldMkLst>
        <pc:spChg chg="mod">
          <ac:chgData name="Hugo Bernier" userId="86ec44c1c1726cb7" providerId="LiveId" clId="{03A7E9DF-EF15-4293-8CA6-C25E58745EC3}" dt="2019-08-03T16:00:46.986" v="1967" actId="20577"/>
          <ac:spMkLst>
            <pc:docMk/>
            <pc:sldMk cId="247808383" sldId="280"/>
            <ac:spMk id="29" creationId="{213D39D4-3A9D-4426-8FAF-B03BAD0A407C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31" creationId="{2A1BF346-8762-4BC8-AC3D-FFA79C302528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32" creationId="{7D660B93-7374-4279-AB3E-FD5AC3D8F4AF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33" creationId="{A1EB8A1C-E445-49EB-9D1C-898EAD8F839C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33" creationId="{C1C9BD42-5771-48C9-A8E4-90B402E04F9C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34" creationId="{56162888-3146-4661-9040-282D4661B0EE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34" creationId="{6C5CBB66-9748-414F-8021-DDDC2AFA35A1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35" creationId="{40AD1D12-B21F-4579-979E-3E6E4720FFC9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36" creationId="{5156A1FC-A5A5-46DE-9E6D-2531900A03AF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37" creationId="{C760C49E-C30F-48B5-9648-9AC46AFF772C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37" creationId="{DBD08CA6-7EA4-4A2E-B9D3-6B4E7300ACFE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38" creationId="{DD3BD8D5-B066-46B0-B174-2295C0017755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38" creationId="{DD47D57F-2651-4AB6-B921-EADF6467223A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39" creationId="{E9A74B71-9AED-4196-A9FD-BF0D2CF59C27}"/>
          </ac:spMkLst>
        </pc:spChg>
        <pc:spChg chg="mod">
          <ac:chgData name="Hugo Bernier" userId="86ec44c1c1726cb7" providerId="LiveId" clId="{03A7E9DF-EF15-4293-8CA6-C25E58745EC3}" dt="2019-08-03T16:02:05.529" v="2001" actId="207"/>
          <ac:spMkLst>
            <pc:docMk/>
            <pc:sldMk cId="247808383" sldId="280"/>
            <ac:spMk id="40" creationId="{21A816F1-1341-44B2-BFD0-5FC4FDFCB956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41" creationId="{0B216643-AB93-46FA-B67D-5BEA21510213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41" creationId="{A645A1E6-22D5-4DD7-B51B-AA370B8F548F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42" creationId="{9B7C28A0-7E02-420D-AFD2-52B39CF4CCB3}"/>
          </ac:spMkLst>
        </pc:spChg>
        <pc:spChg chg="mod topLvl">
          <ac:chgData name="Hugo Bernier" userId="86ec44c1c1726cb7" providerId="LiveId" clId="{03A7E9DF-EF15-4293-8CA6-C25E58745EC3}" dt="2019-08-03T17:17:38.866" v="2817" actId="164"/>
          <ac:spMkLst>
            <pc:docMk/>
            <pc:sldMk cId="247808383" sldId="280"/>
            <ac:spMk id="42" creationId="{B7FC4F68-CDBB-4E62-9B2B-C1274A5290E2}"/>
          </ac:spMkLst>
        </pc:spChg>
        <pc:spChg chg="mod">
          <ac:chgData name="Hugo Bernier" userId="86ec44c1c1726cb7" providerId="LiveId" clId="{03A7E9DF-EF15-4293-8CA6-C25E58745EC3}" dt="2019-08-03T16:02:26.504" v="2008" actId="20577"/>
          <ac:spMkLst>
            <pc:docMk/>
            <pc:sldMk cId="247808383" sldId="280"/>
            <ac:spMk id="43" creationId="{9D817FF6-E137-4387-937B-483CFD9436CF}"/>
          </ac:spMkLst>
        </pc:spChg>
        <pc:spChg chg="mod">
          <ac:chgData name="Hugo Bernier" userId="86ec44c1c1726cb7" providerId="LiveId" clId="{03A7E9DF-EF15-4293-8CA6-C25E58745EC3}" dt="2019-08-03T16:02:38.730" v="2014" actId="20577"/>
          <ac:spMkLst>
            <pc:docMk/>
            <pc:sldMk cId="247808383" sldId="280"/>
            <ac:spMk id="44" creationId="{60E5C52D-7098-4BDC-9A01-425DF31A4492}"/>
          </ac:spMkLst>
        </pc:spChg>
        <pc:spChg chg="mod">
          <ac:chgData name="Hugo Bernier" userId="86ec44c1c1726cb7" providerId="LiveId" clId="{03A7E9DF-EF15-4293-8CA6-C25E58745EC3}" dt="2019-08-03T16:02:44.927" v="2020" actId="20577"/>
          <ac:spMkLst>
            <pc:docMk/>
            <pc:sldMk cId="247808383" sldId="280"/>
            <ac:spMk id="45" creationId="{EB129BB1-D441-4856-BFF7-CD533AD47CB2}"/>
          </ac:spMkLst>
        </pc:spChg>
        <pc:spChg chg="mod">
          <ac:chgData name="Hugo Bernier" userId="86ec44c1c1726cb7" providerId="LiveId" clId="{03A7E9DF-EF15-4293-8CA6-C25E58745EC3}" dt="2019-08-03T16:02:52.968" v="2024" actId="20577"/>
          <ac:spMkLst>
            <pc:docMk/>
            <pc:sldMk cId="247808383" sldId="280"/>
            <ac:spMk id="46" creationId="{E85FC44A-2F0F-4184-B8FE-5EA7BF6841FB}"/>
          </ac:spMkLst>
        </pc:spChg>
        <pc:spChg chg="mod">
          <ac:chgData name="Hugo Bernier" userId="86ec44c1c1726cb7" providerId="LiveId" clId="{03A7E9DF-EF15-4293-8CA6-C25E58745EC3}" dt="2019-08-03T16:03:01.655" v="2030" actId="20577"/>
          <ac:spMkLst>
            <pc:docMk/>
            <pc:sldMk cId="247808383" sldId="280"/>
            <ac:spMk id="47" creationId="{D61953EB-1F3C-4E3C-A60A-15E5ABF22BE4}"/>
          </ac:spMkLst>
        </pc:spChg>
        <pc:spChg chg="mod">
          <ac:chgData name="Hugo Bernier" userId="86ec44c1c1726cb7" providerId="LiveId" clId="{03A7E9DF-EF15-4293-8CA6-C25E58745EC3}" dt="2019-08-03T16:03:09.426" v="2036" actId="20577"/>
          <ac:spMkLst>
            <pc:docMk/>
            <pc:sldMk cId="247808383" sldId="280"/>
            <ac:spMk id="48" creationId="{5FC9AE10-6C9E-4ABC-9A0D-F36B0B8A7178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49" creationId="{924F8989-877B-4DC7-BD89-3F94E9B3FD74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49" creationId="{AF9FC9DB-9BA8-403B-A02C-7C5AF648D99F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50" creationId="{111D22F0-AD4F-480E-8625-08C4248F4A9E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50" creationId="{BD27D72A-7DC3-4AD1-BCAE-A4CCD80C2414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51" creationId="{10477844-D317-4996-B036-F48568F01A2A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51" creationId="{C144ED28-6EDE-4CF3-B2FF-360B7C9A5DE0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52" creationId="{3F69A2F8-3C79-40E2-A100-C60EF868DCA2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52" creationId="{510536D6-8D10-4800-9B2F-D6A6B9459397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53" creationId="{8FA8496E-878C-4FFC-95BB-619B9322964E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53" creationId="{BCEC6E18-3CB3-4986-93C7-BE3A9FB1121E}"/>
          </ac:spMkLst>
        </pc:spChg>
        <pc:spChg chg="del mod topLvl">
          <ac:chgData name="Hugo Bernier" userId="86ec44c1c1726cb7" providerId="LiveId" clId="{03A7E9DF-EF15-4293-8CA6-C25E58745EC3}" dt="2019-08-03T17:17:36.141" v="2816" actId="478"/>
          <ac:spMkLst>
            <pc:docMk/>
            <pc:sldMk cId="247808383" sldId="280"/>
            <ac:spMk id="54" creationId="{8A754C6F-B0ED-4C90-B040-D2AD5B2A1777}"/>
          </ac:spMkLst>
        </pc:spChg>
        <pc:spChg chg="del">
          <ac:chgData name="Hugo Bernier" userId="86ec44c1c1726cb7" providerId="LiveId" clId="{03A7E9DF-EF15-4293-8CA6-C25E58745EC3}" dt="2019-08-03T16:01:16.426" v="1994" actId="478"/>
          <ac:spMkLst>
            <pc:docMk/>
            <pc:sldMk cId="247808383" sldId="280"/>
            <ac:spMk id="54" creationId="{C7A5E5CB-BFB9-4EC0-AF97-FADB6607E70F}"/>
          </ac:spMkLst>
        </pc:spChg>
        <pc:grpChg chg="add del mod">
          <ac:chgData name="Hugo Bernier" userId="86ec44c1c1726cb7" providerId="LiveId" clId="{03A7E9DF-EF15-4293-8CA6-C25E58745EC3}" dt="2019-08-03T17:17:42.490" v="2818" actId="21"/>
          <ac:grpSpMkLst>
            <pc:docMk/>
            <pc:sldMk cId="247808383" sldId="280"/>
            <ac:grpSpMk id="2" creationId="{375FFBBD-4F94-4543-992E-1F7A23BCBDD7}"/>
          </ac:grpSpMkLst>
        </pc:grpChg>
        <pc:grpChg chg="add del">
          <ac:chgData name="Hugo Bernier" userId="86ec44c1c1726cb7" providerId="LiveId" clId="{03A7E9DF-EF15-4293-8CA6-C25E58745EC3}" dt="2019-08-03T17:17:42.490" v="2818" actId="21"/>
          <ac:grpSpMkLst>
            <pc:docMk/>
            <pc:sldMk cId="247808383" sldId="280"/>
            <ac:grpSpMk id="16" creationId="{12D939A3-8C30-4702-B1E6-F0ACC17681D5}"/>
          </ac:grpSpMkLst>
        </pc:grpChg>
        <pc:grpChg chg="add del mod">
          <ac:chgData name="Hugo Bernier" userId="86ec44c1c1726cb7" providerId="LiveId" clId="{03A7E9DF-EF15-4293-8CA6-C25E58745EC3}" dt="2019-08-03T17:16:49.073" v="2809" actId="165"/>
          <ac:grpSpMkLst>
            <pc:docMk/>
            <pc:sldMk cId="247808383" sldId="280"/>
            <ac:grpSpMk id="30" creationId="{EB8768A2-085D-4A2C-86E1-B4694F16500C}"/>
          </ac:grpSpMkLst>
        </pc:grpChg>
        <pc:picChg chg="add del mod">
          <ac:chgData name="Hugo Bernier" userId="86ec44c1c1726cb7" providerId="LiveId" clId="{03A7E9DF-EF15-4293-8CA6-C25E58745EC3}" dt="2019-08-03T16:03:12.749" v="2037" actId="478"/>
          <ac:picMkLst>
            <pc:docMk/>
            <pc:sldMk cId="247808383" sldId="280"/>
            <ac:picMk id="28" creationId="{910AF01B-F323-4236-94D9-C75EB8C639E7}"/>
          </ac:picMkLst>
        </pc:picChg>
      </pc:sldChg>
      <pc:sldChg chg="modSp new del">
        <pc:chgData name="Hugo Bernier" userId="86ec44c1c1726cb7" providerId="LiveId" clId="{03A7E9DF-EF15-4293-8CA6-C25E58745EC3}" dt="2019-08-03T15:58:51.815" v="1919" actId="680"/>
        <pc:sldMkLst>
          <pc:docMk/>
          <pc:sldMk cId="3830887593" sldId="280"/>
        </pc:sldMkLst>
        <pc:spChg chg="mod">
          <ac:chgData name="Hugo Bernier" userId="86ec44c1c1726cb7" providerId="LiveId" clId="{03A7E9DF-EF15-4293-8CA6-C25E58745EC3}" dt="2019-08-03T15:58:51.316" v="1918" actId="20577"/>
          <ac:spMkLst>
            <pc:docMk/>
            <pc:sldMk cId="3830887593" sldId="280"/>
            <ac:spMk id="2" creationId="{E54470E7-EC07-447C-98AB-95BD87643A40}"/>
          </ac:spMkLst>
        </pc:spChg>
        <pc:spChg chg="mod">
          <ac:chgData name="Hugo Bernier" userId="86ec44c1c1726cb7" providerId="LiveId" clId="{03A7E9DF-EF15-4293-8CA6-C25E58745EC3}" dt="2019-08-03T15:58:42.247" v="1915"/>
          <ac:spMkLst>
            <pc:docMk/>
            <pc:sldMk cId="3830887593" sldId="280"/>
            <ac:spMk id="3" creationId="{6C5E33E1-C4FA-4B8E-B506-29916345C633}"/>
          </ac:spMkLst>
        </pc:spChg>
      </pc:sldChg>
      <pc:sldChg chg="addSp delSp modSp add">
        <pc:chgData name="Hugo Bernier" userId="86ec44c1c1726cb7" providerId="LiveId" clId="{03A7E9DF-EF15-4293-8CA6-C25E58745EC3}" dt="2019-08-03T17:37:51.541" v="2998" actId="478"/>
        <pc:sldMkLst>
          <pc:docMk/>
          <pc:sldMk cId="2146116251" sldId="281"/>
        </pc:sldMkLst>
        <pc:spChg chg="add del mod">
          <ac:chgData name="Hugo Bernier" userId="86ec44c1c1726cb7" providerId="LiveId" clId="{03A7E9DF-EF15-4293-8CA6-C25E58745EC3}" dt="2019-08-03T16:04:52.724" v="2060"/>
          <ac:spMkLst>
            <pc:docMk/>
            <pc:sldMk cId="2146116251" sldId="281"/>
            <ac:spMk id="2" creationId="{3A16477E-7294-4C9E-9248-F1D41070EC4E}"/>
          </ac:spMkLst>
        </pc:spChg>
        <pc:spChg chg="add del mod">
          <ac:chgData name="Hugo Bernier" userId="86ec44c1c1726cb7" providerId="LiveId" clId="{03A7E9DF-EF15-4293-8CA6-C25E58745EC3}" dt="2019-08-03T17:37:51.541" v="2998" actId="478"/>
          <ac:spMkLst>
            <pc:docMk/>
            <pc:sldMk cId="2146116251" sldId="281"/>
            <ac:spMk id="3" creationId="{90987F41-3969-468A-90FA-7A50828F8AC6}"/>
          </ac:spMkLst>
        </pc:spChg>
        <pc:spChg chg="mod topLvl">
          <ac:chgData name="Hugo Bernier" userId="86ec44c1c1726cb7" providerId="LiveId" clId="{03A7E9DF-EF15-4293-8CA6-C25E58745EC3}" dt="2019-08-03T16:16:38.199" v="2513" actId="338"/>
          <ac:spMkLst>
            <pc:docMk/>
            <pc:sldMk cId="2146116251" sldId="281"/>
            <ac:spMk id="21" creationId="{D8D80995-4D5B-4B61-9655-502B949D6B79}"/>
          </ac:spMkLst>
        </pc:spChg>
        <pc:spChg chg="mod topLvl">
          <ac:chgData name="Hugo Bernier" userId="86ec44c1c1726cb7" providerId="LiveId" clId="{03A7E9DF-EF15-4293-8CA6-C25E58745EC3}" dt="2019-08-03T16:16:38.199" v="2513" actId="338"/>
          <ac:spMkLst>
            <pc:docMk/>
            <pc:sldMk cId="2146116251" sldId="281"/>
            <ac:spMk id="22" creationId="{E1623C9B-F96A-4BB0-9BF3-A19226DBD80F}"/>
          </ac:spMkLst>
        </pc:spChg>
        <pc:spChg chg="mod topLvl">
          <ac:chgData name="Hugo Bernier" userId="86ec44c1c1726cb7" providerId="LiveId" clId="{03A7E9DF-EF15-4293-8CA6-C25E58745EC3}" dt="2019-08-03T16:16:41.488" v="2514" actId="338"/>
          <ac:spMkLst>
            <pc:docMk/>
            <pc:sldMk cId="2146116251" sldId="281"/>
            <ac:spMk id="24" creationId="{D4D8D483-3E92-4634-8A1A-E54BB78D911B}"/>
          </ac:spMkLst>
        </pc:spChg>
        <pc:spChg chg="mod topLvl">
          <ac:chgData name="Hugo Bernier" userId="86ec44c1c1726cb7" providerId="LiveId" clId="{03A7E9DF-EF15-4293-8CA6-C25E58745EC3}" dt="2019-08-03T16:16:41.488" v="2514" actId="338"/>
          <ac:spMkLst>
            <pc:docMk/>
            <pc:sldMk cId="2146116251" sldId="281"/>
            <ac:spMk id="25" creationId="{5D304E35-A366-4BD3-B886-72B0693130B2}"/>
          </ac:spMkLst>
        </pc:spChg>
        <pc:spChg chg="mod topLvl">
          <ac:chgData name="Hugo Bernier" userId="86ec44c1c1726cb7" providerId="LiveId" clId="{03A7E9DF-EF15-4293-8CA6-C25E58745EC3}" dt="2019-08-03T16:16:45.770" v="2515" actId="338"/>
          <ac:spMkLst>
            <pc:docMk/>
            <pc:sldMk cId="2146116251" sldId="281"/>
            <ac:spMk id="27" creationId="{51853B57-0CB1-4FB6-B9B5-3C7C2D86A911}"/>
          </ac:spMkLst>
        </pc:spChg>
        <pc:spChg chg="mod topLvl">
          <ac:chgData name="Hugo Bernier" userId="86ec44c1c1726cb7" providerId="LiveId" clId="{03A7E9DF-EF15-4293-8CA6-C25E58745EC3}" dt="2019-08-03T16:16:45.770" v="2515" actId="338"/>
          <ac:spMkLst>
            <pc:docMk/>
            <pc:sldMk cId="2146116251" sldId="281"/>
            <ac:spMk id="28" creationId="{22539698-5C4F-4D6E-B4CF-848E10842B72}"/>
          </ac:spMkLst>
        </pc:spChg>
        <pc:spChg chg="mod">
          <ac:chgData name="Hugo Bernier" userId="86ec44c1c1726cb7" providerId="LiveId" clId="{03A7E9DF-EF15-4293-8CA6-C25E58745EC3}" dt="2019-08-03T17:19:51.447" v="2841" actId="14100"/>
          <ac:spMkLst>
            <pc:docMk/>
            <pc:sldMk cId="2146116251" sldId="281"/>
            <ac:spMk id="29" creationId="{213D39D4-3A9D-4426-8FAF-B03BAD0A407C}"/>
          </ac:spMkLst>
        </pc:spChg>
        <pc:spChg chg="mod topLvl">
          <ac:chgData name="Hugo Bernier" userId="86ec44c1c1726cb7" providerId="LiveId" clId="{03A7E9DF-EF15-4293-8CA6-C25E58745EC3}" dt="2019-08-03T16:16:34.307" v="2512" actId="338"/>
          <ac:spMkLst>
            <pc:docMk/>
            <pc:sldMk cId="2146116251" sldId="281"/>
            <ac:spMk id="31" creationId="{2A1BF346-8762-4BC8-AC3D-FFA79C302528}"/>
          </ac:spMkLst>
        </pc:spChg>
        <pc:spChg chg="del">
          <ac:chgData name="Hugo Bernier" userId="86ec44c1c1726cb7" providerId="LiveId" clId="{03A7E9DF-EF15-4293-8CA6-C25E58745EC3}" dt="2019-08-03T16:07:55.630" v="2097" actId="478"/>
          <ac:spMkLst>
            <pc:docMk/>
            <pc:sldMk cId="2146116251" sldId="281"/>
            <ac:spMk id="32" creationId="{7D660B93-7374-4279-AB3E-FD5AC3D8F4AF}"/>
          </ac:spMkLst>
        </pc:spChg>
        <pc:spChg chg="mod topLvl">
          <ac:chgData name="Hugo Bernier" userId="86ec44c1c1726cb7" providerId="LiveId" clId="{03A7E9DF-EF15-4293-8CA6-C25E58745EC3}" dt="2019-08-03T16:16:48.622" v="2516" actId="338"/>
          <ac:spMkLst>
            <pc:docMk/>
            <pc:sldMk cId="2146116251" sldId="281"/>
            <ac:spMk id="33" creationId="{EBB6FDC0-96CE-47D5-AE9E-1436E0F5276D}"/>
          </ac:spMkLst>
        </pc:spChg>
        <pc:spChg chg="mod topLvl">
          <ac:chgData name="Hugo Bernier" userId="86ec44c1c1726cb7" providerId="LiveId" clId="{03A7E9DF-EF15-4293-8CA6-C25E58745EC3}" dt="2019-08-03T16:16:48.622" v="2516" actId="338"/>
          <ac:spMkLst>
            <pc:docMk/>
            <pc:sldMk cId="2146116251" sldId="281"/>
            <ac:spMk id="34" creationId="{0E3FF1E3-B2FE-40BA-AE5D-F7FA903D2D8D}"/>
          </ac:spMkLst>
        </pc:spChg>
        <pc:spChg chg="del">
          <ac:chgData name="Hugo Bernier" userId="86ec44c1c1726cb7" providerId="LiveId" clId="{03A7E9DF-EF15-4293-8CA6-C25E58745EC3}" dt="2019-08-03T16:05:35.092" v="2071" actId="478"/>
          <ac:spMkLst>
            <pc:docMk/>
            <pc:sldMk cId="2146116251" sldId="281"/>
            <ac:spMk id="35" creationId="{40AD1D12-B21F-4579-979E-3E6E4720FFC9}"/>
          </ac:spMkLst>
        </pc:spChg>
        <pc:spChg chg="del">
          <ac:chgData name="Hugo Bernier" userId="86ec44c1c1726cb7" providerId="LiveId" clId="{03A7E9DF-EF15-4293-8CA6-C25E58745EC3}" dt="2019-08-03T16:05:35.092" v="2071" actId="478"/>
          <ac:spMkLst>
            <pc:docMk/>
            <pc:sldMk cId="2146116251" sldId="281"/>
            <ac:spMk id="36" creationId="{5156A1FC-A5A5-46DE-9E6D-2531900A03AF}"/>
          </ac:spMkLst>
        </pc:spChg>
        <pc:spChg chg="mod topLvl">
          <ac:chgData name="Hugo Bernier" userId="86ec44c1c1726cb7" providerId="LiveId" clId="{03A7E9DF-EF15-4293-8CA6-C25E58745EC3}" dt="2019-08-03T16:16:52.451" v="2517" actId="338"/>
          <ac:spMkLst>
            <pc:docMk/>
            <pc:sldMk cId="2146116251" sldId="281"/>
            <ac:spMk id="38" creationId="{13779FE5-149C-4645-A11E-C0233C3FB976}"/>
          </ac:spMkLst>
        </pc:spChg>
        <pc:spChg chg="del">
          <ac:chgData name="Hugo Bernier" userId="86ec44c1c1726cb7" providerId="LiveId" clId="{03A7E9DF-EF15-4293-8CA6-C25E58745EC3}" dt="2019-08-03T16:07:52.598" v="2096" actId="478"/>
          <ac:spMkLst>
            <pc:docMk/>
            <pc:sldMk cId="2146116251" sldId="281"/>
            <ac:spMk id="39" creationId="{E9A74B71-9AED-4196-A9FD-BF0D2CF59C27}"/>
          </ac:spMkLst>
        </pc:spChg>
        <pc:spChg chg="del">
          <ac:chgData name="Hugo Bernier" userId="86ec44c1c1726cb7" providerId="LiveId" clId="{03A7E9DF-EF15-4293-8CA6-C25E58745EC3}" dt="2019-08-03T16:07:52.598" v="2096" actId="478"/>
          <ac:spMkLst>
            <pc:docMk/>
            <pc:sldMk cId="2146116251" sldId="281"/>
            <ac:spMk id="40" creationId="{21A816F1-1341-44B2-BFD0-5FC4FDFCB956}"/>
          </ac:spMkLst>
        </pc:spChg>
        <pc:spChg chg="mod topLvl">
          <ac:chgData name="Hugo Bernier" userId="86ec44c1c1726cb7" providerId="LiveId" clId="{03A7E9DF-EF15-4293-8CA6-C25E58745EC3}" dt="2019-08-03T16:16:52.451" v="2517" actId="338"/>
          <ac:spMkLst>
            <pc:docMk/>
            <pc:sldMk cId="2146116251" sldId="281"/>
            <ac:spMk id="41" creationId="{90EE6DFD-C2B0-4D57-8E22-2904E8F30038}"/>
          </ac:spMkLst>
        </pc:spChg>
        <pc:spChg chg="mod topLvl">
          <ac:chgData name="Hugo Bernier" userId="86ec44c1c1726cb7" providerId="LiveId" clId="{03A7E9DF-EF15-4293-8CA6-C25E58745EC3}" dt="2019-08-03T16:16:34.307" v="2512" actId="338"/>
          <ac:spMkLst>
            <pc:docMk/>
            <pc:sldMk cId="2146116251" sldId="281"/>
            <ac:spMk id="43" creationId="{9D817FF6-E137-4387-937B-483CFD9436CF}"/>
          </ac:spMkLst>
        </pc:spChg>
        <pc:spChg chg="del">
          <ac:chgData name="Hugo Bernier" userId="86ec44c1c1726cb7" providerId="LiveId" clId="{03A7E9DF-EF15-4293-8CA6-C25E58745EC3}" dt="2019-08-03T16:05:39.922" v="2072" actId="478"/>
          <ac:spMkLst>
            <pc:docMk/>
            <pc:sldMk cId="2146116251" sldId="281"/>
            <ac:spMk id="44" creationId="{60E5C52D-7098-4BDC-9A01-425DF31A4492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45" creationId="{7C0ED530-9BA9-4162-A426-AD22DD04658B}"/>
          </ac:spMkLst>
        </pc:spChg>
        <pc:spChg chg="del">
          <ac:chgData name="Hugo Bernier" userId="86ec44c1c1726cb7" providerId="LiveId" clId="{03A7E9DF-EF15-4293-8CA6-C25E58745EC3}" dt="2019-08-03T16:07:52.598" v="2096" actId="478"/>
          <ac:spMkLst>
            <pc:docMk/>
            <pc:sldMk cId="2146116251" sldId="281"/>
            <ac:spMk id="45" creationId="{EB129BB1-D441-4856-BFF7-CD533AD47CB2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46" creationId="{3570F77F-78B4-467F-8306-F1FC137F99EA}"/>
          </ac:spMkLst>
        </pc:spChg>
        <pc:spChg chg="del">
          <ac:chgData name="Hugo Bernier" userId="86ec44c1c1726cb7" providerId="LiveId" clId="{03A7E9DF-EF15-4293-8CA6-C25E58745EC3}" dt="2019-08-03T16:07:55.630" v="2097" actId="478"/>
          <ac:spMkLst>
            <pc:docMk/>
            <pc:sldMk cId="2146116251" sldId="281"/>
            <ac:spMk id="46" creationId="{E85FC44A-2F0F-4184-B8FE-5EA7BF6841FB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47" creationId="{9D1CB51F-4436-41D0-A228-8300EB194901}"/>
          </ac:spMkLst>
        </pc:spChg>
        <pc:spChg chg="del">
          <ac:chgData name="Hugo Bernier" userId="86ec44c1c1726cb7" providerId="LiveId" clId="{03A7E9DF-EF15-4293-8CA6-C25E58745EC3}" dt="2019-08-03T16:05:43.104" v="2073" actId="478"/>
          <ac:spMkLst>
            <pc:docMk/>
            <pc:sldMk cId="2146116251" sldId="281"/>
            <ac:spMk id="47" creationId="{D61953EB-1F3C-4E3C-A60A-15E5ABF22BE4}"/>
          </ac:spMkLst>
        </pc:spChg>
        <pc:spChg chg="del">
          <ac:chgData name="Hugo Bernier" userId="86ec44c1c1726cb7" providerId="LiveId" clId="{03A7E9DF-EF15-4293-8CA6-C25E58745EC3}" dt="2019-08-03T16:07:52.598" v="2096" actId="478"/>
          <ac:spMkLst>
            <pc:docMk/>
            <pc:sldMk cId="2146116251" sldId="281"/>
            <ac:spMk id="48" creationId="{5FC9AE10-6C9E-4ABC-9A0D-F36B0B8A7178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48" creationId="{E72304D8-7B42-4DE2-9FD4-FB0F53A6F4FB}"/>
          </ac:spMkLst>
        </pc:spChg>
        <pc:spChg chg="mod topLvl">
          <ac:chgData name="Hugo Bernier" userId="86ec44c1c1726cb7" providerId="LiveId" clId="{03A7E9DF-EF15-4293-8CA6-C25E58745EC3}" dt="2019-08-03T16:16:56.818" v="2518" actId="338"/>
          <ac:spMkLst>
            <pc:docMk/>
            <pc:sldMk cId="2146116251" sldId="281"/>
            <ac:spMk id="49" creationId="{BF9E24EC-E010-4B85-9393-6585CC7AE535}"/>
          </ac:spMkLst>
        </pc:spChg>
        <pc:spChg chg="mod topLvl">
          <ac:chgData name="Hugo Bernier" userId="86ec44c1c1726cb7" providerId="LiveId" clId="{03A7E9DF-EF15-4293-8CA6-C25E58745EC3}" dt="2019-08-03T16:16:56.818" v="2518" actId="338"/>
          <ac:spMkLst>
            <pc:docMk/>
            <pc:sldMk cId="2146116251" sldId="281"/>
            <ac:spMk id="50" creationId="{E8B98B17-962A-4D7A-A160-588BE54C4DC6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51" creationId="{32AA3F1A-3D56-42F7-A5FB-A2866ED62D11}"/>
          </ac:spMkLst>
        </pc:spChg>
        <pc:spChg chg="mod topLvl">
          <ac:chgData name="Hugo Bernier" userId="86ec44c1c1726cb7" providerId="LiveId" clId="{03A7E9DF-EF15-4293-8CA6-C25E58745EC3}" dt="2019-08-03T16:17:00.739" v="2519" actId="338"/>
          <ac:spMkLst>
            <pc:docMk/>
            <pc:sldMk cId="2146116251" sldId="281"/>
            <ac:spMk id="52" creationId="{30F2F186-8C68-4AF0-B53C-0CC714808FFB}"/>
          </ac:spMkLst>
        </pc:spChg>
        <pc:spChg chg="mod topLvl">
          <ac:chgData name="Hugo Bernier" userId="86ec44c1c1726cb7" providerId="LiveId" clId="{03A7E9DF-EF15-4293-8CA6-C25E58745EC3}" dt="2019-08-03T16:17:00.739" v="2519" actId="338"/>
          <ac:spMkLst>
            <pc:docMk/>
            <pc:sldMk cId="2146116251" sldId="281"/>
            <ac:spMk id="53" creationId="{A3B162F9-F5F0-459E-B7EC-7F475CB33D4C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54" creationId="{0A2BB72D-B39A-4EAF-9C34-3EC45164C9B5}"/>
          </ac:spMkLst>
        </pc:spChg>
        <pc:spChg chg="mod topLvl">
          <ac:chgData name="Hugo Bernier" userId="86ec44c1c1726cb7" providerId="LiveId" clId="{03A7E9DF-EF15-4293-8CA6-C25E58745EC3}" dt="2019-08-03T16:17:06.342" v="2520" actId="338"/>
          <ac:spMkLst>
            <pc:docMk/>
            <pc:sldMk cId="2146116251" sldId="281"/>
            <ac:spMk id="55" creationId="{9A44F6C6-5580-45A2-AE02-CC691A23628D}"/>
          </ac:spMkLst>
        </pc:spChg>
        <pc:spChg chg="mod topLvl">
          <ac:chgData name="Hugo Bernier" userId="86ec44c1c1726cb7" providerId="LiveId" clId="{03A7E9DF-EF15-4293-8CA6-C25E58745EC3}" dt="2019-08-03T16:17:06.342" v="2520" actId="338"/>
          <ac:spMkLst>
            <pc:docMk/>
            <pc:sldMk cId="2146116251" sldId="281"/>
            <ac:spMk id="56" creationId="{2B5676D4-F76E-41E4-BE45-16320C157D08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57" creationId="{6B3EBE3F-3268-4E5B-BB01-DCFCE3D4C1E8}"/>
          </ac:spMkLst>
        </pc:spChg>
        <pc:spChg chg="mod">
          <ac:chgData name="Hugo Bernier" userId="86ec44c1c1726cb7" providerId="LiveId" clId="{03A7E9DF-EF15-4293-8CA6-C25E58745EC3}" dt="2019-08-03T17:20:43.150" v="2850" actId="1076"/>
          <ac:spMkLst>
            <pc:docMk/>
            <pc:sldMk cId="2146116251" sldId="281"/>
            <ac:spMk id="58" creationId="{F18741E9-86B8-4AE6-9790-D40E7C637924}"/>
          </ac:spMkLst>
        </pc:spChg>
        <pc:spChg chg="mod topLvl">
          <ac:chgData name="Hugo Bernier" userId="86ec44c1c1726cb7" providerId="LiveId" clId="{03A7E9DF-EF15-4293-8CA6-C25E58745EC3}" dt="2019-08-03T16:17:10.318" v="2521" actId="338"/>
          <ac:spMkLst>
            <pc:docMk/>
            <pc:sldMk cId="2146116251" sldId="281"/>
            <ac:spMk id="59" creationId="{67F50EB7-A82E-4C56-93B7-3F3CD2C1F62B}"/>
          </ac:spMkLst>
        </pc:spChg>
        <pc:spChg chg="mod topLvl">
          <ac:chgData name="Hugo Bernier" userId="86ec44c1c1726cb7" providerId="LiveId" clId="{03A7E9DF-EF15-4293-8CA6-C25E58745EC3}" dt="2019-08-03T16:17:10.318" v="2521" actId="338"/>
          <ac:spMkLst>
            <pc:docMk/>
            <pc:sldMk cId="2146116251" sldId="281"/>
            <ac:spMk id="60" creationId="{B79E85DE-1403-4825-BAC0-CB7B8DB58DD1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61" creationId="{25ADDB4A-4A35-4B83-B402-ABD9014F8839}"/>
          </ac:spMkLst>
        </pc:spChg>
        <pc:spChg chg="mod topLvl">
          <ac:chgData name="Hugo Bernier" userId="86ec44c1c1726cb7" providerId="LiveId" clId="{03A7E9DF-EF15-4293-8CA6-C25E58745EC3}" dt="2019-08-03T16:17:14.067" v="2522" actId="338"/>
          <ac:spMkLst>
            <pc:docMk/>
            <pc:sldMk cId="2146116251" sldId="281"/>
            <ac:spMk id="62" creationId="{2B617AE6-51D6-4FF0-A003-3B3507DBF1E1}"/>
          </ac:spMkLst>
        </pc:spChg>
        <pc:spChg chg="mod topLvl">
          <ac:chgData name="Hugo Bernier" userId="86ec44c1c1726cb7" providerId="LiveId" clId="{03A7E9DF-EF15-4293-8CA6-C25E58745EC3}" dt="2019-08-03T16:17:14.067" v="2522" actId="338"/>
          <ac:spMkLst>
            <pc:docMk/>
            <pc:sldMk cId="2146116251" sldId="281"/>
            <ac:spMk id="63" creationId="{DC30079E-E213-4A78-A355-AFE4AAE240E8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64" creationId="{D8219DEF-FC04-4A3C-8789-F1E27D8C353C}"/>
          </ac:spMkLst>
        </pc:spChg>
        <pc:spChg chg="mod topLvl">
          <ac:chgData name="Hugo Bernier" userId="86ec44c1c1726cb7" providerId="LiveId" clId="{03A7E9DF-EF15-4293-8CA6-C25E58745EC3}" dt="2019-08-03T16:17:17.627" v="2523" actId="338"/>
          <ac:spMkLst>
            <pc:docMk/>
            <pc:sldMk cId="2146116251" sldId="281"/>
            <ac:spMk id="65" creationId="{78297036-8C16-415C-B98B-E70A3155AE54}"/>
          </ac:spMkLst>
        </pc:spChg>
        <pc:spChg chg="mod topLvl">
          <ac:chgData name="Hugo Bernier" userId="86ec44c1c1726cb7" providerId="LiveId" clId="{03A7E9DF-EF15-4293-8CA6-C25E58745EC3}" dt="2019-08-03T16:17:17.627" v="2523" actId="338"/>
          <ac:spMkLst>
            <pc:docMk/>
            <pc:sldMk cId="2146116251" sldId="281"/>
            <ac:spMk id="66" creationId="{0A16F802-3A36-4774-8BD1-1650D078B2B7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67" creationId="{649F6182-65E8-4A2E-8506-0F713E1DA754}"/>
          </ac:spMkLst>
        </pc:spChg>
        <pc:spChg chg="mod topLvl">
          <ac:chgData name="Hugo Bernier" userId="86ec44c1c1726cb7" providerId="LiveId" clId="{03A7E9DF-EF15-4293-8CA6-C25E58745EC3}" dt="2019-08-03T16:17:21.648" v="2524" actId="338"/>
          <ac:spMkLst>
            <pc:docMk/>
            <pc:sldMk cId="2146116251" sldId="281"/>
            <ac:spMk id="68" creationId="{66B2B69D-99CE-4BCC-BC63-7C912910088A}"/>
          </ac:spMkLst>
        </pc:spChg>
        <pc:spChg chg="mod topLvl">
          <ac:chgData name="Hugo Bernier" userId="86ec44c1c1726cb7" providerId="LiveId" clId="{03A7E9DF-EF15-4293-8CA6-C25E58745EC3}" dt="2019-08-03T16:17:21.648" v="2524" actId="338"/>
          <ac:spMkLst>
            <pc:docMk/>
            <pc:sldMk cId="2146116251" sldId="281"/>
            <ac:spMk id="69" creationId="{5A07140A-204A-4E99-B172-1C35F546D77D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70" creationId="{BE3D4BBE-995A-4204-A98B-968681F10680}"/>
          </ac:spMkLst>
        </pc:spChg>
        <pc:spChg chg="mod topLvl">
          <ac:chgData name="Hugo Bernier" userId="86ec44c1c1726cb7" providerId="LiveId" clId="{03A7E9DF-EF15-4293-8CA6-C25E58745EC3}" dt="2019-08-03T17:24:18.549" v="2890" actId="164"/>
          <ac:spMkLst>
            <pc:docMk/>
            <pc:sldMk cId="2146116251" sldId="281"/>
            <ac:spMk id="71" creationId="{5B14AC89-FDC7-4F61-A656-54C093E4830E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3" creationId="{040C0E2E-4DC2-43D5-B639-13710228AB42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4" creationId="{4FCAC83E-886C-4CDC-B363-E6472C0CBFE4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5" creationId="{0073CEEF-8924-418C-A1AE-268174FE2E9C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6" creationId="{667848C0-4C5D-409A-BED0-FD0C68322783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7" creationId="{C98F54B0-4143-4351-8BC2-3E201CF41084}"/>
          </ac:spMkLst>
        </pc:spChg>
        <pc:spChg chg="mod topLvl">
          <ac:chgData name="Hugo Bernier" userId="86ec44c1c1726cb7" providerId="LiveId" clId="{03A7E9DF-EF15-4293-8CA6-C25E58745EC3}" dt="2019-08-03T17:24:14.829" v="2889" actId="164"/>
          <ac:spMkLst>
            <pc:docMk/>
            <pc:sldMk cId="2146116251" sldId="281"/>
            <ac:spMk id="78" creationId="{76EC7B47-C09B-4EB2-AB1A-EFCFC04E3639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80" creationId="{BFC8D2CC-7546-40A3-9AE2-72152BC4ED48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81" creationId="{975E39B0-F753-463E-8774-BD34A963C895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83" creationId="{89D618C8-FB93-4449-9F98-4CE47F760B6E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84" creationId="{FB8A2E1D-9D4A-44B4-BC73-797298552272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86" creationId="{0DC46ADD-674B-4021-B09B-8835224E3C12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87" creationId="{9D7AEF87-FB62-47A5-8FA0-97066F307C9B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89" creationId="{59606959-5136-43F8-A7AE-7F9D70FD6886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90" creationId="{F51159EC-352A-469A-916A-5D2733DD7CCA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92" creationId="{9F4DEE2C-BB77-44C0-A33A-9E0CF28C54D0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93" creationId="{3014EF3B-1325-4EC2-8238-174E8F4E635D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95" creationId="{4871ABF7-BB24-4176-9717-F1A04853B3D6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96" creationId="{40614839-BE3F-4AE4-A714-72F22638F326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98" creationId="{54375397-905C-4AB8-BE3B-4F6960821F92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99" creationId="{B0CEB88D-9312-48C4-8F28-0D23B29B0F68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01" creationId="{FDF11BFB-CAF2-43A7-9A24-BAE0DDEFE92D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02" creationId="{BA450317-10D3-459C-88EC-ABC03341F030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04" creationId="{212301A5-A11B-4A6F-A06B-3C6F861AA911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05" creationId="{D5D48335-6E3A-4582-BA21-043D2B2C958C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07" creationId="{03CDB9CC-AB5D-4BDA-9C02-0C48BC8C9DF6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08" creationId="{AFB4AFED-9E99-45F8-B55C-DDB9A0FD934E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10" creationId="{D34D924B-153A-42FD-85A3-0E9E63A5CD48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11" creationId="{960109F9-3583-4BBF-8BE9-520E70AB630A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13" creationId="{B62BAC02-7B27-4CF6-8573-88196ECEBC52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14" creationId="{9F258163-F8A6-4AB2-B0FD-52682EA0C7E3}"/>
          </ac:spMkLst>
        </pc:spChg>
        <pc:spChg chg="mod topLvl">
          <ac:chgData name="Hugo Bernier" userId="86ec44c1c1726cb7" providerId="LiveId" clId="{03A7E9DF-EF15-4293-8CA6-C25E58745EC3}" dt="2019-08-03T17:24:53.447" v="2904" actId="164"/>
          <ac:spMkLst>
            <pc:docMk/>
            <pc:sldMk cId="2146116251" sldId="281"/>
            <ac:spMk id="116" creationId="{4660D261-0542-41FA-8A14-3C7CCE53599E}"/>
          </ac:spMkLst>
        </pc:spChg>
        <pc:spChg chg="del mod topLvl">
          <ac:chgData name="Hugo Bernier" userId="86ec44c1c1726cb7" providerId="LiveId" clId="{03A7E9DF-EF15-4293-8CA6-C25E58745EC3}" dt="2019-08-03T17:18:22.900" v="2823" actId="478"/>
          <ac:spMkLst>
            <pc:docMk/>
            <pc:sldMk cId="2146116251" sldId="281"/>
            <ac:spMk id="117" creationId="{2F8CCA24-3A69-42F5-BD86-03C1F8EA2491}"/>
          </ac:spMkLst>
        </pc:spChg>
        <pc:grpChg chg="add del mod">
          <ac:chgData name="Hugo Bernier" userId="86ec44c1c1726cb7" providerId="LiveId" clId="{03A7E9DF-EF15-4293-8CA6-C25E58745EC3}" dt="2019-08-03T17:24:29.599" v="2892" actId="165"/>
          <ac:grpSpMkLst>
            <pc:docMk/>
            <pc:sldMk cId="2146116251" sldId="281"/>
            <ac:grpSpMk id="2" creationId="{7291204C-0F91-4CAD-9E79-C0E3340477BB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4" creationId="{0330FF99-5FF5-44EC-A418-8CC625337C91}"/>
          </ac:grpSpMkLst>
        </pc:grpChg>
        <pc:grpChg chg="add del mod">
          <ac:chgData name="Hugo Bernier" userId="86ec44c1c1726cb7" providerId="LiveId" clId="{03A7E9DF-EF15-4293-8CA6-C25E58745EC3}" dt="2019-08-03T17:25:29.733" v="2908" actId="21"/>
          <ac:grpSpMkLst>
            <pc:docMk/>
            <pc:sldMk cId="2146116251" sldId="281"/>
            <ac:grpSpMk id="4" creationId="{CCF62CC5-6C2D-4D8D-BCF1-E1B9DD119ABC}"/>
          </ac:grpSpMkLst>
        </pc:grpChg>
        <pc:grpChg chg="add mod">
          <ac:chgData name="Hugo Bernier" userId="86ec44c1c1726cb7" providerId="LiveId" clId="{03A7E9DF-EF15-4293-8CA6-C25E58745EC3}" dt="2019-08-03T16:16:34.307" v="2512" actId="338"/>
          <ac:grpSpMkLst>
            <pc:docMk/>
            <pc:sldMk cId="2146116251" sldId="281"/>
            <ac:grpSpMk id="5" creationId="{9BE5856B-8E39-4E31-B3A7-D66D40995F53}"/>
          </ac:grpSpMkLst>
        </pc:grpChg>
        <pc:grpChg chg="add mod">
          <ac:chgData name="Hugo Bernier" userId="86ec44c1c1726cb7" providerId="LiveId" clId="{03A7E9DF-EF15-4293-8CA6-C25E58745EC3}" dt="2019-08-03T16:16:38.199" v="2513" actId="338"/>
          <ac:grpSpMkLst>
            <pc:docMk/>
            <pc:sldMk cId="2146116251" sldId="281"/>
            <ac:grpSpMk id="6" creationId="{1FAF4B8B-164D-41FD-9CD1-369C14D09D5F}"/>
          </ac:grpSpMkLst>
        </pc:grpChg>
        <pc:grpChg chg="add mod">
          <ac:chgData name="Hugo Bernier" userId="86ec44c1c1726cb7" providerId="LiveId" clId="{03A7E9DF-EF15-4293-8CA6-C25E58745EC3}" dt="2019-08-03T16:16:41.488" v="2514" actId="338"/>
          <ac:grpSpMkLst>
            <pc:docMk/>
            <pc:sldMk cId="2146116251" sldId="281"/>
            <ac:grpSpMk id="7" creationId="{45A57478-7299-4CAD-929E-261EA02AAD27}"/>
          </ac:grpSpMkLst>
        </pc:grpChg>
        <pc:grpChg chg="add mod">
          <ac:chgData name="Hugo Bernier" userId="86ec44c1c1726cb7" providerId="LiveId" clId="{03A7E9DF-EF15-4293-8CA6-C25E58745EC3}" dt="2019-08-03T16:16:45.770" v="2515" actId="338"/>
          <ac:grpSpMkLst>
            <pc:docMk/>
            <pc:sldMk cId="2146116251" sldId="281"/>
            <ac:grpSpMk id="8" creationId="{81EEBE16-2F0D-4D01-B6E2-E6E909A77700}"/>
          </ac:grpSpMkLst>
        </pc:grpChg>
        <pc:grpChg chg="add mod">
          <ac:chgData name="Hugo Bernier" userId="86ec44c1c1726cb7" providerId="LiveId" clId="{03A7E9DF-EF15-4293-8CA6-C25E58745EC3}" dt="2019-08-03T16:16:48.622" v="2516" actId="338"/>
          <ac:grpSpMkLst>
            <pc:docMk/>
            <pc:sldMk cId="2146116251" sldId="281"/>
            <ac:grpSpMk id="9" creationId="{DFB33ADC-63BA-471A-AF70-866A09A03EF3}"/>
          </ac:grpSpMkLst>
        </pc:grpChg>
        <pc:grpChg chg="add mod">
          <ac:chgData name="Hugo Bernier" userId="86ec44c1c1726cb7" providerId="LiveId" clId="{03A7E9DF-EF15-4293-8CA6-C25E58745EC3}" dt="2019-08-03T16:16:52.451" v="2517" actId="338"/>
          <ac:grpSpMkLst>
            <pc:docMk/>
            <pc:sldMk cId="2146116251" sldId="281"/>
            <ac:grpSpMk id="10" creationId="{CE8D72BC-91EB-4DB3-91C1-15DAE1146738}"/>
          </ac:grpSpMkLst>
        </pc:grpChg>
        <pc:grpChg chg="add mod">
          <ac:chgData name="Hugo Bernier" userId="86ec44c1c1726cb7" providerId="LiveId" clId="{03A7E9DF-EF15-4293-8CA6-C25E58745EC3}" dt="2019-08-03T16:16:56.818" v="2518" actId="338"/>
          <ac:grpSpMkLst>
            <pc:docMk/>
            <pc:sldMk cId="2146116251" sldId="281"/>
            <ac:grpSpMk id="11" creationId="{B9867C54-A335-4857-A3BD-7D7458B61851}"/>
          </ac:grpSpMkLst>
        </pc:grpChg>
        <pc:grpChg chg="add mod">
          <ac:chgData name="Hugo Bernier" userId="86ec44c1c1726cb7" providerId="LiveId" clId="{03A7E9DF-EF15-4293-8CA6-C25E58745EC3}" dt="2019-08-03T16:17:00.739" v="2519" actId="338"/>
          <ac:grpSpMkLst>
            <pc:docMk/>
            <pc:sldMk cId="2146116251" sldId="281"/>
            <ac:grpSpMk id="12" creationId="{5E2FCFB7-192F-46E5-9E26-551D3CF2D337}"/>
          </ac:grpSpMkLst>
        </pc:grpChg>
        <pc:grpChg chg="add mod">
          <ac:chgData name="Hugo Bernier" userId="86ec44c1c1726cb7" providerId="LiveId" clId="{03A7E9DF-EF15-4293-8CA6-C25E58745EC3}" dt="2019-08-03T16:17:06.342" v="2520" actId="338"/>
          <ac:grpSpMkLst>
            <pc:docMk/>
            <pc:sldMk cId="2146116251" sldId="281"/>
            <ac:grpSpMk id="13" creationId="{73849632-B661-423C-A8AE-6F5DEED2C893}"/>
          </ac:grpSpMkLst>
        </pc:grpChg>
        <pc:grpChg chg="add mod">
          <ac:chgData name="Hugo Bernier" userId="86ec44c1c1726cb7" providerId="LiveId" clId="{03A7E9DF-EF15-4293-8CA6-C25E58745EC3}" dt="2019-08-03T16:17:10.318" v="2521" actId="338"/>
          <ac:grpSpMkLst>
            <pc:docMk/>
            <pc:sldMk cId="2146116251" sldId="281"/>
            <ac:grpSpMk id="14" creationId="{546AC210-BBD8-4EB4-BCF2-8698C7A8695C}"/>
          </ac:grpSpMkLst>
        </pc:grpChg>
        <pc:grpChg chg="add mod">
          <ac:chgData name="Hugo Bernier" userId="86ec44c1c1726cb7" providerId="LiveId" clId="{03A7E9DF-EF15-4293-8CA6-C25E58745EC3}" dt="2019-08-03T16:17:14.067" v="2522" actId="338"/>
          <ac:grpSpMkLst>
            <pc:docMk/>
            <pc:sldMk cId="2146116251" sldId="281"/>
            <ac:grpSpMk id="15" creationId="{AF3124D2-BCB1-46E2-A2C9-41E90C49FAE4}"/>
          </ac:grpSpMkLst>
        </pc:grpChg>
        <pc:grpChg chg="add del mod">
          <ac:chgData name="Hugo Bernier" userId="86ec44c1c1726cb7" providerId="LiveId" clId="{03A7E9DF-EF15-4293-8CA6-C25E58745EC3}" dt="2019-08-03T17:25:29.733" v="2908" actId="21"/>
          <ac:grpSpMkLst>
            <pc:docMk/>
            <pc:sldMk cId="2146116251" sldId="281"/>
            <ac:grpSpMk id="16" creationId="{52441A55-C77F-4D5C-B055-18C8F73B55FB}"/>
          </ac:grpSpMkLst>
        </pc:grpChg>
        <pc:grpChg chg="add mod">
          <ac:chgData name="Hugo Bernier" userId="86ec44c1c1726cb7" providerId="LiveId" clId="{03A7E9DF-EF15-4293-8CA6-C25E58745EC3}" dt="2019-08-03T16:17:17.627" v="2523" actId="338"/>
          <ac:grpSpMkLst>
            <pc:docMk/>
            <pc:sldMk cId="2146116251" sldId="281"/>
            <ac:grpSpMk id="17" creationId="{612BF700-F299-4F07-BBD3-886165A8D01D}"/>
          </ac:grpSpMkLst>
        </pc:grpChg>
        <pc:grpChg chg="add mod">
          <ac:chgData name="Hugo Bernier" userId="86ec44c1c1726cb7" providerId="LiveId" clId="{03A7E9DF-EF15-4293-8CA6-C25E58745EC3}" dt="2019-08-03T16:17:21.648" v="2524" actId="338"/>
          <ac:grpSpMkLst>
            <pc:docMk/>
            <pc:sldMk cId="2146116251" sldId="281"/>
            <ac:grpSpMk id="18" creationId="{90647DD5-01E5-4AEE-A9FA-AEA35941D445}"/>
          </ac:grpSpMkLst>
        </pc:grpChg>
        <pc:grpChg chg="add del mod">
          <ac:chgData name="Hugo Bernier" userId="86ec44c1c1726cb7" providerId="LiveId" clId="{03A7E9DF-EF15-4293-8CA6-C25E58745EC3}" dt="2019-08-03T17:25:29.733" v="2908" actId="21"/>
          <ac:grpSpMkLst>
            <pc:docMk/>
            <pc:sldMk cId="2146116251" sldId="281"/>
            <ac:grpSpMk id="19" creationId="{8C147F28-54F2-4521-B8B0-913EDE3F01B7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20" creationId="{B1E11C2A-E4E7-4462-B11C-FF40FC18A5B0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23" creationId="{1E49C115-C216-44A6-9479-173506BE1803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26" creationId="{02707F12-4448-4BA0-851B-743BA442D969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30" creationId="{AE720E6E-4B49-4C04-B057-9CE36D763BBB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37" creationId="{58263B0D-E843-4056-A634-B9D6F6097C16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42" creationId="{E9B6EE40-CAD1-45AD-B4AF-0DDC295C0C1E}"/>
          </ac:grpSpMkLst>
        </pc:grpChg>
        <pc:grpChg chg="add del mod">
          <ac:chgData name="Hugo Bernier" userId="86ec44c1c1726cb7" providerId="LiveId" clId="{03A7E9DF-EF15-4293-8CA6-C25E58745EC3}" dt="2019-08-03T17:22:54.613" v="2869" actId="165"/>
          <ac:grpSpMkLst>
            <pc:docMk/>
            <pc:sldMk cId="2146116251" sldId="281"/>
            <ac:grpSpMk id="44" creationId="{38B44AFC-7F47-4746-9F4B-267A84D26045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51" creationId="{78BA3C07-9F2F-42DA-8979-09A5935F8EEF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54" creationId="{3E8C95E3-66DD-4B05-8C6A-4F0E6270A532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57" creationId="{312F19D5-5804-428A-BCAC-AA356BBEE24E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61" creationId="{EF66E2C9-CE44-4543-9702-7D741DFD5B3C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64" creationId="{0E5FC97C-23E3-4E8B-9D5D-27029A8778AF}"/>
          </ac:grpSpMkLst>
        </pc:grpChg>
        <pc:grpChg chg="add del mod">
          <ac:chgData name="Hugo Bernier" userId="86ec44c1c1726cb7" providerId="LiveId" clId="{03A7E9DF-EF15-4293-8CA6-C25E58745EC3}" dt="2019-08-03T16:16:12.040" v="2510" actId="165"/>
          <ac:grpSpMkLst>
            <pc:docMk/>
            <pc:sldMk cId="2146116251" sldId="281"/>
            <ac:grpSpMk id="67" creationId="{8A4CBE50-FC60-4B09-8550-E2FC2D37FAB9}"/>
          </ac:grpSpMkLst>
        </pc:grpChg>
        <pc:grpChg chg="add del mod">
          <ac:chgData name="Hugo Bernier" userId="86ec44c1c1726cb7" providerId="LiveId" clId="{03A7E9DF-EF15-4293-8CA6-C25E58745EC3}" dt="2019-08-03T17:23:55.594" v="2882" actId="165"/>
          <ac:grpSpMkLst>
            <pc:docMk/>
            <pc:sldMk cId="2146116251" sldId="281"/>
            <ac:grpSpMk id="72" creationId="{0896E065-3A66-40DB-91CD-99352FF567C5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79" creationId="{402A765B-8A13-421A-98FE-2F1BF892DD38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82" creationId="{2E224CE3-5531-439D-9D9B-4698D831B162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85" creationId="{8A5BA790-399E-4404-B47E-3E60ECB7E375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88" creationId="{BFF78771-4F15-4F75-96A6-7FA59DABC763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91" creationId="{31A9FEC2-2856-495D-90F3-8C632A2D7E96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94" creationId="{913C36E8-00BB-409B-BE1E-71F3B6582EB1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97" creationId="{118CAE2C-D00E-484C-BF8E-396BCC7C58AB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00" creationId="{E90D2E89-A95D-4903-AD61-F8EB91DF7E14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03" creationId="{42A06461-176F-47C2-9E9D-1498402BC7D2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06" creationId="{F5CCBF07-0206-41BE-BB95-7FC067C3D544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09" creationId="{706914DE-6C2F-43BE-B53E-E2ADAB204658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12" creationId="{6E368996-B737-4356-9BB1-0EDD075E72FB}"/>
          </ac:grpSpMkLst>
        </pc:grpChg>
        <pc:grpChg chg="add del mod">
          <ac:chgData name="Hugo Bernier" userId="86ec44c1c1726cb7" providerId="LiveId" clId="{03A7E9DF-EF15-4293-8CA6-C25E58745EC3}" dt="2019-08-03T17:18:10.691" v="2822" actId="165"/>
          <ac:grpSpMkLst>
            <pc:docMk/>
            <pc:sldMk cId="2146116251" sldId="281"/>
            <ac:grpSpMk id="115" creationId="{6629BB8C-DE42-4B83-93CD-D68FD4DEAD24}"/>
          </ac:grpSpMkLst>
        </pc:grpChg>
        <pc:grpChg chg="add del mod">
          <ac:chgData name="Hugo Bernier" userId="86ec44c1c1726cb7" providerId="LiveId" clId="{03A7E9DF-EF15-4293-8CA6-C25E58745EC3}" dt="2019-08-03T17:25:29.733" v="2908" actId="21"/>
          <ac:grpSpMkLst>
            <pc:docMk/>
            <pc:sldMk cId="2146116251" sldId="281"/>
            <ac:grpSpMk id="118" creationId="{FAE87F19-468A-43C5-BF3B-68CC18C1E802}"/>
          </ac:grpSpMkLst>
        </pc:grpChg>
        <pc:picChg chg="add del mod modCrop">
          <ac:chgData name="Hugo Bernier" userId="86ec44c1c1726cb7" providerId="LiveId" clId="{03A7E9DF-EF15-4293-8CA6-C25E58745EC3}" dt="2019-08-03T16:17:29.856" v="2525" actId="478"/>
          <ac:picMkLst>
            <pc:docMk/>
            <pc:sldMk cId="2146116251" sldId="281"/>
            <ac:picMk id="16" creationId="{B702A298-275A-4D18-B7EA-4B22465640D2}"/>
          </ac:picMkLst>
        </pc:picChg>
      </pc:sldChg>
      <pc:sldChg chg="addSp delSp modSp add">
        <pc:chgData name="Hugo Bernier" userId="86ec44c1c1726cb7" providerId="LiveId" clId="{03A7E9DF-EF15-4293-8CA6-C25E58745EC3}" dt="2019-08-03T17:37:55.756" v="2999" actId="478"/>
        <pc:sldMkLst>
          <pc:docMk/>
          <pc:sldMk cId="464706419" sldId="282"/>
        </pc:sldMkLst>
        <pc:spChg chg="del">
          <ac:chgData name="Hugo Bernier" userId="86ec44c1c1726cb7" providerId="LiveId" clId="{03A7E9DF-EF15-4293-8CA6-C25E58745EC3}" dt="2019-08-03T17:37:55.756" v="2999" actId="478"/>
          <ac:spMkLst>
            <pc:docMk/>
            <pc:sldMk cId="464706419" sldId="282"/>
            <ac:spMk id="3" creationId="{90987F41-3969-468A-90FA-7A50828F8AC6}"/>
          </ac:spMkLst>
        </pc:spChg>
        <pc:spChg chg="mod">
          <ac:chgData name="Hugo Bernier" userId="86ec44c1c1726cb7" providerId="LiveId" clId="{03A7E9DF-EF15-4293-8CA6-C25E58745EC3}" dt="2019-08-03T16:21:42.509" v="2678" actId="20577"/>
          <ac:spMkLst>
            <pc:docMk/>
            <pc:sldMk cId="464706419" sldId="282"/>
            <ac:spMk id="21" creationId="{D8D80995-4D5B-4B61-9655-502B949D6B79}"/>
          </ac:spMkLst>
        </pc:spChg>
        <pc:spChg chg="mod">
          <ac:chgData name="Hugo Bernier" userId="86ec44c1c1726cb7" providerId="LiveId" clId="{03A7E9DF-EF15-4293-8CA6-C25E58745EC3}" dt="2019-08-03T16:19:27.976" v="2575" actId="20577"/>
          <ac:spMkLst>
            <pc:docMk/>
            <pc:sldMk cId="464706419" sldId="282"/>
            <ac:spMk id="22" creationId="{E1623C9B-F96A-4BB0-9BF3-A19226DBD80F}"/>
          </ac:spMkLst>
        </pc:spChg>
        <pc:spChg chg="mod">
          <ac:chgData name="Hugo Bernier" userId="86ec44c1c1726cb7" providerId="LiveId" clId="{03A7E9DF-EF15-4293-8CA6-C25E58745EC3}" dt="2019-08-03T16:21:50.100" v="2688" actId="20577"/>
          <ac:spMkLst>
            <pc:docMk/>
            <pc:sldMk cId="464706419" sldId="282"/>
            <ac:spMk id="24" creationId="{D4D8D483-3E92-4634-8A1A-E54BB78D911B}"/>
          </ac:spMkLst>
        </pc:spChg>
        <pc:spChg chg="mod">
          <ac:chgData name="Hugo Bernier" userId="86ec44c1c1726cb7" providerId="LiveId" clId="{03A7E9DF-EF15-4293-8CA6-C25E58745EC3}" dt="2019-08-03T16:19:33.227" v="2587" actId="20577"/>
          <ac:spMkLst>
            <pc:docMk/>
            <pc:sldMk cId="464706419" sldId="282"/>
            <ac:spMk id="25" creationId="{5D304E35-A366-4BD3-B886-72B0693130B2}"/>
          </ac:spMkLst>
        </pc:spChg>
        <pc:spChg chg="mod">
          <ac:chgData name="Hugo Bernier" userId="86ec44c1c1726cb7" providerId="LiveId" clId="{03A7E9DF-EF15-4293-8CA6-C25E58745EC3}" dt="2019-08-03T16:21:56.821" v="2694" actId="20577"/>
          <ac:spMkLst>
            <pc:docMk/>
            <pc:sldMk cId="464706419" sldId="282"/>
            <ac:spMk id="27" creationId="{51853B57-0CB1-4FB6-B9B5-3C7C2D86A911}"/>
          </ac:spMkLst>
        </pc:spChg>
        <pc:spChg chg="mod">
          <ac:chgData name="Hugo Bernier" userId="86ec44c1c1726cb7" providerId="LiveId" clId="{03A7E9DF-EF15-4293-8CA6-C25E58745EC3}" dt="2019-08-03T16:21:05.031" v="2662" actId="207"/>
          <ac:spMkLst>
            <pc:docMk/>
            <pc:sldMk cId="464706419" sldId="282"/>
            <ac:spMk id="28" creationId="{22539698-5C4F-4D6E-B4CF-848E10842B72}"/>
          </ac:spMkLst>
        </pc:spChg>
        <pc:spChg chg="mod">
          <ac:chgData name="Hugo Bernier" userId="86ec44c1c1726cb7" providerId="LiveId" clId="{03A7E9DF-EF15-4293-8CA6-C25E58745EC3}" dt="2019-08-03T16:18:05.278" v="2546" actId="20577"/>
          <ac:spMkLst>
            <pc:docMk/>
            <pc:sldMk cId="464706419" sldId="282"/>
            <ac:spMk id="29" creationId="{213D39D4-3A9D-4426-8FAF-B03BAD0A407C}"/>
          </ac:spMkLst>
        </pc:spChg>
        <pc:spChg chg="mod">
          <ac:chgData name="Hugo Bernier" userId="86ec44c1c1726cb7" providerId="LiveId" clId="{03A7E9DF-EF15-4293-8CA6-C25E58745EC3}" dt="2019-08-03T16:21:34.002" v="2672" actId="20577"/>
          <ac:spMkLst>
            <pc:docMk/>
            <pc:sldMk cId="464706419" sldId="282"/>
            <ac:spMk id="31" creationId="{2A1BF346-8762-4BC8-AC3D-FFA79C302528}"/>
          </ac:spMkLst>
        </pc:spChg>
        <pc:spChg chg="mod">
          <ac:chgData name="Hugo Bernier" userId="86ec44c1c1726cb7" providerId="LiveId" clId="{03A7E9DF-EF15-4293-8CA6-C25E58745EC3}" dt="2019-08-03T16:22:03.467" v="2700" actId="20577"/>
          <ac:spMkLst>
            <pc:docMk/>
            <pc:sldMk cId="464706419" sldId="282"/>
            <ac:spMk id="33" creationId="{EBB6FDC0-96CE-47D5-AE9E-1436E0F5276D}"/>
          </ac:spMkLst>
        </pc:spChg>
        <pc:spChg chg="mod">
          <ac:chgData name="Hugo Bernier" userId="86ec44c1c1726cb7" providerId="LiveId" clId="{03A7E9DF-EF15-4293-8CA6-C25E58745EC3}" dt="2019-08-03T16:21:22.980" v="2664" actId="207"/>
          <ac:spMkLst>
            <pc:docMk/>
            <pc:sldMk cId="464706419" sldId="282"/>
            <ac:spMk id="34" creationId="{0E3FF1E3-B2FE-40BA-AE5D-F7FA903D2D8D}"/>
          </ac:spMkLst>
        </pc:spChg>
        <pc:spChg chg="mod">
          <ac:chgData name="Hugo Bernier" userId="86ec44c1c1726cb7" providerId="LiveId" clId="{03A7E9DF-EF15-4293-8CA6-C25E58745EC3}" dt="2019-08-03T16:22:12.334" v="2706" actId="20577"/>
          <ac:spMkLst>
            <pc:docMk/>
            <pc:sldMk cId="464706419" sldId="282"/>
            <ac:spMk id="38" creationId="{13779FE5-149C-4645-A11E-C0233C3FB976}"/>
          </ac:spMkLst>
        </pc:spChg>
        <pc:spChg chg="mod">
          <ac:chgData name="Hugo Bernier" userId="86ec44c1c1726cb7" providerId="LiveId" clId="{03A7E9DF-EF15-4293-8CA6-C25E58745EC3}" dt="2019-08-03T16:20:01.776" v="2620" actId="20577"/>
          <ac:spMkLst>
            <pc:docMk/>
            <pc:sldMk cId="464706419" sldId="282"/>
            <ac:spMk id="41" creationId="{90EE6DFD-C2B0-4D57-8E22-2904E8F30038}"/>
          </ac:spMkLst>
        </pc:spChg>
        <pc:spChg chg="mod">
          <ac:chgData name="Hugo Bernier" userId="86ec44c1c1726cb7" providerId="LiveId" clId="{03A7E9DF-EF15-4293-8CA6-C25E58745EC3}" dt="2019-08-03T16:19:24.059" v="2566" actId="20577"/>
          <ac:spMkLst>
            <pc:docMk/>
            <pc:sldMk cId="464706419" sldId="282"/>
            <ac:spMk id="43" creationId="{9D817FF6-E137-4387-937B-483CFD9436CF}"/>
          </ac:spMkLst>
        </pc:spChg>
        <pc:spChg chg="mod">
          <ac:chgData name="Hugo Bernier" userId="86ec44c1c1726cb7" providerId="LiveId" clId="{03A7E9DF-EF15-4293-8CA6-C25E58745EC3}" dt="2019-08-03T16:22:19.332" v="2712" actId="20577"/>
          <ac:spMkLst>
            <pc:docMk/>
            <pc:sldMk cId="464706419" sldId="282"/>
            <ac:spMk id="49" creationId="{BF9E24EC-E010-4B85-9393-6585CC7AE535}"/>
          </ac:spMkLst>
        </pc:spChg>
        <pc:spChg chg="mod">
          <ac:chgData name="Hugo Bernier" userId="86ec44c1c1726cb7" providerId="LiveId" clId="{03A7E9DF-EF15-4293-8CA6-C25E58745EC3}" dt="2019-08-03T16:20:27.237" v="2632" actId="20577"/>
          <ac:spMkLst>
            <pc:docMk/>
            <pc:sldMk cId="464706419" sldId="282"/>
            <ac:spMk id="50" creationId="{E8B98B17-962A-4D7A-A160-588BE54C4DC6}"/>
          </ac:spMkLst>
        </pc:spChg>
        <pc:spChg chg="mod">
          <ac:chgData name="Hugo Bernier" userId="86ec44c1c1726cb7" providerId="LiveId" clId="{03A7E9DF-EF15-4293-8CA6-C25E58745EC3}" dt="2019-08-03T16:23:03.465" v="2720" actId="20577"/>
          <ac:spMkLst>
            <pc:docMk/>
            <pc:sldMk cId="464706419" sldId="282"/>
            <ac:spMk id="52" creationId="{30F2F186-8C68-4AF0-B53C-0CC714808FFB}"/>
          </ac:spMkLst>
        </pc:spChg>
        <pc:spChg chg="mod">
          <ac:chgData name="Hugo Bernier" userId="86ec44c1c1726cb7" providerId="LiveId" clId="{03A7E9DF-EF15-4293-8CA6-C25E58745EC3}" dt="2019-08-03T16:20:33.103" v="2643" actId="20577"/>
          <ac:spMkLst>
            <pc:docMk/>
            <pc:sldMk cId="464706419" sldId="282"/>
            <ac:spMk id="53" creationId="{A3B162F9-F5F0-459E-B7EC-7F475CB33D4C}"/>
          </ac:spMkLst>
        </pc:spChg>
        <pc:spChg chg="mod">
          <ac:chgData name="Hugo Bernier" userId="86ec44c1c1726cb7" providerId="LiveId" clId="{03A7E9DF-EF15-4293-8CA6-C25E58745EC3}" dt="2019-08-03T16:23:10.119" v="2726" actId="20577"/>
          <ac:spMkLst>
            <pc:docMk/>
            <pc:sldMk cId="464706419" sldId="282"/>
            <ac:spMk id="55" creationId="{9A44F6C6-5580-45A2-AE02-CC691A23628D}"/>
          </ac:spMkLst>
        </pc:spChg>
        <pc:spChg chg="mod">
          <ac:chgData name="Hugo Bernier" userId="86ec44c1c1726cb7" providerId="LiveId" clId="{03A7E9DF-EF15-4293-8CA6-C25E58745EC3}" dt="2019-08-03T16:20:46.105" v="2659" actId="207"/>
          <ac:spMkLst>
            <pc:docMk/>
            <pc:sldMk cId="464706419" sldId="282"/>
            <ac:spMk id="56" creationId="{2B5676D4-F76E-41E4-BE45-16320C157D08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0" creationId="{3F21B1F1-E6BB-4A97-B93E-6FFE0954706F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1" creationId="{B2C850E4-E100-4EBF-97E4-AA5A35A570C2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2" creationId="{2FD7445D-D7C8-47C8-AF1A-12477FAEDD39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3" creationId="{8154F6B8-F2BA-416D-BEA9-8E717D35343B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4" creationId="{BD2344CA-F1EA-4165-9C99-9014B594BFFB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5" creationId="{06E477E2-CCD1-4122-82E9-C940B708B71E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6" creationId="{295F3F0B-0FF8-4543-9650-89825B2F8B18}"/>
          </ac:spMkLst>
        </pc:spChg>
        <pc:spChg chg="mod topLvl">
          <ac:chgData name="Hugo Bernier" userId="86ec44c1c1726cb7" providerId="LiveId" clId="{03A7E9DF-EF15-4293-8CA6-C25E58745EC3}" dt="2019-08-03T17:28:01.900" v="2920" actId="164"/>
          <ac:spMkLst>
            <pc:docMk/>
            <pc:sldMk cId="464706419" sldId="282"/>
            <ac:spMk id="87" creationId="{4C9D7176-110C-4A78-A2E6-BF53F6E1DB72}"/>
          </ac:spMkLst>
        </pc:spChg>
        <pc:spChg chg="del mod topLvl">
          <ac:chgData name="Hugo Bernier" userId="86ec44c1c1726cb7" providerId="LiveId" clId="{03A7E9DF-EF15-4293-8CA6-C25E58745EC3}" dt="2019-08-03T17:27:58.044" v="2919" actId="478"/>
          <ac:spMkLst>
            <pc:docMk/>
            <pc:sldMk cId="464706419" sldId="282"/>
            <ac:spMk id="88" creationId="{8122D76E-D980-4F6B-B5F4-71C02EF1710B}"/>
          </ac:spMkLst>
        </pc:spChg>
        <pc:spChg chg="del mod topLvl">
          <ac:chgData name="Hugo Bernier" userId="86ec44c1c1726cb7" providerId="LiveId" clId="{03A7E9DF-EF15-4293-8CA6-C25E58745EC3}" dt="2019-08-03T17:27:58.044" v="2919" actId="478"/>
          <ac:spMkLst>
            <pc:docMk/>
            <pc:sldMk cId="464706419" sldId="282"/>
            <ac:spMk id="89" creationId="{65FD33AF-A973-4A9B-A785-6431A0A3722C}"/>
          </ac:spMkLst>
        </pc:spChg>
        <pc:spChg chg="del mod topLvl">
          <ac:chgData name="Hugo Bernier" userId="86ec44c1c1726cb7" providerId="LiveId" clId="{03A7E9DF-EF15-4293-8CA6-C25E58745EC3}" dt="2019-08-03T17:27:58.044" v="2919" actId="478"/>
          <ac:spMkLst>
            <pc:docMk/>
            <pc:sldMk cId="464706419" sldId="282"/>
            <ac:spMk id="90" creationId="{DA81C968-32CA-407A-8D95-7BA03578A24C}"/>
          </ac:spMkLst>
        </pc:spChg>
        <pc:spChg chg="del mod topLvl">
          <ac:chgData name="Hugo Bernier" userId="86ec44c1c1726cb7" providerId="LiveId" clId="{03A7E9DF-EF15-4293-8CA6-C25E58745EC3}" dt="2019-08-03T17:27:58.044" v="2919" actId="478"/>
          <ac:spMkLst>
            <pc:docMk/>
            <pc:sldMk cId="464706419" sldId="282"/>
            <ac:spMk id="91" creationId="{4A90D823-7802-4800-A0C8-E4D4EF72D541}"/>
          </ac:spMkLst>
        </pc:spChg>
        <pc:spChg chg="del mod topLvl">
          <ac:chgData name="Hugo Bernier" userId="86ec44c1c1726cb7" providerId="LiveId" clId="{03A7E9DF-EF15-4293-8CA6-C25E58745EC3}" dt="2019-08-03T17:27:58.044" v="2919" actId="478"/>
          <ac:spMkLst>
            <pc:docMk/>
            <pc:sldMk cId="464706419" sldId="282"/>
            <ac:spMk id="92" creationId="{D4358715-AC3A-4888-9DF6-38BA89865EC1}"/>
          </ac:spMkLst>
        </pc:spChg>
        <pc:grpChg chg="add mod">
          <ac:chgData name="Hugo Bernier" userId="86ec44c1c1726cb7" providerId="LiveId" clId="{03A7E9DF-EF15-4293-8CA6-C25E58745EC3}" dt="2019-08-03T16:23:33.472" v="2730" actId="1076"/>
          <ac:grpSpMkLst>
            <pc:docMk/>
            <pc:sldMk cId="464706419" sldId="282"/>
            <ac:grpSpMk id="2" creationId="{451BA466-2705-4BE0-8BEB-B0BC8597A83B}"/>
          </ac:grpSpMkLst>
        </pc:grpChg>
        <pc:grpChg chg="add del mod">
          <ac:chgData name="Hugo Bernier" userId="86ec44c1c1726cb7" providerId="LiveId" clId="{03A7E9DF-EF15-4293-8CA6-C25E58745EC3}" dt="2019-08-03T17:29:42.432" v="2930" actId="21"/>
          <ac:grpSpMkLst>
            <pc:docMk/>
            <pc:sldMk cId="464706419" sldId="282"/>
            <ac:grpSpMk id="4" creationId="{9A0F6A9D-62F2-41F0-A798-56AE99C28A08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5" creationId="{9BE5856B-8E39-4E31-B3A7-D66D40995F53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6" creationId="{1FAF4B8B-164D-41FD-9CD1-369C14D09D5F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7" creationId="{45A57478-7299-4CAD-929E-261EA02AAD27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8" creationId="{81EEBE16-2F0D-4D01-B6E2-E6E909A77700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9" creationId="{DFB33ADC-63BA-471A-AF70-866A09A03EF3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10" creationId="{CE8D72BC-91EB-4DB3-91C1-15DAE1146738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11" creationId="{B9867C54-A335-4857-A3BD-7D7458B61851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12" creationId="{5E2FCFB7-192F-46E5-9E26-551D3CF2D337}"/>
          </ac:grpSpMkLst>
        </pc:grpChg>
        <pc:grpChg chg="mod">
          <ac:chgData name="Hugo Bernier" userId="86ec44c1c1726cb7" providerId="LiveId" clId="{03A7E9DF-EF15-4293-8CA6-C25E58745EC3}" dt="2019-08-03T16:23:29.165" v="2729" actId="164"/>
          <ac:grpSpMkLst>
            <pc:docMk/>
            <pc:sldMk cId="464706419" sldId="282"/>
            <ac:grpSpMk id="13" creationId="{73849632-B661-423C-A8AE-6F5DEED2C893}"/>
          </ac:grpSpMkLst>
        </pc:grpChg>
        <pc:grpChg chg="add del">
          <ac:chgData name="Hugo Bernier" userId="86ec44c1c1726cb7" providerId="LiveId" clId="{03A7E9DF-EF15-4293-8CA6-C25E58745EC3}" dt="2019-08-03T16:23:14.793" v="2727" actId="478"/>
          <ac:grpSpMkLst>
            <pc:docMk/>
            <pc:sldMk cId="464706419" sldId="282"/>
            <ac:grpSpMk id="14" creationId="{546AC210-BBD8-4EB4-BCF2-8698C7A8695C}"/>
          </ac:grpSpMkLst>
        </pc:grpChg>
        <pc:grpChg chg="add del">
          <ac:chgData name="Hugo Bernier" userId="86ec44c1c1726cb7" providerId="LiveId" clId="{03A7E9DF-EF15-4293-8CA6-C25E58745EC3}" dt="2019-08-03T16:23:14.793" v="2727" actId="478"/>
          <ac:grpSpMkLst>
            <pc:docMk/>
            <pc:sldMk cId="464706419" sldId="282"/>
            <ac:grpSpMk id="15" creationId="{AF3124D2-BCB1-46E2-A2C9-41E90C49FAE4}"/>
          </ac:grpSpMkLst>
        </pc:grpChg>
        <pc:grpChg chg="add del">
          <ac:chgData name="Hugo Bernier" userId="86ec44c1c1726cb7" providerId="LiveId" clId="{03A7E9DF-EF15-4293-8CA6-C25E58745EC3}" dt="2019-08-03T16:23:14.793" v="2727" actId="478"/>
          <ac:grpSpMkLst>
            <pc:docMk/>
            <pc:sldMk cId="464706419" sldId="282"/>
            <ac:grpSpMk id="17" creationId="{612BF700-F299-4F07-BBD3-886165A8D01D}"/>
          </ac:grpSpMkLst>
        </pc:grpChg>
        <pc:grpChg chg="add del">
          <ac:chgData name="Hugo Bernier" userId="86ec44c1c1726cb7" providerId="LiveId" clId="{03A7E9DF-EF15-4293-8CA6-C25E58745EC3}" dt="2019-08-03T16:23:14.793" v="2727" actId="478"/>
          <ac:grpSpMkLst>
            <pc:docMk/>
            <pc:sldMk cId="464706419" sldId="282"/>
            <ac:grpSpMk id="18" creationId="{90647DD5-01E5-4AEE-A9FA-AEA35941D445}"/>
          </ac:grpSpMkLst>
        </pc:grpChg>
        <pc:grpChg chg="add del mod">
          <ac:chgData name="Hugo Bernier" userId="86ec44c1c1726cb7" providerId="LiveId" clId="{03A7E9DF-EF15-4293-8CA6-C25E58745EC3}" dt="2019-08-03T17:29:42.432" v="2930" actId="21"/>
          <ac:grpSpMkLst>
            <pc:docMk/>
            <pc:sldMk cId="464706419" sldId="282"/>
            <ac:grpSpMk id="35" creationId="{911B5D4C-2C64-479D-852D-CE5B3416B385}"/>
          </ac:grpSpMkLst>
        </pc:grpChg>
        <pc:grpChg chg="add del mod">
          <ac:chgData name="Hugo Bernier" userId="86ec44c1c1726cb7" providerId="LiveId" clId="{03A7E9DF-EF15-4293-8CA6-C25E58745EC3}" dt="2019-08-03T17:29:42.432" v="2930" actId="21"/>
          <ac:grpSpMkLst>
            <pc:docMk/>
            <pc:sldMk cId="464706419" sldId="282"/>
            <ac:grpSpMk id="57" creationId="{3D24994C-A04D-4381-BF64-C291AF24161F}"/>
          </ac:grpSpMkLst>
        </pc:grpChg>
        <pc:grpChg chg="add del mod">
          <ac:chgData name="Hugo Bernier" userId="86ec44c1c1726cb7" providerId="LiveId" clId="{03A7E9DF-EF15-4293-8CA6-C25E58745EC3}" dt="2019-08-03T17:29:42.432" v="2930" actId="21"/>
          <ac:grpSpMkLst>
            <pc:docMk/>
            <pc:sldMk cId="464706419" sldId="282"/>
            <ac:grpSpMk id="65" creationId="{529CEB5D-BD2D-4DC6-99A9-904642157423}"/>
          </ac:grpSpMkLst>
        </pc:grpChg>
        <pc:grpChg chg="add del">
          <ac:chgData name="Hugo Bernier" userId="86ec44c1c1726cb7" providerId="LiveId" clId="{03A7E9DF-EF15-4293-8CA6-C25E58745EC3}" dt="2019-08-03T17:25:41.983" v="2910" actId="165"/>
          <ac:grpSpMkLst>
            <pc:docMk/>
            <pc:sldMk cId="464706419" sldId="282"/>
            <ac:grpSpMk id="79" creationId="{37572D61-563A-4426-B8CD-4BCF515D36F9}"/>
          </ac:grpSpMkLst>
        </pc:grpChg>
        <pc:picChg chg="add del mod modCrop">
          <ac:chgData name="Hugo Bernier" userId="86ec44c1c1726cb7" providerId="LiveId" clId="{03A7E9DF-EF15-4293-8CA6-C25E58745EC3}" dt="2019-08-03T16:23:17.496" v="2728" actId="478"/>
          <ac:picMkLst>
            <pc:docMk/>
            <pc:sldMk cId="464706419" sldId="282"/>
            <ac:picMk id="44" creationId="{E583EB01-AA79-40CE-9116-F196BF050D24}"/>
          </ac:picMkLst>
        </pc:picChg>
      </pc:sldChg>
      <pc:sldChg chg="addSp delSp modSp new del mod modClrScheme chgLayout">
        <pc:chgData name="Hugo Bernier" userId="86ec44c1c1726cb7" providerId="LiveId" clId="{03A7E9DF-EF15-4293-8CA6-C25E58745EC3}" dt="2019-08-04T15:36:04.207" v="3022" actId="2696"/>
        <pc:sldMkLst>
          <pc:docMk/>
          <pc:sldMk cId="87419911" sldId="283"/>
        </pc:sldMkLst>
        <pc:spChg chg="del mod ord">
          <ac:chgData name="Hugo Bernier" userId="86ec44c1c1726cb7" providerId="LiveId" clId="{03A7E9DF-EF15-4293-8CA6-C25E58745EC3}" dt="2019-08-04T15:35:33.661" v="3018" actId="700"/>
          <ac:spMkLst>
            <pc:docMk/>
            <pc:sldMk cId="87419911" sldId="283"/>
            <ac:spMk id="2" creationId="{F48D52DF-067A-4E4B-B96F-87839FE4A406}"/>
          </ac:spMkLst>
        </pc:spChg>
        <pc:spChg chg="add mod ord">
          <ac:chgData name="Hugo Bernier" userId="86ec44c1c1726cb7" providerId="LiveId" clId="{03A7E9DF-EF15-4293-8CA6-C25E58745EC3}" dt="2019-08-04T15:35:33.661" v="3018" actId="700"/>
          <ac:spMkLst>
            <pc:docMk/>
            <pc:sldMk cId="87419911" sldId="283"/>
            <ac:spMk id="3" creationId="{ADCBD37D-FD50-426E-AAC2-6723AE8FA1F9}"/>
          </ac:spMkLst>
        </pc:spChg>
        <pc:spChg chg="add del mod">
          <ac:chgData name="Hugo Bernier" userId="86ec44c1c1726cb7" providerId="LiveId" clId="{03A7E9DF-EF15-4293-8CA6-C25E58745EC3}" dt="2019-08-04T15:36:00.909" v="3021" actId="478"/>
          <ac:spMkLst>
            <pc:docMk/>
            <pc:sldMk cId="87419911" sldId="283"/>
            <ac:spMk id="4" creationId="{E045A40E-DC10-4765-B7A3-C96369E09C85}"/>
          </ac:spMkLst>
        </pc:spChg>
      </pc:sldChg>
      <pc:sldChg chg="addSp delSp modSp new add del mod modClrScheme chgLayout">
        <pc:chgData name="Hugo Bernier" userId="86ec44c1c1726cb7" providerId="LiveId" clId="{03A7E9DF-EF15-4293-8CA6-C25E58745EC3}" dt="2019-08-04T15:22:57.851" v="3009" actId="2696"/>
        <pc:sldMkLst>
          <pc:docMk/>
          <pc:sldMk cId="852031118" sldId="283"/>
        </pc:sldMkLst>
        <pc:spChg chg="add del mod ord">
          <ac:chgData name="Hugo Bernier" userId="86ec44c1c1726cb7" providerId="LiveId" clId="{03A7E9DF-EF15-4293-8CA6-C25E58745EC3}" dt="2019-08-04T15:21:12.866" v="3007" actId="700"/>
          <ac:spMkLst>
            <pc:docMk/>
            <pc:sldMk cId="852031118" sldId="283"/>
            <ac:spMk id="2" creationId="{E71992E2-CFAC-449C-B5E2-C538DC90CDC6}"/>
          </ac:spMkLst>
        </pc:spChg>
        <pc:spChg chg="add del mod ord">
          <ac:chgData name="Hugo Bernier" userId="86ec44c1c1726cb7" providerId="LiveId" clId="{03A7E9DF-EF15-4293-8CA6-C25E58745EC3}" dt="2019-08-04T15:20:46.053" v="3002" actId="700"/>
          <ac:spMkLst>
            <pc:docMk/>
            <pc:sldMk cId="852031118" sldId="283"/>
            <ac:spMk id="3" creationId="{907E7363-2F9C-45A5-84E8-A18101DFB434}"/>
          </ac:spMkLst>
        </pc:spChg>
        <pc:spChg chg="add del mod ord">
          <ac:chgData name="Hugo Bernier" userId="86ec44c1c1726cb7" providerId="LiveId" clId="{03A7E9DF-EF15-4293-8CA6-C25E58745EC3}" dt="2019-08-04T15:21:36.022" v="3008" actId="700"/>
          <ac:spMkLst>
            <pc:docMk/>
            <pc:sldMk cId="852031118" sldId="283"/>
            <ac:spMk id="4" creationId="{AA4143FF-4F4A-40E9-A4CA-C0AE6D3DB1B7}"/>
          </ac:spMkLst>
        </pc:spChg>
        <pc:spChg chg="add mod ord">
          <ac:chgData name="Hugo Bernier" userId="86ec44c1c1726cb7" providerId="LiveId" clId="{03A7E9DF-EF15-4293-8CA6-C25E58745EC3}" dt="2019-08-04T15:21:36.022" v="3008" actId="700"/>
          <ac:spMkLst>
            <pc:docMk/>
            <pc:sldMk cId="852031118" sldId="283"/>
            <ac:spMk id="5" creationId="{8092F1F4-65F9-436E-A5E4-96AC1ABD2A3C}"/>
          </ac:spMkLst>
        </pc:spChg>
      </pc:sldChg>
      <pc:sldMasterChg chg="addSp delSp modSp">
        <pc:chgData name="Hugo Bernier" userId="86ec44c1c1726cb7" providerId="LiveId" clId="{03A7E9DF-EF15-4293-8CA6-C25E58745EC3}" dt="2019-08-03T17:33:04.847" v="2984" actId="962"/>
        <pc:sldMasterMkLst>
          <pc:docMk/>
          <pc:sldMasterMk cId="944376915" sldId="2147483684"/>
        </pc:sldMasterMkLst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2" creationId="{000C2EDF-1695-4969-A553-66C34EC8314B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3" creationId="{A3FD9363-98FD-48F1-82C1-E2665EE183A6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4" creationId="{DDCF0A32-B016-4D15-B7CE-25E273EB57F7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5" creationId="{6464ECCC-4B10-401C-B8CE-CFAF4E786501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6" creationId="{FA9DD5BA-B377-4CAD-95C4-A5C05EF24F12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7" creationId="{990468DD-9E6C-4809-86A3-2099A9AAD856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8" creationId="{FBE92E15-CAA8-4632-8261-3AC98331FCE1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19" creationId="{67D4D4A8-A1E6-4EA2-B3B3-1A7107933FF4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20" creationId="{8880E3EA-A588-4DBA-A93E-6722C2385952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21" creationId="{45294F50-EAC1-4161-B10E-8ED5411EE228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22" creationId="{A91D01BA-4ADD-4D61-B03D-21B478818F00}"/>
          </ac:spMkLst>
        </pc:spChg>
        <pc:spChg chg="mod topLvl">
          <ac:chgData name="Hugo Bernier" userId="86ec44c1c1726cb7" providerId="LiveId" clId="{03A7E9DF-EF15-4293-8CA6-C25E58745EC3}" dt="2019-08-03T17:32:54.013" v="2982" actId="338"/>
          <ac:spMkLst>
            <pc:docMk/>
            <pc:sldMasterMk cId="944376915" sldId="2147483684"/>
            <ac:spMk id="123" creationId="{61F75E34-24F4-432B-908F-5836DCC4BDBF}"/>
          </ac:spMkLst>
        </pc:spChg>
        <pc:grpChg chg="add mod">
          <ac:chgData name="Hugo Bernier" userId="86ec44c1c1726cb7" providerId="LiveId" clId="{03A7E9DF-EF15-4293-8CA6-C25E58745EC3}" dt="2019-08-03T17:32:56.318" v="2983" actId="962"/>
          <ac:grpSpMkLst>
            <pc:docMk/>
            <pc:sldMasterMk cId="944376915" sldId="2147483684"/>
            <ac:grpSpMk id="2" creationId="{8DD6D1F0-C902-49E6-8E1A-670D21AD7E8F}"/>
          </ac:grpSpMkLst>
        </pc:grpChg>
        <pc:grpChg chg="add del">
          <ac:chgData name="Hugo Bernier" userId="86ec44c1c1726cb7" providerId="LiveId" clId="{03A7E9DF-EF15-4293-8CA6-C25E58745EC3}" dt="2019-08-03T17:30:56.468" v="2933" actId="165"/>
          <ac:grpSpMkLst>
            <pc:docMk/>
            <pc:sldMasterMk cId="944376915" sldId="2147483684"/>
            <ac:grpSpMk id="111" creationId="{5C8B9314-A69B-4BC6-B4B3-FE0271415D60}"/>
          </ac:grpSpMkLst>
        </pc:grpChg>
        <pc:grpChg chg="add mod">
          <ac:chgData name="Hugo Bernier" userId="86ec44c1c1726cb7" providerId="LiveId" clId="{03A7E9DF-EF15-4293-8CA6-C25E58745EC3}" dt="2019-08-03T17:33:04.847" v="2984" actId="962"/>
          <ac:grpSpMkLst>
            <pc:docMk/>
            <pc:sldMasterMk cId="944376915" sldId="2147483684"/>
            <ac:grpSpMk id="124" creationId="{F28056A0-5082-4B0B-B847-E0588CF8C4B3}"/>
          </ac:grpSpMkLst>
        </pc:grpChg>
        <pc:grpChg chg="add mod">
          <ac:chgData name="Hugo Bernier" userId="86ec44c1c1726cb7" providerId="LiveId" clId="{03A7E9DF-EF15-4293-8CA6-C25E58745EC3}" dt="2019-08-03T17:33:04.847" v="2984" actId="962"/>
          <ac:grpSpMkLst>
            <pc:docMk/>
            <pc:sldMasterMk cId="944376915" sldId="2147483684"/>
            <ac:grpSpMk id="131" creationId="{C2413ABC-435D-410F-98AF-1B18B1808F32}"/>
          </ac:grpSpMkLst>
        </pc:grpChg>
        <pc:grpChg chg="add mod">
          <ac:chgData name="Hugo Bernier" userId="86ec44c1c1726cb7" providerId="LiveId" clId="{03A7E9DF-EF15-4293-8CA6-C25E58745EC3}" dt="2019-08-03T17:33:04.847" v="2984" actId="962"/>
          <ac:grpSpMkLst>
            <pc:docMk/>
            <pc:sldMasterMk cId="944376915" sldId="2147483684"/>
            <ac:grpSpMk id="145" creationId="{0FCBD05B-BA36-4EEB-9538-9604CDE00BC8}"/>
          </ac:grpSpMkLst>
        </pc:grpChg>
      </pc:sldMasterChg>
      <pc:sldMasterChg chg="addSp">
        <pc:chgData name="Hugo Bernier" userId="86ec44c1c1726cb7" providerId="LiveId" clId="{03A7E9DF-EF15-4293-8CA6-C25E58745EC3}" dt="2019-08-03T17:29:58.601" v="2932"/>
        <pc:sldMasterMkLst>
          <pc:docMk/>
          <pc:sldMasterMk cId="1635024607" sldId="2147483711"/>
        </pc:sldMasterMkLst>
        <pc:grpChg chg="add">
          <ac:chgData name="Hugo Bernier" userId="86ec44c1c1726cb7" providerId="LiveId" clId="{03A7E9DF-EF15-4293-8CA6-C25E58745EC3}" dt="2019-08-03T17:29:58.601" v="2932"/>
          <ac:grpSpMkLst>
            <pc:docMk/>
            <pc:sldMasterMk cId="1635024607" sldId="2147483711"/>
            <ac:grpSpMk id="64" creationId="{151626DC-E347-422C-9736-C1727BC732C4}"/>
          </ac:grpSpMkLst>
        </pc:grpChg>
        <pc:grpChg chg="add">
          <ac:chgData name="Hugo Bernier" userId="86ec44c1c1726cb7" providerId="LiveId" clId="{03A7E9DF-EF15-4293-8CA6-C25E58745EC3}" dt="2019-08-03T17:29:58.601" v="2932"/>
          <ac:grpSpMkLst>
            <pc:docMk/>
            <pc:sldMasterMk cId="1635024607" sldId="2147483711"/>
            <ac:grpSpMk id="89" creationId="{3CB3718B-2E5F-4F92-A55C-397DBCFCF295}"/>
          </ac:grpSpMkLst>
        </pc:grpChg>
        <pc:grpChg chg="add">
          <ac:chgData name="Hugo Bernier" userId="86ec44c1c1726cb7" providerId="LiveId" clId="{03A7E9DF-EF15-4293-8CA6-C25E58745EC3}" dt="2019-08-03T17:29:58.601" v="2932"/>
          <ac:grpSpMkLst>
            <pc:docMk/>
            <pc:sldMasterMk cId="1635024607" sldId="2147483711"/>
            <ac:grpSpMk id="96" creationId="{6FFD503F-B751-4154-B60C-B024712E8898}"/>
          </ac:grpSpMkLst>
        </pc:grpChg>
        <pc:grpChg chg="add">
          <ac:chgData name="Hugo Bernier" userId="86ec44c1c1726cb7" providerId="LiveId" clId="{03A7E9DF-EF15-4293-8CA6-C25E58745EC3}" dt="2019-08-03T17:29:58.601" v="2932"/>
          <ac:grpSpMkLst>
            <pc:docMk/>
            <pc:sldMasterMk cId="1635024607" sldId="2147483711"/>
            <ac:grpSpMk id="110" creationId="{0FF971A9-A151-4D17-AA14-DEFD744C1300}"/>
          </ac:grpSpMkLst>
        </pc:gr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44908-2BB2-4244-9336-3E6EDF8491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119F6-FF2A-4EB7-9C13-F1A6617633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E023C-30B6-4746-8896-C4C1649B4C86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62545-BE39-4A58-BA1F-420949A13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CF74B-4B1D-48CC-B74A-0C2FB79DCB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07186-E952-4BC9-80C8-6828C33D4E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154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8130C-E3DE-43E1-99D6-3E039CBEE537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5DA85-BB68-4414-8F46-BAECAD364C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97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7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72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380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27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57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7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799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50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562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84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18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71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24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65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7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794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24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Browser set at 1366 to get this layout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5DA85-BB68-4414-8F46-BAECAD364C3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77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sp>
          <p:nvSpPr>
            <p:cNvPr id="40" name="Edit Menu">
              <a:extLst>
                <a:ext uri="{FF2B5EF4-FFF2-40B4-BE49-F238E27FC236}">
                  <a16:creationId xmlns:a16="http://schemas.microsoft.com/office/drawing/2014/main" id="{1E47B86D-D63E-4A16-BBBE-E50373479FDA}"/>
                </a:ext>
              </a:extLst>
            </p:cNvPr>
            <p:cNvSpPr txBox="1"/>
            <p:nvPr/>
          </p:nvSpPr>
          <p:spPr>
            <a:xfrm>
              <a:off x="4404686" y="1382599"/>
              <a:ext cx="418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6295D9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Edit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Page Border">
            <a:extLst>
              <a:ext uri="{FF2B5EF4-FFF2-40B4-BE49-F238E27FC236}">
                <a16:creationId xmlns:a16="http://schemas.microsoft.com/office/drawing/2014/main" id="{45A18AD0-1586-4482-B076-3E8AB1E5358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</p:spTree>
    <p:extLst>
      <p:ext uri="{BB962C8B-B14F-4D97-AF65-F5344CB8AC3E}">
        <p14:creationId xmlns:p14="http://schemas.microsoft.com/office/powerpoint/2010/main" val="319565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807C-71F9-48D4-B63C-ED6CC53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5074-80B2-4521-B1EC-66B737ED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4BC6-28ED-4C17-83CC-5EB113A0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5CCF-DEB4-4B53-A510-B792E1F3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46490-1B9E-45F7-9773-5C1E51EB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2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66F2-F3A3-4935-89F9-73B2D50A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2278063"/>
            <a:ext cx="10506075" cy="37988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D2C58-3E53-4895-9065-7802B2D1F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263" y="6113463"/>
            <a:ext cx="10506075" cy="1997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E933-DB77-4786-BE06-52B4772F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46F2-B6B8-4E7A-B4F7-B227099C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6DAB-9126-4358-B635-18DCFDDA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013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554C-A457-44B7-A560-8F7FCB47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E4F1-355A-43CA-ABC9-B72E5F00E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13" y="2432050"/>
            <a:ext cx="5176837" cy="579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6CE8-72A2-4F08-91A5-89A07145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5850" y="2432050"/>
            <a:ext cx="5176838" cy="579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96A0F-4C14-4A12-A5D1-902B1673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0843-645B-40B9-A621-E98777C4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74C3-7122-4154-88C9-F63C86BC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08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0AAE-66A9-459F-9881-3537094C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775"/>
            <a:ext cx="10506075" cy="1766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FEDBB-E52F-4515-9660-D3D7F2A8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51530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1D100-FAC2-4651-B95E-C5B3445B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36925"/>
            <a:ext cx="5153025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0E45B-144C-438E-A49F-4C1C4E7DA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5850" y="2239963"/>
            <a:ext cx="5178425" cy="10969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966B-7FC5-4C9C-8F53-924693438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850" y="3336925"/>
            <a:ext cx="5178425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6891B-93A9-42A8-B02F-3334FC13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13F9-8483-4D2E-B64D-71912563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C64B7-00DD-4B0E-8C8C-F3A2827F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41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E5C6-AEA1-40AA-B0A8-20CE8493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1E34D-3E3B-4BD5-8AAC-7422844F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C71AD-01BA-46DA-B5C1-2C7DDF8C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EC5A8-489F-4E97-9C0C-44436F27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06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FBF95-1DCC-44FA-A707-EC5D1120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D9EE7-4D9D-4648-A43D-65CAE060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0E7-E258-4BE0-8FC6-2E900F44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415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B9E0-5311-4F4B-BAA5-68CE5F70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0F2B-7D5B-48F5-9DEA-B70A68D6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1B8E-C144-4911-9696-869486C3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678DA-1753-40C7-95AA-39ABBED4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36B63-C516-4E0E-9C2F-BC6DD050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F3EE-9931-423B-82F6-5AE17944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68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9535-43C1-46F4-B7C2-C36FFE33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929063" cy="2130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0991-BE23-417A-939B-E17FC9CFD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425" y="1314450"/>
            <a:ext cx="6165850" cy="64928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AA13-EEA3-4D0E-9F35-753B0928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740025"/>
            <a:ext cx="3929063" cy="507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8BB1-4308-4F85-9349-59890015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9AF9-44FA-4EDD-912C-9FA3C93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BE433-D64B-427E-AC86-76774F5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02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F02F-0085-4107-8866-0B5352EB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43267-40D6-43B8-975E-F4E40165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06523-7F81-4E28-9360-E506050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86E9-B45E-49B6-B95D-28517F13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C4AA-8300-48A1-A182-29001256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706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49008-9D26-446C-9EB6-C7D93C9FB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16963" y="485775"/>
            <a:ext cx="2625725" cy="7742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17997-DD56-48F0-B16C-295A939C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6613" y="485775"/>
            <a:ext cx="7727950" cy="7742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E03E-81CC-4640-997C-59153340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24E9-13C4-47B6-8796-A8ECD580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B3027-8D40-43BA-B56E-63FD7D6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7993EEA-1D01-43C0-A4F0-86EFF24AB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62" y="1994387"/>
            <a:ext cx="10478576" cy="5980080"/>
          </a:xfrm>
          <a:prstGeom prst="rect">
            <a:avLst/>
          </a:prstGeom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BBCB8F6D-7723-4DA2-98C5-156318910E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39" y="398567"/>
            <a:ext cx="10711182" cy="9785140"/>
          </a:xfrm>
          <a:prstGeom prst="rect">
            <a:avLst/>
          </a:prstGeom>
        </p:spPr>
      </p:pic>
      <p:pic>
        <p:nvPicPr>
          <p:cNvPr id="21" name="Picture 20" hidden="1">
            <a:extLst>
              <a:ext uri="{FF2B5EF4-FFF2-40B4-BE49-F238E27FC236}">
                <a16:creationId xmlns:a16="http://schemas.microsoft.com/office/drawing/2014/main" id="{5235E83E-10D9-44F1-AE0C-5E5A08461A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330" y="1510336"/>
            <a:ext cx="10723245" cy="6073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Top Web Part Columns">
            <a:extLst>
              <a:ext uri="{FF2B5EF4-FFF2-40B4-BE49-F238E27FC236}">
                <a16:creationId xmlns:a16="http://schemas.microsoft.com/office/drawing/2014/main" id="{B28B09A1-90FA-4E3F-8B91-B7055E459225}"/>
              </a:ext>
            </a:extLst>
          </p:cNvPr>
          <p:cNvCxnSpPr>
            <a:cxnSpLocks/>
          </p:cNvCxnSpPr>
          <p:nvPr userDrawn="1"/>
        </p:nvCxnSpPr>
        <p:spPr>
          <a:xfrm>
            <a:off x="837327" y="2084070"/>
            <a:ext cx="1034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614AB296-671A-4D44-BA39-90E585FF3378}"/>
              </a:ext>
            </a:extLst>
          </p:cNvPr>
          <p:cNvSpPr/>
          <p:nvPr userDrawn="1"/>
        </p:nvSpPr>
        <p:spPr>
          <a:xfrm>
            <a:off x="10717419" y="1594276"/>
            <a:ext cx="622800" cy="6008203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88A90167-5B8A-4306-88BB-5F898E0B07F9}"/>
              </a:ext>
            </a:extLst>
          </p:cNvPr>
          <p:cNvSpPr/>
          <p:nvPr userDrawn="1"/>
        </p:nvSpPr>
        <p:spPr>
          <a:xfrm>
            <a:off x="1477269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D7A977-AFC1-4200-AC91-6408EB672A98}"/>
              </a:ext>
            </a:extLst>
          </p:cNvPr>
          <p:cNvSpPr/>
          <p:nvPr userDrawn="1"/>
        </p:nvSpPr>
        <p:spPr>
          <a:xfrm>
            <a:off x="854332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55F45602-3C08-476C-B617-9A5FA2F3EC9D}"/>
              </a:ext>
            </a:extLst>
          </p:cNvPr>
          <p:cNvSpPr/>
          <p:nvPr userDrawn="1"/>
        </p:nvSpPr>
        <p:spPr>
          <a:xfrm>
            <a:off x="4649193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1A1BCCC7-CD9D-47D9-A66F-3CA9D60A3152}"/>
              </a:ext>
            </a:extLst>
          </p:cNvPr>
          <p:cNvSpPr/>
          <p:nvPr userDrawn="1"/>
        </p:nvSpPr>
        <p:spPr>
          <a:xfrm>
            <a:off x="7793056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16CA0DE6-ACFE-4E39-BE7C-6AAD30E567C8}"/>
              </a:ext>
            </a:extLst>
          </p:cNvPr>
          <p:cNvSpPr/>
          <p:nvPr userDrawn="1"/>
        </p:nvSpPr>
        <p:spPr>
          <a:xfrm>
            <a:off x="1480641" y="1931132"/>
            <a:ext cx="9252000" cy="152644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AD5B18B0-5643-4575-8FB6-3F90CA376638}"/>
              </a:ext>
            </a:extLst>
          </p:cNvPr>
          <p:cNvSpPr/>
          <p:nvPr userDrawn="1"/>
        </p:nvSpPr>
        <p:spPr>
          <a:xfrm>
            <a:off x="6207302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F7ED76-3CE0-432D-9D6B-93ACD8EAA124}"/>
              </a:ext>
            </a:extLst>
          </p:cNvPr>
          <p:cNvSpPr/>
          <p:nvPr userDrawn="1"/>
        </p:nvSpPr>
        <p:spPr>
          <a:xfrm>
            <a:off x="1478884" y="2084068"/>
            <a:ext cx="92592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1 column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FC14A0-F7DF-4E90-A4AA-5D5C0F8DE133}"/>
              </a:ext>
            </a:extLst>
          </p:cNvPr>
          <p:cNvSpPr/>
          <p:nvPr userDrawn="1"/>
        </p:nvSpPr>
        <p:spPr>
          <a:xfrm>
            <a:off x="10710953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</p:spTree>
    <p:extLst>
      <p:ext uri="{BB962C8B-B14F-4D97-AF65-F5344CB8AC3E}">
        <p14:creationId xmlns:p14="http://schemas.microsoft.com/office/powerpoint/2010/main" val="15575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7993EEA-1D01-43C0-A4F0-86EFF24AB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62" y="1994387"/>
            <a:ext cx="10478576" cy="5980080"/>
          </a:xfrm>
          <a:prstGeom prst="rect">
            <a:avLst/>
          </a:prstGeom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BBCB8F6D-7723-4DA2-98C5-156318910E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39" y="398567"/>
            <a:ext cx="10711182" cy="9785140"/>
          </a:xfrm>
          <a:prstGeom prst="rect">
            <a:avLst/>
          </a:prstGeom>
        </p:spPr>
      </p:pic>
      <p:pic>
        <p:nvPicPr>
          <p:cNvPr id="21" name="Picture 20" hidden="1">
            <a:extLst>
              <a:ext uri="{FF2B5EF4-FFF2-40B4-BE49-F238E27FC236}">
                <a16:creationId xmlns:a16="http://schemas.microsoft.com/office/drawing/2014/main" id="{5235E83E-10D9-44F1-AE0C-5E5A08461A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330" y="1510336"/>
            <a:ext cx="10723245" cy="6073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Top Web Part Columns">
            <a:extLst>
              <a:ext uri="{FF2B5EF4-FFF2-40B4-BE49-F238E27FC236}">
                <a16:creationId xmlns:a16="http://schemas.microsoft.com/office/drawing/2014/main" id="{B28B09A1-90FA-4E3F-8B91-B7055E459225}"/>
              </a:ext>
            </a:extLst>
          </p:cNvPr>
          <p:cNvCxnSpPr>
            <a:cxnSpLocks/>
          </p:cNvCxnSpPr>
          <p:nvPr userDrawn="1"/>
        </p:nvCxnSpPr>
        <p:spPr>
          <a:xfrm>
            <a:off x="837327" y="2084070"/>
            <a:ext cx="1034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Top Web Part Columns">
            <a:extLst>
              <a:ext uri="{FF2B5EF4-FFF2-40B4-BE49-F238E27FC236}">
                <a16:creationId xmlns:a16="http://schemas.microsoft.com/office/drawing/2014/main" id="{2F2A9D62-F1FC-4448-9848-80CE28BCA8BC}"/>
              </a:ext>
            </a:extLst>
          </p:cNvPr>
          <p:cNvCxnSpPr>
            <a:cxnSpLocks/>
          </p:cNvCxnSpPr>
          <p:nvPr userDrawn="1"/>
        </p:nvCxnSpPr>
        <p:spPr>
          <a:xfrm>
            <a:off x="6091590" y="2084070"/>
            <a:ext cx="0" cy="6693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614AB296-671A-4D44-BA39-90E585FF3378}"/>
              </a:ext>
            </a:extLst>
          </p:cNvPr>
          <p:cNvSpPr/>
          <p:nvPr userDrawn="1"/>
        </p:nvSpPr>
        <p:spPr>
          <a:xfrm>
            <a:off x="10717419" y="1594276"/>
            <a:ext cx="622800" cy="6008203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88A90167-5B8A-4306-88BB-5F898E0B07F9}"/>
              </a:ext>
            </a:extLst>
          </p:cNvPr>
          <p:cNvSpPr/>
          <p:nvPr userDrawn="1"/>
        </p:nvSpPr>
        <p:spPr>
          <a:xfrm>
            <a:off x="1477269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D7A977-AFC1-4200-AC91-6408EB672A98}"/>
              </a:ext>
            </a:extLst>
          </p:cNvPr>
          <p:cNvSpPr/>
          <p:nvPr userDrawn="1"/>
        </p:nvSpPr>
        <p:spPr>
          <a:xfrm>
            <a:off x="854332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55F45602-3C08-476C-B617-9A5FA2F3EC9D}"/>
              </a:ext>
            </a:extLst>
          </p:cNvPr>
          <p:cNvSpPr/>
          <p:nvPr userDrawn="1"/>
        </p:nvSpPr>
        <p:spPr>
          <a:xfrm>
            <a:off x="4649193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1A1BCCC7-CD9D-47D9-A66F-3CA9D60A3152}"/>
              </a:ext>
            </a:extLst>
          </p:cNvPr>
          <p:cNvSpPr/>
          <p:nvPr userDrawn="1"/>
        </p:nvSpPr>
        <p:spPr>
          <a:xfrm>
            <a:off x="7793056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16CA0DE6-ACFE-4E39-BE7C-6AAD30E567C8}"/>
              </a:ext>
            </a:extLst>
          </p:cNvPr>
          <p:cNvSpPr/>
          <p:nvPr userDrawn="1"/>
        </p:nvSpPr>
        <p:spPr>
          <a:xfrm>
            <a:off x="1480641" y="1931132"/>
            <a:ext cx="9252000" cy="152644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AD5B18B0-5643-4575-8FB6-3F90CA376638}"/>
              </a:ext>
            </a:extLst>
          </p:cNvPr>
          <p:cNvSpPr/>
          <p:nvPr userDrawn="1"/>
        </p:nvSpPr>
        <p:spPr>
          <a:xfrm>
            <a:off x="6207302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F7ED76-3CE0-432D-9D6B-93ACD8EAA124}"/>
              </a:ext>
            </a:extLst>
          </p:cNvPr>
          <p:cNvSpPr/>
          <p:nvPr userDrawn="1"/>
        </p:nvSpPr>
        <p:spPr>
          <a:xfrm>
            <a:off x="1478884" y="2084068"/>
            <a:ext cx="45072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2 column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FC14A0-F7DF-4E90-A4AA-5D5C0F8DE133}"/>
              </a:ext>
            </a:extLst>
          </p:cNvPr>
          <p:cNvSpPr/>
          <p:nvPr userDrawn="1"/>
        </p:nvSpPr>
        <p:spPr>
          <a:xfrm>
            <a:off x="10710953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3FE9A8-3417-4892-89D5-95C552408214}"/>
              </a:ext>
            </a:extLst>
          </p:cNvPr>
          <p:cNvSpPr/>
          <p:nvPr userDrawn="1"/>
        </p:nvSpPr>
        <p:spPr>
          <a:xfrm>
            <a:off x="6200772" y="2084068"/>
            <a:ext cx="45072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2 column</a:t>
            </a:r>
          </a:p>
        </p:txBody>
      </p:sp>
    </p:spTree>
    <p:extLst>
      <p:ext uri="{BB962C8B-B14F-4D97-AF65-F5344CB8AC3E}">
        <p14:creationId xmlns:p14="http://schemas.microsoft.com/office/powerpoint/2010/main" val="338250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07993EEA-1D01-43C0-A4F0-86EFF24AB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362" y="1994387"/>
            <a:ext cx="10478576" cy="5980080"/>
          </a:xfrm>
          <a:prstGeom prst="rect">
            <a:avLst/>
          </a:prstGeom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BBCB8F6D-7723-4DA2-98C5-156318910E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4539" y="398567"/>
            <a:ext cx="10711182" cy="9785140"/>
          </a:xfrm>
          <a:prstGeom prst="rect">
            <a:avLst/>
          </a:prstGeom>
        </p:spPr>
      </p:pic>
      <p:pic>
        <p:nvPicPr>
          <p:cNvPr id="21" name="Picture 20" hidden="1">
            <a:extLst>
              <a:ext uri="{FF2B5EF4-FFF2-40B4-BE49-F238E27FC236}">
                <a16:creationId xmlns:a16="http://schemas.microsoft.com/office/drawing/2014/main" id="{5235E83E-10D9-44F1-AE0C-5E5A08461A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330" y="1510336"/>
            <a:ext cx="10723245" cy="6073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Top Web Part Columns">
            <a:extLst>
              <a:ext uri="{FF2B5EF4-FFF2-40B4-BE49-F238E27FC236}">
                <a16:creationId xmlns:a16="http://schemas.microsoft.com/office/drawing/2014/main" id="{B28B09A1-90FA-4E3F-8B91-B7055E459225}"/>
              </a:ext>
            </a:extLst>
          </p:cNvPr>
          <p:cNvCxnSpPr>
            <a:cxnSpLocks/>
          </p:cNvCxnSpPr>
          <p:nvPr userDrawn="1"/>
        </p:nvCxnSpPr>
        <p:spPr>
          <a:xfrm>
            <a:off x="837327" y="2084070"/>
            <a:ext cx="1034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Top Web Part Columns">
            <a:extLst>
              <a:ext uri="{FF2B5EF4-FFF2-40B4-BE49-F238E27FC236}">
                <a16:creationId xmlns:a16="http://schemas.microsoft.com/office/drawing/2014/main" id="{2F2A9D62-F1FC-4448-9848-80CE28BCA8BC}"/>
              </a:ext>
            </a:extLst>
          </p:cNvPr>
          <p:cNvCxnSpPr>
            <a:cxnSpLocks/>
          </p:cNvCxnSpPr>
          <p:nvPr userDrawn="1"/>
        </p:nvCxnSpPr>
        <p:spPr>
          <a:xfrm>
            <a:off x="4515192" y="2084070"/>
            <a:ext cx="0" cy="6693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Top Web Part Columns">
            <a:extLst>
              <a:ext uri="{FF2B5EF4-FFF2-40B4-BE49-F238E27FC236}">
                <a16:creationId xmlns:a16="http://schemas.microsoft.com/office/drawing/2014/main" id="{90DA3330-94DF-45D3-AAAC-53EB9F256FE2}"/>
              </a:ext>
            </a:extLst>
          </p:cNvPr>
          <p:cNvCxnSpPr>
            <a:cxnSpLocks/>
          </p:cNvCxnSpPr>
          <p:nvPr userDrawn="1"/>
        </p:nvCxnSpPr>
        <p:spPr>
          <a:xfrm>
            <a:off x="7685128" y="2084070"/>
            <a:ext cx="0" cy="6693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614AB296-671A-4D44-BA39-90E585FF3378}"/>
              </a:ext>
            </a:extLst>
          </p:cNvPr>
          <p:cNvSpPr/>
          <p:nvPr userDrawn="1"/>
        </p:nvSpPr>
        <p:spPr>
          <a:xfrm>
            <a:off x="10717419" y="1594276"/>
            <a:ext cx="622800" cy="6008203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 hidden="1">
            <a:extLst>
              <a:ext uri="{FF2B5EF4-FFF2-40B4-BE49-F238E27FC236}">
                <a16:creationId xmlns:a16="http://schemas.microsoft.com/office/drawing/2014/main" id="{88A90167-5B8A-4306-88BB-5F898E0B07F9}"/>
              </a:ext>
            </a:extLst>
          </p:cNvPr>
          <p:cNvSpPr/>
          <p:nvPr userDrawn="1"/>
        </p:nvSpPr>
        <p:spPr>
          <a:xfrm>
            <a:off x="1477269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D7A977-AFC1-4200-AC91-6408EB672A98}"/>
              </a:ext>
            </a:extLst>
          </p:cNvPr>
          <p:cNvSpPr/>
          <p:nvPr userDrawn="1"/>
        </p:nvSpPr>
        <p:spPr>
          <a:xfrm>
            <a:off x="854332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76" name="Rectangle 75" hidden="1">
            <a:extLst>
              <a:ext uri="{FF2B5EF4-FFF2-40B4-BE49-F238E27FC236}">
                <a16:creationId xmlns:a16="http://schemas.microsoft.com/office/drawing/2014/main" id="{55F45602-3C08-476C-B617-9A5FA2F3EC9D}"/>
              </a:ext>
            </a:extLst>
          </p:cNvPr>
          <p:cNvSpPr/>
          <p:nvPr userDrawn="1"/>
        </p:nvSpPr>
        <p:spPr>
          <a:xfrm>
            <a:off x="4649193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 76" hidden="1">
            <a:extLst>
              <a:ext uri="{FF2B5EF4-FFF2-40B4-BE49-F238E27FC236}">
                <a16:creationId xmlns:a16="http://schemas.microsoft.com/office/drawing/2014/main" id="{1A1BCCC7-CD9D-47D9-A66F-3CA9D60A3152}"/>
              </a:ext>
            </a:extLst>
          </p:cNvPr>
          <p:cNvSpPr/>
          <p:nvPr userDrawn="1"/>
        </p:nvSpPr>
        <p:spPr>
          <a:xfrm>
            <a:off x="7793056" y="5619749"/>
            <a:ext cx="2919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 hidden="1">
            <a:extLst>
              <a:ext uri="{FF2B5EF4-FFF2-40B4-BE49-F238E27FC236}">
                <a16:creationId xmlns:a16="http://schemas.microsoft.com/office/drawing/2014/main" id="{16CA0DE6-ACFE-4E39-BE7C-6AAD30E567C8}"/>
              </a:ext>
            </a:extLst>
          </p:cNvPr>
          <p:cNvSpPr/>
          <p:nvPr userDrawn="1"/>
        </p:nvSpPr>
        <p:spPr>
          <a:xfrm>
            <a:off x="1480641" y="1931132"/>
            <a:ext cx="9252000" cy="1526441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 hidden="1">
            <a:extLst>
              <a:ext uri="{FF2B5EF4-FFF2-40B4-BE49-F238E27FC236}">
                <a16:creationId xmlns:a16="http://schemas.microsoft.com/office/drawing/2014/main" id="{AD5B18B0-5643-4575-8FB6-3F90CA376638}"/>
              </a:ext>
            </a:extLst>
          </p:cNvPr>
          <p:cNvSpPr/>
          <p:nvPr userDrawn="1"/>
        </p:nvSpPr>
        <p:spPr>
          <a:xfrm>
            <a:off x="6207302" y="3778491"/>
            <a:ext cx="4503600" cy="1520339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F7ED76-3CE0-432D-9D6B-93ACD8EAA124}"/>
              </a:ext>
            </a:extLst>
          </p:cNvPr>
          <p:cNvSpPr/>
          <p:nvPr userDrawn="1"/>
        </p:nvSpPr>
        <p:spPr>
          <a:xfrm>
            <a:off x="1478886" y="2084068"/>
            <a:ext cx="29196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FC14A0-F7DF-4E90-A4AA-5D5C0F8DE133}"/>
              </a:ext>
            </a:extLst>
          </p:cNvPr>
          <p:cNvSpPr/>
          <p:nvPr userDrawn="1"/>
        </p:nvSpPr>
        <p:spPr>
          <a:xfrm>
            <a:off x="10710953" y="2084069"/>
            <a:ext cx="622800" cy="6693218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1A9263-9188-451A-B20C-74160058CDB3}"/>
              </a:ext>
            </a:extLst>
          </p:cNvPr>
          <p:cNvSpPr/>
          <p:nvPr userDrawn="1"/>
        </p:nvSpPr>
        <p:spPr>
          <a:xfrm>
            <a:off x="4637152" y="2084068"/>
            <a:ext cx="29196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3FE9A8-3417-4892-89D5-95C552408214}"/>
              </a:ext>
            </a:extLst>
          </p:cNvPr>
          <p:cNvSpPr/>
          <p:nvPr userDrawn="1"/>
        </p:nvSpPr>
        <p:spPr>
          <a:xfrm>
            <a:off x="7795418" y="2084068"/>
            <a:ext cx="2919600" cy="6693218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</p:spTree>
    <p:extLst>
      <p:ext uri="{BB962C8B-B14F-4D97-AF65-F5344CB8AC3E}">
        <p14:creationId xmlns:p14="http://schemas.microsoft.com/office/powerpoint/2010/main" val="20448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7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sp>
          <p:nvSpPr>
            <p:cNvPr id="40" name="Edit Menu">
              <a:extLst>
                <a:ext uri="{FF2B5EF4-FFF2-40B4-BE49-F238E27FC236}">
                  <a16:creationId xmlns:a16="http://schemas.microsoft.com/office/drawing/2014/main" id="{1E47B86D-D63E-4A16-BBBE-E50373479FDA}"/>
                </a:ext>
              </a:extLst>
            </p:cNvPr>
            <p:cNvSpPr txBox="1"/>
            <p:nvPr/>
          </p:nvSpPr>
          <p:spPr>
            <a:xfrm>
              <a:off x="4404686" y="1382599"/>
              <a:ext cx="418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6295D9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Edit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Page Border">
            <a:extLst>
              <a:ext uri="{FF2B5EF4-FFF2-40B4-BE49-F238E27FC236}">
                <a16:creationId xmlns:a16="http://schemas.microsoft.com/office/drawing/2014/main" id="{45A18AD0-1586-4482-B076-3E8AB1E5358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cxnSp>
        <p:nvCxnSpPr>
          <p:cNvPr id="42" name="Top Web Part Columns">
            <a:extLst>
              <a:ext uri="{FF2B5EF4-FFF2-40B4-BE49-F238E27FC236}">
                <a16:creationId xmlns:a16="http://schemas.microsoft.com/office/drawing/2014/main" id="{659EF688-A5F3-44CF-AB0E-706FD0FB919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823292" y="1698478"/>
            <a:ext cx="14035" cy="188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ABA89CB-BED7-4EE5-9E8E-0501CFE2E698}"/>
              </a:ext>
            </a:extLst>
          </p:cNvPr>
          <p:cNvSpPr/>
          <p:nvPr userDrawn="1"/>
        </p:nvSpPr>
        <p:spPr>
          <a:xfrm>
            <a:off x="854332" y="1717341"/>
            <a:ext cx="622800" cy="7059947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079666-655D-4AC1-AE90-CFDC29C85368}"/>
              </a:ext>
            </a:extLst>
          </p:cNvPr>
          <p:cNvSpPr/>
          <p:nvPr userDrawn="1"/>
        </p:nvSpPr>
        <p:spPr>
          <a:xfrm>
            <a:off x="1478884" y="1717340"/>
            <a:ext cx="9259200" cy="7059947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1 column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853B6C-97F9-4400-9414-5A1501AFE670}"/>
              </a:ext>
            </a:extLst>
          </p:cNvPr>
          <p:cNvSpPr/>
          <p:nvPr userDrawn="1"/>
        </p:nvSpPr>
        <p:spPr>
          <a:xfrm>
            <a:off x="10710953" y="1717341"/>
            <a:ext cx="622800" cy="7059947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</p:spTree>
    <p:extLst>
      <p:ext uri="{BB962C8B-B14F-4D97-AF65-F5344CB8AC3E}">
        <p14:creationId xmlns:p14="http://schemas.microsoft.com/office/powerpoint/2010/main" val="284956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Top Web Part Columns">
            <a:extLst>
              <a:ext uri="{FF2B5EF4-FFF2-40B4-BE49-F238E27FC236}">
                <a16:creationId xmlns:a16="http://schemas.microsoft.com/office/drawing/2014/main" id="{5E7D169E-8D8D-4389-AE73-41756A891A82}"/>
              </a:ext>
            </a:extLst>
          </p:cNvPr>
          <p:cNvCxnSpPr>
            <a:cxnSpLocks/>
          </p:cNvCxnSpPr>
          <p:nvPr userDrawn="1"/>
        </p:nvCxnSpPr>
        <p:spPr>
          <a:xfrm>
            <a:off x="837327" y="1705561"/>
            <a:ext cx="1034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 Web Part Columns">
            <a:extLst>
              <a:ext uri="{FF2B5EF4-FFF2-40B4-BE49-F238E27FC236}">
                <a16:creationId xmlns:a16="http://schemas.microsoft.com/office/drawing/2014/main" id="{6E2EA2C9-F34C-4005-8BD3-4A1B76F4B19E}"/>
              </a:ext>
            </a:extLst>
          </p:cNvPr>
          <p:cNvCxnSpPr>
            <a:cxnSpLocks/>
          </p:cNvCxnSpPr>
          <p:nvPr userDrawn="1"/>
        </p:nvCxnSpPr>
        <p:spPr>
          <a:xfrm>
            <a:off x="6091590" y="1705561"/>
            <a:ext cx="0" cy="70717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7A403F-173D-4E2C-BC43-BD02799324BC}"/>
              </a:ext>
            </a:extLst>
          </p:cNvPr>
          <p:cNvSpPr/>
          <p:nvPr userDrawn="1"/>
        </p:nvSpPr>
        <p:spPr>
          <a:xfrm>
            <a:off x="854332" y="1705559"/>
            <a:ext cx="622800" cy="7071721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554A5A-BCB0-475B-ABB3-C090038A5132}"/>
              </a:ext>
            </a:extLst>
          </p:cNvPr>
          <p:cNvSpPr/>
          <p:nvPr userDrawn="1"/>
        </p:nvSpPr>
        <p:spPr>
          <a:xfrm>
            <a:off x="1478884" y="1705558"/>
            <a:ext cx="4507200" cy="7071721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2 column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20D956-73AA-4837-8131-BC6654BC1847}"/>
              </a:ext>
            </a:extLst>
          </p:cNvPr>
          <p:cNvSpPr/>
          <p:nvPr userDrawn="1"/>
        </p:nvSpPr>
        <p:spPr>
          <a:xfrm>
            <a:off x="10710953" y="1705559"/>
            <a:ext cx="622800" cy="7071721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8E4FE9-9AFA-4398-8E60-7165A13444A6}"/>
              </a:ext>
            </a:extLst>
          </p:cNvPr>
          <p:cNvSpPr/>
          <p:nvPr userDrawn="1"/>
        </p:nvSpPr>
        <p:spPr>
          <a:xfrm>
            <a:off x="6200772" y="1705558"/>
            <a:ext cx="4507200" cy="7071721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2 column</a:t>
            </a:r>
          </a:p>
        </p:txBody>
      </p:sp>
    </p:spTree>
    <p:extLst>
      <p:ext uri="{BB962C8B-B14F-4D97-AF65-F5344CB8AC3E}">
        <p14:creationId xmlns:p14="http://schemas.microsoft.com/office/powerpoint/2010/main" val="19315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EEBC-C708-4016-9A8C-8AB350EF0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2463" y="1076282"/>
            <a:ext cx="6784478" cy="2916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>
              <a:defRPr lang="en-CA" sz="1400" dirty="0">
                <a:solidFill>
                  <a:srgbClr val="585858"/>
                </a:solidFill>
                <a:latin typeface="Segoe Print" panose="02000600000000000000" pitchFamily="2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lvl="0" defTabSz="457200"/>
            <a:r>
              <a:rPr lang="en-US" dirty="0"/>
              <a:t>Click to edit site title</a:t>
            </a:r>
            <a:endParaRPr lang="en-CA" dirty="0"/>
          </a:p>
        </p:txBody>
      </p:sp>
      <p:grpSp>
        <p:nvGrpSpPr>
          <p:cNvPr id="7" name="Scroll Bar">
            <a:extLst>
              <a:ext uri="{FF2B5EF4-FFF2-40B4-BE49-F238E27FC236}">
                <a16:creationId xmlns:a16="http://schemas.microsoft.com/office/drawing/2014/main" id="{C7849D58-EB36-4F36-8B4F-820597FB2A0F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8" name="Scroll bar">
              <a:extLst>
                <a:ext uri="{FF2B5EF4-FFF2-40B4-BE49-F238E27FC236}">
                  <a16:creationId xmlns:a16="http://schemas.microsoft.com/office/drawing/2014/main" id="{B90018BC-1CC5-4AC5-8AE4-F00C33287014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" name="Scroll Bar">
                <a:extLst>
                  <a:ext uri="{FF2B5EF4-FFF2-40B4-BE49-F238E27FC236}">
                    <a16:creationId xmlns:a16="http://schemas.microsoft.com/office/drawing/2014/main" id="{6423FCB5-2575-426A-8AE1-EE91A45F2BE3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2" name="Scroll Bar">
                  <a:extLst>
                    <a:ext uri="{FF2B5EF4-FFF2-40B4-BE49-F238E27FC236}">
                      <a16:creationId xmlns:a16="http://schemas.microsoft.com/office/drawing/2014/main" id="{7B88984A-C416-4458-BCE6-AF4846CA27EF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" name="Scroll Slider">
                  <a:extLst>
                    <a:ext uri="{FF2B5EF4-FFF2-40B4-BE49-F238E27FC236}">
                      <a16:creationId xmlns:a16="http://schemas.microsoft.com/office/drawing/2014/main" id="{49F8E9C0-8849-4A75-889D-B867B188558F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4" name="Scroll Up">
                  <a:extLst>
                    <a:ext uri="{FF2B5EF4-FFF2-40B4-BE49-F238E27FC236}">
                      <a16:creationId xmlns:a16="http://schemas.microsoft.com/office/drawing/2014/main" id="{7731DAA6-18F4-42D0-A758-B9544D8A4B9F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5" name="Scroll Down">
                  <a:extLst>
                    <a:ext uri="{FF2B5EF4-FFF2-40B4-BE49-F238E27FC236}">
                      <a16:creationId xmlns:a16="http://schemas.microsoft.com/office/drawing/2014/main" id="{65013C08-03EB-436F-A079-1EE9B0ED417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1" name="Scroll arrow up">
                <a:extLst>
                  <a:ext uri="{FF2B5EF4-FFF2-40B4-BE49-F238E27FC236}">
                    <a16:creationId xmlns:a16="http://schemas.microsoft.com/office/drawing/2014/main" id="{E97C2BC0-FB66-49DA-A932-71898B93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Scroll arrow down">
              <a:extLst>
                <a:ext uri="{FF2B5EF4-FFF2-40B4-BE49-F238E27FC236}">
                  <a16:creationId xmlns:a16="http://schemas.microsoft.com/office/drawing/2014/main" id="{A4BA389A-857A-4001-9EF1-71BBCD6C44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6" name="Page Border">
            <a:extLst>
              <a:ext uri="{FF2B5EF4-FFF2-40B4-BE49-F238E27FC236}">
                <a16:creationId xmlns:a16="http://schemas.microsoft.com/office/drawing/2014/main" id="{907F96D2-FE28-4153-A1A6-93C735405F71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4" name="Site Navigation">
            <a:extLst>
              <a:ext uri="{FF2B5EF4-FFF2-40B4-BE49-F238E27FC236}">
                <a16:creationId xmlns:a16="http://schemas.microsoft.com/office/drawing/2014/main" id="{3E04F34D-1C5E-42F7-B6DF-27CEB869B9BF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34" name="Site Logo">
              <a:extLst>
                <a:ext uri="{FF2B5EF4-FFF2-40B4-BE49-F238E27FC236}">
                  <a16:creationId xmlns:a16="http://schemas.microsoft.com/office/drawing/2014/main" id="{6189030D-FF93-4C19-AE17-89481D59D436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3" name="Navigation background">
              <a:extLst>
                <a:ext uri="{FF2B5EF4-FFF2-40B4-BE49-F238E27FC236}">
                  <a16:creationId xmlns:a16="http://schemas.microsoft.com/office/drawing/2014/main" id="{05BD0E6B-5924-4DA8-8EA1-DCFCDC8E6045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Home">
              <a:extLst>
                <a:ext uri="{FF2B5EF4-FFF2-40B4-BE49-F238E27FC236}">
                  <a16:creationId xmlns:a16="http://schemas.microsoft.com/office/drawing/2014/main" id="{430A6F1F-785A-4230-B5F9-9F5AEAD7937B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37" name="Documents">
              <a:extLst>
                <a:ext uri="{FF2B5EF4-FFF2-40B4-BE49-F238E27FC236}">
                  <a16:creationId xmlns:a16="http://schemas.microsoft.com/office/drawing/2014/main" id="{01F0E0F7-7CDC-48DE-BC17-6B5344298F79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38" name="Pages">
              <a:extLst>
                <a:ext uri="{FF2B5EF4-FFF2-40B4-BE49-F238E27FC236}">
                  <a16:creationId xmlns:a16="http://schemas.microsoft.com/office/drawing/2014/main" id="{D6DE64F3-9BD2-4879-B527-DF2C2D785B03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39" name="Site Contents">
              <a:extLst>
                <a:ext uri="{FF2B5EF4-FFF2-40B4-BE49-F238E27FC236}">
                  <a16:creationId xmlns:a16="http://schemas.microsoft.com/office/drawing/2014/main" id="{C38565A5-08F6-433A-95C2-7A66891E6566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cxnSp>
          <p:nvCxnSpPr>
            <p:cNvPr id="41" name="Current Page Highlight">
              <a:extLst>
                <a:ext uri="{FF2B5EF4-FFF2-40B4-BE49-F238E27FC236}">
                  <a16:creationId xmlns:a16="http://schemas.microsoft.com/office/drawing/2014/main" id="{A7F67B40-B959-409E-8926-3634D373F495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Top Web Part Columns">
            <a:extLst>
              <a:ext uri="{FF2B5EF4-FFF2-40B4-BE49-F238E27FC236}">
                <a16:creationId xmlns:a16="http://schemas.microsoft.com/office/drawing/2014/main" id="{F9FFDB1D-9C80-48BE-BECE-6EC801AA98ED}"/>
              </a:ext>
            </a:extLst>
          </p:cNvPr>
          <p:cNvCxnSpPr>
            <a:cxnSpLocks/>
          </p:cNvCxnSpPr>
          <p:nvPr userDrawn="1"/>
        </p:nvCxnSpPr>
        <p:spPr>
          <a:xfrm>
            <a:off x="837327" y="1711775"/>
            <a:ext cx="103450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 Web Part Columns">
            <a:extLst>
              <a:ext uri="{FF2B5EF4-FFF2-40B4-BE49-F238E27FC236}">
                <a16:creationId xmlns:a16="http://schemas.microsoft.com/office/drawing/2014/main" id="{C6045AD1-3F9F-4A0E-9985-D3F6EA5CA053}"/>
              </a:ext>
            </a:extLst>
          </p:cNvPr>
          <p:cNvCxnSpPr>
            <a:cxnSpLocks/>
          </p:cNvCxnSpPr>
          <p:nvPr userDrawn="1"/>
        </p:nvCxnSpPr>
        <p:spPr>
          <a:xfrm>
            <a:off x="4515192" y="1711775"/>
            <a:ext cx="0" cy="7065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 Web Part Columns">
            <a:extLst>
              <a:ext uri="{FF2B5EF4-FFF2-40B4-BE49-F238E27FC236}">
                <a16:creationId xmlns:a16="http://schemas.microsoft.com/office/drawing/2014/main" id="{CA545DA8-65CC-4EF3-9CA0-1D84206DF8D3}"/>
              </a:ext>
            </a:extLst>
          </p:cNvPr>
          <p:cNvCxnSpPr>
            <a:cxnSpLocks/>
          </p:cNvCxnSpPr>
          <p:nvPr userDrawn="1"/>
        </p:nvCxnSpPr>
        <p:spPr>
          <a:xfrm>
            <a:off x="7685128" y="1711775"/>
            <a:ext cx="0" cy="70655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B88025-221C-4AAB-9C5F-13D8E1694F66}"/>
              </a:ext>
            </a:extLst>
          </p:cNvPr>
          <p:cNvSpPr/>
          <p:nvPr userDrawn="1"/>
        </p:nvSpPr>
        <p:spPr>
          <a:xfrm>
            <a:off x="854332" y="1711773"/>
            <a:ext cx="622800" cy="7065507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2493A7-BB28-4EC5-9670-938A38E3F18E}"/>
              </a:ext>
            </a:extLst>
          </p:cNvPr>
          <p:cNvSpPr/>
          <p:nvPr userDrawn="1"/>
        </p:nvSpPr>
        <p:spPr>
          <a:xfrm>
            <a:off x="1478886" y="1711772"/>
            <a:ext cx="2919600" cy="7065507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D5BA5E-7481-4154-9F68-3F41069E25CC}"/>
              </a:ext>
            </a:extLst>
          </p:cNvPr>
          <p:cNvSpPr/>
          <p:nvPr userDrawn="1"/>
        </p:nvSpPr>
        <p:spPr>
          <a:xfrm>
            <a:off x="10710953" y="1711773"/>
            <a:ext cx="622800" cy="7065507"/>
          </a:xfrm>
          <a:prstGeom prst="rect">
            <a:avLst/>
          </a:prstGeom>
          <a:solidFill>
            <a:srgbClr val="A9DDE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CA" dirty="0"/>
              <a:t>Gutter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66976D-8BEB-4018-BA84-649F605A499D}"/>
              </a:ext>
            </a:extLst>
          </p:cNvPr>
          <p:cNvSpPr/>
          <p:nvPr userDrawn="1"/>
        </p:nvSpPr>
        <p:spPr>
          <a:xfrm>
            <a:off x="4637152" y="1711772"/>
            <a:ext cx="2919600" cy="7065507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099FD9-6824-4735-AE08-C36DC0D154E4}"/>
              </a:ext>
            </a:extLst>
          </p:cNvPr>
          <p:cNvSpPr/>
          <p:nvPr userDrawn="1"/>
        </p:nvSpPr>
        <p:spPr>
          <a:xfrm>
            <a:off x="7795418" y="1711772"/>
            <a:ext cx="2919600" cy="7065507"/>
          </a:xfrm>
          <a:prstGeom prst="rect">
            <a:avLst/>
          </a:prstGeom>
          <a:solidFill>
            <a:srgbClr val="E6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Web part content area</a:t>
            </a:r>
          </a:p>
          <a:p>
            <a:pPr algn="ctr"/>
            <a:r>
              <a:rPr lang="en-CA" dirty="0"/>
              <a:t>3 column</a:t>
            </a:r>
          </a:p>
        </p:txBody>
      </p:sp>
    </p:spTree>
    <p:extLst>
      <p:ext uri="{BB962C8B-B14F-4D97-AF65-F5344CB8AC3E}">
        <p14:creationId xmlns:p14="http://schemas.microsoft.com/office/powerpoint/2010/main" val="163983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37B-22C8-4A41-A902-6E30D7D0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495425"/>
            <a:ext cx="9134475" cy="31797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79EF0-627E-40C1-A612-A3D59DD7E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4797425"/>
            <a:ext cx="9134475" cy="22050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F098-3FA1-4F4D-A45B-B8066B18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8BC1-87B3-4C10-9B52-6B767D77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E91B-FEB4-4B10-ACE5-7E9759F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0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>
            <a:extLst>
              <a:ext uri="{FF2B5EF4-FFF2-40B4-BE49-F238E27FC236}">
                <a16:creationId xmlns:a16="http://schemas.microsoft.com/office/drawing/2014/main" id="{E229DA10-33B3-4DBF-AD07-121898C12A41}"/>
              </a:ext>
            </a:extLst>
          </p:cNvPr>
          <p:cNvSpPr txBox="1"/>
          <p:nvPr userDrawn="1"/>
        </p:nvSpPr>
        <p:spPr>
          <a:xfrm>
            <a:off x="837327" y="8754511"/>
            <a:ext cx="452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Designed by: Hugo Bernier (@bernierh)</a:t>
            </a:r>
          </a:p>
        </p:txBody>
      </p:sp>
      <p:grpSp>
        <p:nvGrpSpPr>
          <p:cNvPr id="24" name="Search Bar">
            <a:extLst>
              <a:ext uri="{FF2B5EF4-FFF2-40B4-BE49-F238E27FC236}">
                <a16:creationId xmlns:a16="http://schemas.microsoft.com/office/drawing/2014/main" id="{BA99E9B2-05F9-4706-9A5D-62F6A1EB72F3}"/>
              </a:ext>
            </a:extLst>
          </p:cNvPr>
          <p:cNvGrpSpPr/>
          <p:nvPr userDrawn="1"/>
        </p:nvGrpSpPr>
        <p:grpSpPr>
          <a:xfrm>
            <a:off x="8867842" y="1289630"/>
            <a:ext cx="2073828" cy="260253"/>
            <a:chOff x="8867842" y="1289630"/>
            <a:chExt cx="2073828" cy="260253"/>
          </a:xfrm>
        </p:grpSpPr>
        <p:sp>
          <p:nvSpPr>
            <p:cNvPr id="25" name="Search Box">
              <a:extLst>
                <a:ext uri="{FF2B5EF4-FFF2-40B4-BE49-F238E27FC236}">
                  <a16:creationId xmlns:a16="http://schemas.microsoft.com/office/drawing/2014/main" id="{A8F9100A-27A7-446A-A729-E36CB7672FA4}"/>
                </a:ext>
              </a:extLst>
            </p:cNvPr>
            <p:cNvSpPr/>
            <p:nvPr/>
          </p:nvSpPr>
          <p:spPr>
            <a:xfrm>
              <a:off x="8867842" y="1289630"/>
              <a:ext cx="2073828" cy="260253"/>
            </a:xfrm>
            <a:custGeom>
              <a:avLst/>
              <a:gdLst>
                <a:gd name="connsiteX0" fmla="*/ 0 w 2073828"/>
                <a:gd name="connsiteY0" fmla="*/ 0 h 260253"/>
                <a:gd name="connsiteX1" fmla="*/ 691276 w 2073828"/>
                <a:gd name="connsiteY1" fmla="*/ 0 h 260253"/>
                <a:gd name="connsiteX2" fmla="*/ 1341075 w 2073828"/>
                <a:gd name="connsiteY2" fmla="*/ 0 h 260253"/>
                <a:gd name="connsiteX3" fmla="*/ 2073828 w 2073828"/>
                <a:gd name="connsiteY3" fmla="*/ 0 h 260253"/>
                <a:gd name="connsiteX4" fmla="*/ 2073828 w 2073828"/>
                <a:gd name="connsiteY4" fmla="*/ 260253 h 260253"/>
                <a:gd name="connsiteX5" fmla="*/ 1341075 w 2073828"/>
                <a:gd name="connsiteY5" fmla="*/ 260253 h 260253"/>
                <a:gd name="connsiteX6" fmla="*/ 691276 w 2073828"/>
                <a:gd name="connsiteY6" fmla="*/ 260253 h 260253"/>
                <a:gd name="connsiteX7" fmla="*/ 0 w 2073828"/>
                <a:gd name="connsiteY7" fmla="*/ 260253 h 260253"/>
                <a:gd name="connsiteX8" fmla="*/ 0 w 2073828"/>
                <a:gd name="connsiteY8" fmla="*/ 0 h 2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828" h="260253" extrusionOk="0">
                  <a:moveTo>
                    <a:pt x="0" y="0"/>
                  </a:moveTo>
                  <a:cubicBezTo>
                    <a:pt x="184097" y="9153"/>
                    <a:pt x="482923" y="-6869"/>
                    <a:pt x="691276" y="0"/>
                  </a:cubicBezTo>
                  <a:cubicBezTo>
                    <a:pt x="899629" y="6869"/>
                    <a:pt x="1026096" y="10760"/>
                    <a:pt x="1341075" y="0"/>
                  </a:cubicBezTo>
                  <a:cubicBezTo>
                    <a:pt x="1656054" y="-10760"/>
                    <a:pt x="1808994" y="-28516"/>
                    <a:pt x="2073828" y="0"/>
                  </a:cubicBezTo>
                  <a:cubicBezTo>
                    <a:pt x="2086575" y="61825"/>
                    <a:pt x="2063188" y="188287"/>
                    <a:pt x="2073828" y="260253"/>
                  </a:cubicBezTo>
                  <a:cubicBezTo>
                    <a:pt x="1780105" y="271197"/>
                    <a:pt x="1493430" y="271584"/>
                    <a:pt x="1341075" y="260253"/>
                  </a:cubicBezTo>
                  <a:cubicBezTo>
                    <a:pt x="1188720" y="248922"/>
                    <a:pt x="860893" y="230552"/>
                    <a:pt x="691276" y="260253"/>
                  </a:cubicBezTo>
                  <a:cubicBezTo>
                    <a:pt x="521659" y="289954"/>
                    <a:pt x="192372" y="242647"/>
                    <a:pt x="0" y="260253"/>
                  </a:cubicBezTo>
                  <a:cubicBezTo>
                    <a:pt x="12361" y="201137"/>
                    <a:pt x="-7153" y="9489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9E9E9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26" name="Search this site">
              <a:extLst>
                <a:ext uri="{FF2B5EF4-FFF2-40B4-BE49-F238E27FC236}">
                  <a16:creationId xmlns:a16="http://schemas.microsoft.com/office/drawing/2014/main" id="{2D0E2013-CBF1-4991-8E19-EE4FB9B87283}"/>
                </a:ext>
              </a:extLst>
            </p:cNvPr>
            <p:cNvSpPr txBox="1"/>
            <p:nvPr/>
          </p:nvSpPr>
          <p:spPr>
            <a:xfrm>
              <a:off x="9234104" y="1380986"/>
              <a:ext cx="1275098" cy="10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68686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Search this site</a:t>
              </a:r>
            </a:p>
          </p:txBody>
        </p:sp>
        <p:sp>
          <p:nvSpPr>
            <p:cNvPr id="27" name="Magnifying Glass" descr="Magnifying glass">
              <a:extLst>
                <a:ext uri="{FF2B5EF4-FFF2-40B4-BE49-F238E27FC236}">
                  <a16:creationId xmlns:a16="http://schemas.microsoft.com/office/drawing/2014/main" id="{AD8AA14A-0484-466A-939C-6342BC0F212F}"/>
                </a:ext>
              </a:extLst>
            </p:cNvPr>
            <p:cNvSpPr/>
            <p:nvPr/>
          </p:nvSpPr>
          <p:spPr>
            <a:xfrm flipH="1">
              <a:off x="8979146" y="1360884"/>
              <a:ext cx="143654" cy="143654"/>
            </a:xfrm>
            <a:custGeom>
              <a:avLst/>
              <a:gdLst>
                <a:gd name="connsiteX0" fmla="*/ 141628 w 143654"/>
                <a:gd name="connsiteY0" fmla="*/ 123395 h 143654"/>
                <a:gd name="connsiteX1" fmla="*/ 118606 w 143654"/>
                <a:gd name="connsiteY1" fmla="*/ 100373 h 143654"/>
                <a:gd name="connsiteX2" fmla="*/ 107187 w 143654"/>
                <a:gd name="connsiteY2" fmla="*/ 96874 h 143654"/>
                <a:gd name="connsiteX3" fmla="*/ 99084 w 143654"/>
                <a:gd name="connsiteY3" fmla="*/ 88770 h 143654"/>
                <a:gd name="connsiteX4" fmla="*/ 110503 w 143654"/>
                <a:gd name="connsiteY4" fmla="*/ 55251 h 143654"/>
                <a:gd name="connsiteX5" fmla="*/ 55251 w 143654"/>
                <a:gd name="connsiteY5" fmla="*/ 0 h 143654"/>
                <a:gd name="connsiteX6" fmla="*/ 0 w 143654"/>
                <a:gd name="connsiteY6" fmla="*/ 55251 h 143654"/>
                <a:gd name="connsiteX7" fmla="*/ 55251 w 143654"/>
                <a:gd name="connsiteY7" fmla="*/ 110503 h 143654"/>
                <a:gd name="connsiteX8" fmla="*/ 88770 w 143654"/>
                <a:gd name="connsiteY8" fmla="*/ 99084 h 143654"/>
                <a:gd name="connsiteX9" fmla="*/ 96874 w 143654"/>
                <a:gd name="connsiteY9" fmla="*/ 107187 h 143654"/>
                <a:gd name="connsiteX10" fmla="*/ 100373 w 143654"/>
                <a:gd name="connsiteY10" fmla="*/ 118606 h 143654"/>
                <a:gd name="connsiteX11" fmla="*/ 123395 w 143654"/>
                <a:gd name="connsiteY11" fmla="*/ 141628 h 143654"/>
                <a:gd name="connsiteX12" fmla="*/ 132603 w 143654"/>
                <a:gd name="connsiteY12" fmla="*/ 145495 h 143654"/>
                <a:gd name="connsiteX13" fmla="*/ 141812 w 143654"/>
                <a:gd name="connsiteY13" fmla="*/ 141628 h 143654"/>
                <a:gd name="connsiteX14" fmla="*/ 141628 w 143654"/>
                <a:gd name="connsiteY14" fmla="*/ 123395 h 143654"/>
                <a:gd name="connsiteX15" fmla="*/ 55067 w 143654"/>
                <a:gd name="connsiteY15" fmla="*/ 99268 h 143654"/>
                <a:gd name="connsiteX16" fmla="*/ 10866 w 143654"/>
                <a:gd name="connsiteY16" fmla="*/ 55067 h 143654"/>
                <a:gd name="connsiteX17" fmla="*/ 55067 w 143654"/>
                <a:gd name="connsiteY17" fmla="*/ 10866 h 143654"/>
                <a:gd name="connsiteX18" fmla="*/ 99268 w 143654"/>
                <a:gd name="connsiteY18" fmla="*/ 55067 h 143654"/>
                <a:gd name="connsiteX19" fmla="*/ 55067 w 143654"/>
                <a:gd name="connsiteY19" fmla="*/ 99268 h 1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654" h="143654" fill="none" extrusionOk="0">
                  <a:moveTo>
                    <a:pt x="141628" y="123395"/>
                  </a:moveTo>
                  <a:cubicBezTo>
                    <a:pt x="132183" y="114255"/>
                    <a:pt x="125100" y="107682"/>
                    <a:pt x="118606" y="100373"/>
                  </a:cubicBezTo>
                  <a:cubicBezTo>
                    <a:pt x="115365" y="97640"/>
                    <a:pt x="111492" y="96681"/>
                    <a:pt x="107187" y="96874"/>
                  </a:cubicBezTo>
                  <a:cubicBezTo>
                    <a:pt x="104076" y="94456"/>
                    <a:pt x="101976" y="91460"/>
                    <a:pt x="99084" y="88770"/>
                  </a:cubicBezTo>
                  <a:cubicBezTo>
                    <a:pt x="105126" y="79286"/>
                    <a:pt x="112993" y="68302"/>
                    <a:pt x="110503" y="55251"/>
                  </a:cubicBezTo>
                  <a:cubicBezTo>
                    <a:pt x="110542" y="17538"/>
                    <a:pt x="85343" y="969"/>
                    <a:pt x="55251" y="0"/>
                  </a:cubicBezTo>
                  <a:cubicBezTo>
                    <a:pt x="26609" y="761"/>
                    <a:pt x="2275" y="21908"/>
                    <a:pt x="0" y="55251"/>
                  </a:cubicBezTo>
                  <a:cubicBezTo>
                    <a:pt x="-3621" y="79879"/>
                    <a:pt x="22752" y="105968"/>
                    <a:pt x="55251" y="110503"/>
                  </a:cubicBezTo>
                  <a:cubicBezTo>
                    <a:pt x="65495" y="110697"/>
                    <a:pt x="79611" y="105753"/>
                    <a:pt x="88770" y="99084"/>
                  </a:cubicBezTo>
                  <a:cubicBezTo>
                    <a:pt x="92962" y="102493"/>
                    <a:pt x="95164" y="105413"/>
                    <a:pt x="96874" y="107187"/>
                  </a:cubicBezTo>
                  <a:cubicBezTo>
                    <a:pt x="96311" y="110752"/>
                    <a:pt x="96968" y="116199"/>
                    <a:pt x="100373" y="118606"/>
                  </a:cubicBezTo>
                  <a:cubicBezTo>
                    <a:pt x="108301" y="124568"/>
                    <a:pt x="114184" y="131554"/>
                    <a:pt x="123395" y="141628"/>
                  </a:cubicBezTo>
                  <a:cubicBezTo>
                    <a:pt x="125517" y="143942"/>
                    <a:pt x="128805" y="145590"/>
                    <a:pt x="132603" y="145495"/>
                  </a:cubicBezTo>
                  <a:cubicBezTo>
                    <a:pt x="136330" y="145678"/>
                    <a:pt x="138743" y="144183"/>
                    <a:pt x="141812" y="141628"/>
                  </a:cubicBezTo>
                  <a:cubicBezTo>
                    <a:pt x="146895" y="136535"/>
                    <a:pt x="146601" y="128168"/>
                    <a:pt x="141628" y="123395"/>
                  </a:cubicBezTo>
                  <a:close/>
                  <a:moveTo>
                    <a:pt x="55067" y="99268"/>
                  </a:moveTo>
                  <a:cubicBezTo>
                    <a:pt x="28862" y="98167"/>
                    <a:pt x="9879" y="78778"/>
                    <a:pt x="10866" y="55067"/>
                  </a:cubicBezTo>
                  <a:cubicBezTo>
                    <a:pt x="11423" y="30993"/>
                    <a:pt x="28881" y="10913"/>
                    <a:pt x="55067" y="10866"/>
                  </a:cubicBezTo>
                  <a:cubicBezTo>
                    <a:pt x="84639" y="12695"/>
                    <a:pt x="101732" y="33714"/>
                    <a:pt x="99268" y="55067"/>
                  </a:cubicBezTo>
                  <a:cubicBezTo>
                    <a:pt x="94430" y="80389"/>
                    <a:pt x="80604" y="98257"/>
                    <a:pt x="55067" y="99268"/>
                  </a:cubicBezTo>
                  <a:close/>
                </a:path>
                <a:path w="143654" h="143654" stroke="0" extrusionOk="0">
                  <a:moveTo>
                    <a:pt x="141628" y="123395"/>
                  </a:moveTo>
                  <a:cubicBezTo>
                    <a:pt x="130089" y="112720"/>
                    <a:pt x="124332" y="106184"/>
                    <a:pt x="118606" y="100373"/>
                  </a:cubicBezTo>
                  <a:cubicBezTo>
                    <a:pt x="115198" y="97847"/>
                    <a:pt x="111457" y="96330"/>
                    <a:pt x="107187" y="96874"/>
                  </a:cubicBezTo>
                  <a:cubicBezTo>
                    <a:pt x="104032" y="94314"/>
                    <a:pt x="101176" y="91059"/>
                    <a:pt x="99084" y="88770"/>
                  </a:cubicBezTo>
                  <a:cubicBezTo>
                    <a:pt x="107411" y="76865"/>
                    <a:pt x="109352" y="66569"/>
                    <a:pt x="110503" y="55251"/>
                  </a:cubicBezTo>
                  <a:cubicBezTo>
                    <a:pt x="109386" y="21696"/>
                    <a:pt x="85881" y="-3438"/>
                    <a:pt x="55251" y="0"/>
                  </a:cubicBezTo>
                  <a:cubicBezTo>
                    <a:pt x="27398" y="-2149"/>
                    <a:pt x="-6805" y="22674"/>
                    <a:pt x="0" y="55251"/>
                  </a:cubicBezTo>
                  <a:cubicBezTo>
                    <a:pt x="1195" y="81739"/>
                    <a:pt x="25080" y="116160"/>
                    <a:pt x="55251" y="110503"/>
                  </a:cubicBezTo>
                  <a:cubicBezTo>
                    <a:pt x="65902" y="111969"/>
                    <a:pt x="79538" y="107885"/>
                    <a:pt x="88770" y="99084"/>
                  </a:cubicBezTo>
                  <a:cubicBezTo>
                    <a:pt x="91664" y="101474"/>
                    <a:pt x="93319" y="102900"/>
                    <a:pt x="96874" y="107187"/>
                  </a:cubicBezTo>
                  <a:cubicBezTo>
                    <a:pt x="96128" y="111550"/>
                    <a:pt x="97983" y="115163"/>
                    <a:pt x="100373" y="118606"/>
                  </a:cubicBezTo>
                  <a:cubicBezTo>
                    <a:pt x="107038" y="126942"/>
                    <a:pt x="112653" y="132676"/>
                    <a:pt x="123395" y="141628"/>
                  </a:cubicBezTo>
                  <a:cubicBezTo>
                    <a:pt x="126079" y="143986"/>
                    <a:pt x="129002" y="145787"/>
                    <a:pt x="132603" y="145495"/>
                  </a:cubicBezTo>
                  <a:cubicBezTo>
                    <a:pt x="135549" y="145712"/>
                    <a:pt x="139217" y="143827"/>
                    <a:pt x="141812" y="141628"/>
                  </a:cubicBezTo>
                  <a:cubicBezTo>
                    <a:pt x="148255" y="136294"/>
                    <a:pt x="146305" y="129624"/>
                    <a:pt x="141628" y="123395"/>
                  </a:cubicBezTo>
                  <a:close/>
                  <a:moveTo>
                    <a:pt x="55067" y="99268"/>
                  </a:moveTo>
                  <a:cubicBezTo>
                    <a:pt x="32761" y="95644"/>
                    <a:pt x="6481" y="79072"/>
                    <a:pt x="10866" y="55067"/>
                  </a:cubicBezTo>
                  <a:cubicBezTo>
                    <a:pt x="12509" y="32511"/>
                    <a:pt x="27142" y="15027"/>
                    <a:pt x="55067" y="10866"/>
                  </a:cubicBezTo>
                  <a:cubicBezTo>
                    <a:pt x="80073" y="9203"/>
                    <a:pt x="100334" y="31963"/>
                    <a:pt x="99268" y="55067"/>
                  </a:cubicBezTo>
                  <a:cubicBezTo>
                    <a:pt x="99969" y="75983"/>
                    <a:pt x="81364" y="99758"/>
                    <a:pt x="55067" y="99268"/>
                  </a:cubicBezTo>
                  <a:close/>
                </a:path>
              </a:pathLst>
            </a:custGeom>
            <a:solidFill>
              <a:srgbClr val="3C73BC"/>
            </a:solidFill>
            <a:ln w="9525" cap="flat">
              <a:solidFill>
                <a:srgbClr val="3C73BC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177334134">
                    <a:custGeom>
                      <a:avLst/>
                      <a:gdLst>
                        <a:gd name="connsiteX0" fmla="*/ 732473 w 742950"/>
                        <a:gd name="connsiteY0" fmla="*/ 638175 h 742950"/>
                        <a:gd name="connsiteX1" fmla="*/ 613410 w 742950"/>
                        <a:gd name="connsiteY1" fmla="*/ 519112 h 742950"/>
                        <a:gd name="connsiteX2" fmla="*/ 554355 w 742950"/>
                        <a:gd name="connsiteY2" fmla="*/ 501015 h 742950"/>
                        <a:gd name="connsiteX3" fmla="*/ 512445 w 742950"/>
                        <a:gd name="connsiteY3" fmla="*/ 459105 h 742950"/>
                        <a:gd name="connsiteX4" fmla="*/ 571500 w 742950"/>
                        <a:gd name="connsiteY4" fmla="*/ 285750 h 742950"/>
                        <a:gd name="connsiteX5" fmla="*/ 285750 w 742950"/>
                        <a:gd name="connsiteY5" fmla="*/ 0 h 742950"/>
                        <a:gd name="connsiteX6" fmla="*/ 0 w 742950"/>
                        <a:gd name="connsiteY6" fmla="*/ 285750 h 742950"/>
                        <a:gd name="connsiteX7" fmla="*/ 285750 w 742950"/>
                        <a:gd name="connsiteY7" fmla="*/ 571500 h 742950"/>
                        <a:gd name="connsiteX8" fmla="*/ 459105 w 742950"/>
                        <a:gd name="connsiteY8" fmla="*/ 512445 h 742950"/>
                        <a:gd name="connsiteX9" fmla="*/ 501015 w 742950"/>
                        <a:gd name="connsiteY9" fmla="*/ 554355 h 742950"/>
                        <a:gd name="connsiteX10" fmla="*/ 519112 w 742950"/>
                        <a:gd name="connsiteY10" fmla="*/ 613410 h 742950"/>
                        <a:gd name="connsiteX11" fmla="*/ 638175 w 742950"/>
                        <a:gd name="connsiteY11" fmla="*/ 732473 h 742950"/>
                        <a:gd name="connsiteX12" fmla="*/ 685800 w 742950"/>
                        <a:gd name="connsiteY12" fmla="*/ 752475 h 742950"/>
                        <a:gd name="connsiteX13" fmla="*/ 733425 w 742950"/>
                        <a:gd name="connsiteY13" fmla="*/ 732473 h 742950"/>
                        <a:gd name="connsiteX14" fmla="*/ 732473 w 742950"/>
                        <a:gd name="connsiteY14" fmla="*/ 638175 h 742950"/>
                        <a:gd name="connsiteX15" fmla="*/ 284798 w 742950"/>
                        <a:gd name="connsiteY15" fmla="*/ 513398 h 742950"/>
                        <a:gd name="connsiteX16" fmla="*/ 56197 w 742950"/>
                        <a:gd name="connsiteY16" fmla="*/ 284798 h 742950"/>
                        <a:gd name="connsiteX17" fmla="*/ 284798 w 742950"/>
                        <a:gd name="connsiteY17" fmla="*/ 56197 h 742950"/>
                        <a:gd name="connsiteX18" fmla="*/ 513398 w 742950"/>
                        <a:gd name="connsiteY18" fmla="*/ 284798 h 742950"/>
                        <a:gd name="connsiteX19" fmla="*/ 284798 w 742950"/>
                        <a:gd name="connsiteY19" fmla="*/ 513398 h 74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42950" h="742950">
                          <a:moveTo>
                            <a:pt x="732473" y="638175"/>
                          </a:moveTo>
                          <a:lnTo>
                            <a:pt x="613410" y="519112"/>
                          </a:lnTo>
                          <a:cubicBezTo>
                            <a:pt x="597218" y="502920"/>
                            <a:pt x="575310" y="497205"/>
                            <a:pt x="554355" y="501015"/>
                          </a:cubicBezTo>
                          <a:lnTo>
                            <a:pt x="512445" y="459105"/>
                          </a:lnTo>
                          <a:cubicBezTo>
                            <a:pt x="549593" y="411480"/>
                            <a:pt x="571500" y="350520"/>
                            <a:pt x="571500" y="285750"/>
                          </a:cubicBezTo>
                          <a:cubicBezTo>
                            <a:pt x="571500" y="128588"/>
                            <a:pt x="442912" y="0"/>
                            <a:pt x="285750" y="0"/>
                          </a:cubicBezTo>
                          <a:cubicBezTo>
                            <a:pt x="128588" y="0"/>
                            <a:pt x="0" y="128588"/>
                            <a:pt x="0" y="285750"/>
                          </a:cubicBezTo>
                          <a:cubicBezTo>
                            <a:pt x="0" y="442912"/>
                            <a:pt x="128588" y="571500"/>
                            <a:pt x="285750" y="571500"/>
                          </a:cubicBezTo>
                          <a:cubicBezTo>
                            <a:pt x="350520" y="571500"/>
                            <a:pt x="410528" y="549593"/>
                            <a:pt x="459105" y="512445"/>
                          </a:cubicBezTo>
                          <a:lnTo>
                            <a:pt x="501015" y="554355"/>
                          </a:lnTo>
                          <a:cubicBezTo>
                            <a:pt x="497205" y="575310"/>
                            <a:pt x="502920" y="597218"/>
                            <a:pt x="519112" y="613410"/>
                          </a:cubicBezTo>
                          <a:lnTo>
                            <a:pt x="638175" y="732473"/>
                          </a:lnTo>
                          <a:cubicBezTo>
                            <a:pt x="651510" y="745808"/>
                            <a:pt x="668655" y="752475"/>
                            <a:pt x="685800" y="752475"/>
                          </a:cubicBezTo>
                          <a:cubicBezTo>
                            <a:pt x="702945" y="752475"/>
                            <a:pt x="720090" y="745808"/>
                            <a:pt x="733425" y="732473"/>
                          </a:cubicBezTo>
                          <a:cubicBezTo>
                            <a:pt x="758190" y="705802"/>
                            <a:pt x="758190" y="663893"/>
                            <a:pt x="732473" y="638175"/>
                          </a:cubicBezTo>
                          <a:close/>
                          <a:moveTo>
                            <a:pt x="284798" y="513398"/>
                          </a:moveTo>
                          <a:cubicBezTo>
                            <a:pt x="159067" y="513398"/>
                            <a:pt x="56197" y="410528"/>
                            <a:pt x="56197" y="284798"/>
                          </a:cubicBezTo>
                          <a:cubicBezTo>
                            <a:pt x="56197" y="159067"/>
                            <a:pt x="159067" y="56197"/>
                            <a:pt x="284798" y="56197"/>
                          </a:cubicBezTo>
                          <a:cubicBezTo>
                            <a:pt x="410528" y="56197"/>
                            <a:pt x="513398" y="159067"/>
                            <a:pt x="513398" y="284798"/>
                          </a:cubicBezTo>
                          <a:cubicBezTo>
                            <a:pt x="513398" y="410528"/>
                            <a:pt x="410528" y="513398"/>
                            <a:pt x="284798" y="51339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  <ask:seed>3177334134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EE0FF83-F1C8-47DC-B956-CCC80DD58AC7}"/>
              </a:ext>
            </a:extLst>
          </p:cNvPr>
          <p:cNvSpPr/>
          <p:nvPr userDrawn="1"/>
        </p:nvSpPr>
        <p:spPr>
          <a:xfrm>
            <a:off x="10752902" y="731184"/>
            <a:ext cx="24488" cy="24488"/>
          </a:xfrm>
          <a:custGeom>
            <a:avLst/>
            <a:gdLst>
              <a:gd name="connsiteX0" fmla="*/ 24941 w 24488"/>
              <a:gd name="connsiteY0" fmla="*/ 12470 h 24488"/>
              <a:gd name="connsiteX1" fmla="*/ 12470 w 24488"/>
              <a:gd name="connsiteY1" fmla="*/ 24941 h 24488"/>
              <a:gd name="connsiteX2" fmla="*/ 0 w 24488"/>
              <a:gd name="connsiteY2" fmla="*/ 12470 h 24488"/>
              <a:gd name="connsiteX3" fmla="*/ 12470 w 24488"/>
              <a:gd name="connsiteY3" fmla="*/ 0 h 24488"/>
              <a:gd name="connsiteX4" fmla="*/ 24941 w 24488"/>
              <a:gd name="connsiteY4" fmla="*/ 12470 h 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8" h="24488" fill="none" extrusionOk="0">
                <a:moveTo>
                  <a:pt x="24941" y="12470"/>
                </a:moveTo>
                <a:cubicBezTo>
                  <a:pt x="24780" y="19486"/>
                  <a:pt x="19167" y="24981"/>
                  <a:pt x="12470" y="24941"/>
                </a:cubicBezTo>
                <a:cubicBezTo>
                  <a:pt x="5474" y="25208"/>
                  <a:pt x="828" y="20304"/>
                  <a:pt x="0" y="12470"/>
                </a:cubicBezTo>
                <a:cubicBezTo>
                  <a:pt x="-866" y="5492"/>
                  <a:pt x="5866" y="-1599"/>
                  <a:pt x="12470" y="0"/>
                </a:cubicBezTo>
                <a:cubicBezTo>
                  <a:pt x="20241" y="-336"/>
                  <a:pt x="24504" y="4438"/>
                  <a:pt x="24941" y="12470"/>
                </a:cubicBezTo>
                <a:close/>
              </a:path>
              <a:path w="24488" h="24488" stroke="0" extrusionOk="0">
                <a:moveTo>
                  <a:pt x="24941" y="12470"/>
                </a:moveTo>
                <a:cubicBezTo>
                  <a:pt x="23882" y="19130"/>
                  <a:pt x="19536" y="24700"/>
                  <a:pt x="12470" y="24941"/>
                </a:cubicBezTo>
                <a:cubicBezTo>
                  <a:pt x="5550" y="25200"/>
                  <a:pt x="-760" y="19576"/>
                  <a:pt x="0" y="12470"/>
                </a:cubicBezTo>
                <a:cubicBezTo>
                  <a:pt x="68" y="5977"/>
                  <a:pt x="5270" y="302"/>
                  <a:pt x="12470" y="0"/>
                </a:cubicBezTo>
                <a:cubicBezTo>
                  <a:pt x="18699" y="447"/>
                  <a:pt x="23692" y="5689"/>
                  <a:pt x="24941" y="12470"/>
                </a:cubicBezTo>
                <a:close/>
              </a:path>
            </a:pathLst>
          </a:custGeom>
          <a:solidFill>
            <a:schemeClr val="bg1"/>
          </a:solidFill>
          <a:ln w="1786" cap="flat">
            <a:solidFill>
              <a:schemeClr val="bg1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sd="2509165431">
                  <a:custGeom>
                    <a:avLst/>
                    <a:gdLst>
                      <a:gd name="connsiteX0" fmla="*/ 24940 w 24487"/>
                      <a:gd name="connsiteY0" fmla="*/ 12470 h 24487"/>
                      <a:gd name="connsiteX1" fmla="*/ 12470 w 24487"/>
                      <a:gd name="connsiteY1" fmla="*/ 24940 h 24487"/>
                      <a:gd name="connsiteX2" fmla="*/ 0 w 24487"/>
                      <a:gd name="connsiteY2" fmla="*/ 12470 h 24487"/>
                      <a:gd name="connsiteX3" fmla="*/ 12470 w 24487"/>
                      <a:gd name="connsiteY3" fmla="*/ 0 h 24487"/>
                      <a:gd name="connsiteX4" fmla="*/ 24940 w 24487"/>
                      <a:gd name="connsiteY4" fmla="*/ 12470 h 2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87" h="24487">
                        <a:moveTo>
                          <a:pt x="24940" y="12470"/>
                        </a:moveTo>
                        <a:cubicBezTo>
                          <a:pt x="24940" y="19357"/>
                          <a:pt x="19357" y="24940"/>
                          <a:pt x="12470" y="24940"/>
                        </a:cubicBezTo>
                        <a:cubicBezTo>
                          <a:pt x="5583" y="24940"/>
                          <a:pt x="0" y="19357"/>
                          <a:pt x="0" y="12470"/>
                        </a:cubicBezTo>
                        <a:cubicBezTo>
                          <a:pt x="0" y="5583"/>
                          <a:pt x="5583" y="0"/>
                          <a:pt x="12470" y="0"/>
                        </a:cubicBezTo>
                        <a:cubicBezTo>
                          <a:pt x="19357" y="0"/>
                          <a:pt x="24940" y="5583"/>
                          <a:pt x="24940" y="1247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  <ask:seed>2509165431</ask:seed>
                </ask:lineSketchStyleProps>
              </a:ext>
            </a:extLst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9" name="Suite Bar">
            <a:extLst>
              <a:ext uri="{FF2B5EF4-FFF2-40B4-BE49-F238E27FC236}">
                <a16:creationId xmlns:a16="http://schemas.microsoft.com/office/drawing/2014/main" id="{DCB8878E-A2F7-4A81-8BE1-FBE599300F99}"/>
              </a:ext>
            </a:extLst>
          </p:cNvPr>
          <p:cNvGrpSpPr/>
          <p:nvPr userDrawn="1"/>
        </p:nvGrpSpPr>
        <p:grpSpPr>
          <a:xfrm>
            <a:off x="837331" y="480451"/>
            <a:ext cx="10492098" cy="381159"/>
            <a:chOff x="837331" y="480451"/>
            <a:chExt cx="10492098" cy="381159"/>
          </a:xfrm>
        </p:grpSpPr>
        <p:sp>
          <p:nvSpPr>
            <p:cNvPr id="30" name="Suite Bar Background">
              <a:extLst>
                <a:ext uri="{FF2B5EF4-FFF2-40B4-BE49-F238E27FC236}">
                  <a16:creationId xmlns:a16="http://schemas.microsoft.com/office/drawing/2014/main" id="{005A6357-8CD2-4EA9-97B4-7135707AE56F}"/>
                </a:ext>
              </a:extLst>
            </p:cNvPr>
            <p:cNvSpPr/>
            <p:nvPr/>
          </p:nvSpPr>
          <p:spPr>
            <a:xfrm>
              <a:off x="837331" y="480451"/>
              <a:ext cx="10492098" cy="381159"/>
            </a:xfrm>
            <a:custGeom>
              <a:avLst/>
              <a:gdLst>
                <a:gd name="connsiteX0" fmla="*/ 0 w 10492098"/>
                <a:gd name="connsiteY0" fmla="*/ 0 h 381159"/>
                <a:gd name="connsiteX1" fmla="*/ 489631 w 10492098"/>
                <a:gd name="connsiteY1" fmla="*/ 0 h 381159"/>
                <a:gd name="connsiteX2" fmla="*/ 1294025 w 10492098"/>
                <a:gd name="connsiteY2" fmla="*/ 0 h 381159"/>
                <a:gd name="connsiteX3" fmla="*/ 2203341 w 10492098"/>
                <a:gd name="connsiteY3" fmla="*/ 0 h 381159"/>
                <a:gd name="connsiteX4" fmla="*/ 2902814 w 10492098"/>
                <a:gd name="connsiteY4" fmla="*/ 0 h 381159"/>
                <a:gd name="connsiteX5" fmla="*/ 3707208 w 10492098"/>
                <a:gd name="connsiteY5" fmla="*/ 0 h 381159"/>
                <a:gd name="connsiteX6" fmla="*/ 4616523 w 10492098"/>
                <a:gd name="connsiteY6" fmla="*/ 0 h 381159"/>
                <a:gd name="connsiteX7" fmla="*/ 5525838 w 10492098"/>
                <a:gd name="connsiteY7" fmla="*/ 0 h 381159"/>
                <a:gd name="connsiteX8" fmla="*/ 6120390 w 10492098"/>
                <a:gd name="connsiteY8" fmla="*/ 0 h 381159"/>
                <a:gd name="connsiteX9" fmla="*/ 6819864 w 10492098"/>
                <a:gd name="connsiteY9" fmla="*/ 0 h 381159"/>
                <a:gd name="connsiteX10" fmla="*/ 7519337 w 10492098"/>
                <a:gd name="connsiteY10" fmla="*/ 0 h 381159"/>
                <a:gd name="connsiteX11" fmla="*/ 8218810 w 10492098"/>
                <a:gd name="connsiteY11" fmla="*/ 0 h 381159"/>
                <a:gd name="connsiteX12" fmla="*/ 9128125 w 10492098"/>
                <a:gd name="connsiteY12" fmla="*/ 0 h 381159"/>
                <a:gd name="connsiteX13" fmla="*/ 9827598 w 10492098"/>
                <a:gd name="connsiteY13" fmla="*/ 0 h 381159"/>
                <a:gd name="connsiteX14" fmla="*/ 10492098 w 10492098"/>
                <a:gd name="connsiteY14" fmla="*/ 0 h 381159"/>
                <a:gd name="connsiteX15" fmla="*/ 10492098 w 10492098"/>
                <a:gd name="connsiteY15" fmla="*/ 381159 h 381159"/>
                <a:gd name="connsiteX16" fmla="*/ 10107388 w 10492098"/>
                <a:gd name="connsiteY16" fmla="*/ 381159 h 381159"/>
                <a:gd name="connsiteX17" fmla="*/ 9198073 w 10492098"/>
                <a:gd name="connsiteY17" fmla="*/ 381159 h 381159"/>
                <a:gd name="connsiteX18" fmla="*/ 8813362 w 10492098"/>
                <a:gd name="connsiteY18" fmla="*/ 381159 h 381159"/>
                <a:gd name="connsiteX19" fmla="*/ 8428652 w 10492098"/>
                <a:gd name="connsiteY19" fmla="*/ 381159 h 381159"/>
                <a:gd name="connsiteX20" fmla="*/ 7834100 w 10492098"/>
                <a:gd name="connsiteY20" fmla="*/ 381159 h 381159"/>
                <a:gd name="connsiteX21" fmla="*/ 7029706 w 10492098"/>
                <a:gd name="connsiteY21" fmla="*/ 381159 h 381159"/>
                <a:gd name="connsiteX22" fmla="*/ 6435153 w 10492098"/>
                <a:gd name="connsiteY22" fmla="*/ 381159 h 381159"/>
                <a:gd name="connsiteX23" fmla="*/ 5525838 w 10492098"/>
                <a:gd name="connsiteY23" fmla="*/ 381159 h 381159"/>
                <a:gd name="connsiteX24" fmla="*/ 4826365 w 10492098"/>
                <a:gd name="connsiteY24" fmla="*/ 381159 h 381159"/>
                <a:gd name="connsiteX25" fmla="*/ 4126892 w 10492098"/>
                <a:gd name="connsiteY25" fmla="*/ 381159 h 381159"/>
                <a:gd name="connsiteX26" fmla="*/ 3427419 w 10492098"/>
                <a:gd name="connsiteY26" fmla="*/ 381159 h 381159"/>
                <a:gd name="connsiteX27" fmla="*/ 2727945 w 10492098"/>
                <a:gd name="connsiteY27" fmla="*/ 381159 h 381159"/>
                <a:gd name="connsiteX28" fmla="*/ 1923551 w 10492098"/>
                <a:gd name="connsiteY28" fmla="*/ 381159 h 381159"/>
                <a:gd name="connsiteX29" fmla="*/ 1224078 w 10492098"/>
                <a:gd name="connsiteY29" fmla="*/ 381159 h 381159"/>
                <a:gd name="connsiteX30" fmla="*/ 734447 w 10492098"/>
                <a:gd name="connsiteY30" fmla="*/ 381159 h 381159"/>
                <a:gd name="connsiteX31" fmla="*/ 0 w 10492098"/>
                <a:gd name="connsiteY31" fmla="*/ 381159 h 381159"/>
                <a:gd name="connsiteX32" fmla="*/ 0 w 10492098"/>
                <a:gd name="connsiteY32" fmla="*/ 0 h 38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92098" h="381159" fill="none" extrusionOk="0">
                  <a:moveTo>
                    <a:pt x="0" y="0"/>
                  </a:moveTo>
                  <a:cubicBezTo>
                    <a:pt x="193922" y="-13990"/>
                    <a:pt x="288421" y="14800"/>
                    <a:pt x="489631" y="0"/>
                  </a:cubicBezTo>
                  <a:cubicBezTo>
                    <a:pt x="690841" y="-14800"/>
                    <a:pt x="895866" y="4393"/>
                    <a:pt x="1294025" y="0"/>
                  </a:cubicBezTo>
                  <a:cubicBezTo>
                    <a:pt x="1692184" y="-4393"/>
                    <a:pt x="1754607" y="40040"/>
                    <a:pt x="2203341" y="0"/>
                  </a:cubicBezTo>
                  <a:cubicBezTo>
                    <a:pt x="2652075" y="-40040"/>
                    <a:pt x="2598752" y="12567"/>
                    <a:pt x="2902814" y="0"/>
                  </a:cubicBezTo>
                  <a:cubicBezTo>
                    <a:pt x="3206876" y="-12567"/>
                    <a:pt x="3478119" y="-27155"/>
                    <a:pt x="3707208" y="0"/>
                  </a:cubicBezTo>
                  <a:cubicBezTo>
                    <a:pt x="3936297" y="27155"/>
                    <a:pt x="4377655" y="11899"/>
                    <a:pt x="4616523" y="0"/>
                  </a:cubicBezTo>
                  <a:cubicBezTo>
                    <a:pt x="4855391" y="-11899"/>
                    <a:pt x="5075475" y="-28688"/>
                    <a:pt x="5525838" y="0"/>
                  </a:cubicBezTo>
                  <a:cubicBezTo>
                    <a:pt x="5976202" y="28688"/>
                    <a:pt x="5977031" y="-12088"/>
                    <a:pt x="6120390" y="0"/>
                  </a:cubicBezTo>
                  <a:cubicBezTo>
                    <a:pt x="6263749" y="12088"/>
                    <a:pt x="6545676" y="-870"/>
                    <a:pt x="6819864" y="0"/>
                  </a:cubicBezTo>
                  <a:cubicBezTo>
                    <a:pt x="7094052" y="870"/>
                    <a:pt x="7240586" y="-7150"/>
                    <a:pt x="7519337" y="0"/>
                  </a:cubicBezTo>
                  <a:cubicBezTo>
                    <a:pt x="7798088" y="7150"/>
                    <a:pt x="8008497" y="12137"/>
                    <a:pt x="8218810" y="0"/>
                  </a:cubicBezTo>
                  <a:cubicBezTo>
                    <a:pt x="8429123" y="-12137"/>
                    <a:pt x="8773512" y="12343"/>
                    <a:pt x="9128125" y="0"/>
                  </a:cubicBezTo>
                  <a:cubicBezTo>
                    <a:pt x="9482739" y="-12343"/>
                    <a:pt x="9536118" y="-21435"/>
                    <a:pt x="9827598" y="0"/>
                  </a:cubicBezTo>
                  <a:cubicBezTo>
                    <a:pt x="10119078" y="21435"/>
                    <a:pt x="10198943" y="6046"/>
                    <a:pt x="10492098" y="0"/>
                  </a:cubicBezTo>
                  <a:cubicBezTo>
                    <a:pt x="10473420" y="182834"/>
                    <a:pt x="10489710" y="257945"/>
                    <a:pt x="10492098" y="381159"/>
                  </a:cubicBezTo>
                  <a:cubicBezTo>
                    <a:pt x="10305146" y="397335"/>
                    <a:pt x="10277488" y="383701"/>
                    <a:pt x="10107388" y="381159"/>
                  </a:cubicBezTo>
                  <a:cubicBezTo>
                    <a:pt x="9937288" y="378618"/>
                    <a:pt x="9596008" y="377127"/>
                    <a:pt x="9198073" y="381159"/>
                  </a:cubicBezTo>
                  <a:cubicBezTo>
                    <a:pt x="8800139" y="385191"/>
                    <a:pt x="8926672" y="379675"/>
                    <a:pt x="8813362" y="381159"/>
                  </a:cubicBezTo>
                  <a:cubicBezTo>
                    <a:pt x="8700052" y="382643"/>
                    <a:pt x="8544035" y="375343"/>
                    <a:pt x="8428652" y="381159"/>
                  </a:cubicBezTo>
                  <a:cubicBezTo>
                    <a:pt x="8313269" y="386976"/>
                    <a:pt x="8085134" y="393480"/>
                    <a:pt x="7834100" y="381159"/>
                  </a:cubicBezTo>
                  <a:cubicBezTo>
                    <a:pt x="7583066" y="368838"/>
                    <a:pt x="7393913" y="384261"/>
                    <a:pt x="7029706" y="381159"/>
                  </a:cubicBezTo>
                  <a:cubicBezTo>
                    <a:pt x="6665499" y="378057"/>
                    <a:pt x="6700880" y="386568"/>
                    <a:pt x="6435153" y="381159"/>
                  </a:cubicBezTo>
                  <a:cubicBezTo>
                    <a:pt x="6169426" y="375750"/>
                    <a:pt x="5963774" y="360469"/>
                    <a:pt x="5525838" y="381159"/>
                  </a:cubicBezTo>
                  <a:cubicBezTo>
                    <a:pt x="5087902" y="401849"/>
                    <a:pt x="4993097" y="362324"/>
                    <a:pt x="4826365" y="381159"/>
                  </a:cubicBezTo>
                  <a:cubicBezTo>
                    <a:pt x="4659633" y="399994"/>
                    <a:pt x="4336100" y="349822"/>
                    <a:pt x="4126892" y="381159"/>
                  </a:cubicBezTo>
                  <a:cubicBezTo>
                    <a:pt x="3917684" y="412496"/>
                    <a:pt x="3711700" y="412184"/>
                    <a:pt x="3427419" y="381159"/>
                  </a:cubicBezTo>
                  <a:cubicBezTo>
                    <a:pt x="3143138" y="350134"/>
                    <a:pt x="2997032" y="355375"/>
                    <a:pt x="2727945" y="381159"/>
                  </a:cubicBezTo>
                  <a:cubicBezTo>
                    <a:pt x="2458858" y="406943"/>
                    <a:pt x="2164465" y="392119"/>
                    <a:pt x="1923551" y="381159"/>
                  </a:cubicBezTo>
                  <a:cubicBezTo>
                    <a:pt x="1682637" y="370199"/>
                    <a:pt x="1395154" y="405699"/>
                    <a:pt x="1224078" y="381159"/>
                  </a:cubicBezTo>
                  <a:cubicBezTo>
                    <a:pt x="1053002" y="356619"/>
                    <a:pt x="934039" y="400950"/>
                    <a:pt x="734447" y="381159"/>
                  </a:cubicBezTo>
                  <a:cubicBezTo>
                    <a:pt x="534855" y="361368"/>
                    <a:pt x="219757" y="398242"/>
                    <a:pt x="0" y="381159"/>
                  </a:cubicBezTo>
                  <a:cubicBezTo>
                    <a:pt x="730" y="261297"/>
                    <a:pt x="-7782" y="182230"/>
                    <a:pt x="0" y="0"/>
                  </a:cubicBezTo>
                  <a:close/>
                </a:path>
                <a:path w="10492098" h="381159" stroke="0" extrusionOk="0">
                  <a:moveTo>
                    <a:pt x="0" y="0"/>
                  </a:moveTo>
                  <a:cubicBezTo>
                    <a:pt x="335706" y="31936"/>
                    <a:pt x="369783" y="-20916"/>
                    <a:pt x="699473" y="0"/>
                  </a:cubicBezTo>
                  <a:cubicBezTo>
                    <a:pt x="1029163" y="20916"/>
                    <a:pt x="988066" y="-7715"/>
                    <a:pt x="1189104" y="0"/>
                  </a:cubicBezTo>
                  <a:cubicBezTo>
                    <a:pt x="1390142" y="7715"/>
                    <a:pt x="1743586" y="-34430"/>
                    <a:pt x="2098420" y="0"/>
                  </a:cubicBezTo>
                  <a:cubicBezTo>
                    <a:pt x="2453254" y="34430"/>
                    <a:pt x="2772184" y="29703"/>
                    <a:pt x="3007735" y="0"/>
                  </a:cubicBezTo>
                  <a:cubicBezTo>
                    <a:pt x="3243287" y="-29703"/>
                    <a:pt x="3400586" y="-27361"/>
                    <a:pt x="3602287" y="0"/>
                  </a:cubicBezTo>
                  <a:cubicBezTo>
                    <a:pt x="3803988" y="27361"/>
                    <a:pt x="3957811" y="-8169"/>
                    <a:pt x="4301760" y="0"/>
                  </a:cubicBezTo>
                  <a:cubicBezTo>
                    <a:pt x="4645709" y="8169"/>
                    <a:pt x="4714702" y="15594"/>
                    <a:pt x="5001233" y="0"/>
                  </a:cubicBezTo>
                  <a:cubicBezTo>
                    <a:pt x="5287764" y="-15594"/>
                    <a:pt x="5228648" y="15386"/>
                    <a:pt x="5385944" y="0"/>
                  </a:cubicBezTo>
                  <a:cubicBezTo>
                    <a:pt x="5543240" y="-15386"/>
                    <a:pt x="5810833" y="2624"/>
                    <a:pt x="5980496" y="0"/>
                  </a:cubicBezTo>
                  <a:cubicBezTo>
                    <a:pt x="6150159" y="-2624"/>
                    <a:pt x="6535687" y="-20160"/>
                    <a:pt x="6784890" y="0"/>
                  </a:cubicBezTo>
                  <a:cubicBezTo>
                    <a:pt x="7034093" y="20160"/>
                    <a:pt x="7505302" y="38011"/>
                    <a:pt x="7694205" y="0"/>
                  </a:cubicBezTo>
                  <a:cubicBezTo>
                    <a:pt x="7883108" y="-38011"/>
                    <a:pt x="8000825" y="13195"/>
                    <a:pt x="8078915" y="0"/>
                  </a:cubicBezTo>
                  <a:cubicBezTo>
                    <a:pt x="8157005" y="-13195"/>
                    <a:pt x="8722655" y="33871"/>
                    <a:pt x="8988231" y="0"/>
                  </a:cubicBezTo>
                  <a:cubicBezTo>
                    <a:pt x="9253807" y="-33871"/>
                    <a:pt x="9544180" y="25815"/>
                    <a:pt x="9687704" y="0"/>
                  </a:cubicBezTo>
                  <a:cubicBezTo>
                    <a:pt x="9831228" y="-25815"/>
                    <a:pt x="10140900" y="-25644"/>
                    <a:pt x="10492098" y="0"/>
                  </a:cubicBezTo>
                  <a:cubicBezTo>
                    <a:pt x="10495638" y="154224"/>
                    <a:pt x="10507193" y="199604"/>
                    <a:pt x="10492098" y="381159"/>
                  </a:cubicBezTo>
                  <a:cubicBezTo>
                    <a:pt x="10167454" y="358372"/>
                    <a:pt x="9986091" y="410018"/>
                    <a:pt x="9792625" y="381159"/>
                  </a:cubicBezTo>
                  <a:cubicBezTo>
                    <a:pt x="9599159" y="352300"/>
                    <a:pt x="9402658" y="381527"/>
                    <a:pt x="9302994" y="381159"/>
                  </a:cubicBezTo>
                  <a:cubicBezTo>
                    <a:pt x="9203330" y="380791"/>
                    <a:pt x="8968501" y="395878"/>
                    <a:pt x="8813362" y="381159"/>
                  </a:cubicBezTo>
                  <a:cubicBezTo>
                    <a:pt x="8658223" y="366440"/>
                    <a:pt x="8435833" y="360584"/>
                    <a:pt x="8113889" y="381159"/>
                  </a:cubicBezTo>
                  <a:cubicBezTo>
                    <a:pt x="7791945" y="401734"/>
                    <a:pt x="7838035" y="367598"/>
                    <a:pt x="7729179" y="381159"/>
                  </a:cubicBezTo>
                  <a:cubicBezTo>
                    <a:pt x="7620323" y="394721"/>
                    <a:pt x="7289715" y="367936"/>
                    <a:pt x="7029706" y="381159"/>
                  </a:cubicBezTo>
                  <a:cubicBezTo>
                    <a:pt x="6769697" y="394382"/>
                    <a:pt x="6714748" y="360355"/>
                    <a:pt x="6435153" y="381159"/>
                  </a:cubicBezTo>
                  <a:cubicBezTo>
                    <a:pt x="6155558" y="401963"/>
                    <a:pt x="6008597" y="353569"/>
                    <a:pt x="5840601" y="381159"/>
                  </a:cubicBezTo>
                  <a:cubicBezTo>
                    <a:pt x="5672605" y="408749"/>
                    <a:pt x="5457036" y="374797"/>
                    <a:pt x="5141128" y="381159"/>
                  </a:cubicBezTo>
                  <a:cubicBezTo>
                    <a:pt x="4825220" y="387521"/>
                    <a:pt x="4636095" y="377856"/>
                    <a:pt x="4336734" y="381159"/>
                  </a:cubicBezTo>
                  <a:cubicBezTo>
                    <a:pt x="4037373" y="384462"/>
                    <a:pt x="4133312" y="376893"/>
                    <a:pt x="3952024" y="381159"/>
                  </a:cubicBezTo>
                  <a:cubicBezTo>
                    <a:pt x="3770736" y="385426"/>
                    <a:pt x="3375597" y="374894"/>
                    <a:pt x="3042708" y="381159"/>
                  </a:cubicBezTo>
                  <a:cubicBezTo>
                    <a:pt x="2709819" y="387424"/>
                    <a:pt x="2619350" y="375785"/>
                    <a:pt x="2343235" y="381159"/>
                  </a:cubicBezTo>
                  <a:cubicBezTo>
                    <a:pt x="2067120" y="386533"/>
                    <a:pt x="1821287" y="414984"/>
                    <a:pt x="1538841" y="381159"/>
                  </a:cubicBezTo>
                  <a:cubicBezTo>
                    <a:pt x="1256395" y="347334"/>
                    <a:pt x="812258" y="381641"/>
                    <a:pt x="629526" y="381159"/>
                  </a:cubicBezTo>
                  <a:cubicBezTo>
                    <a:pt x="446794" y="380677"/>
                    <a:pt x="180801" y="370319"/>
                    <a:pt x="0" y="381159"/>
                  </a:cubicBezTo>
                  <a:cubicBezTo>
                    <a:pt x="-9730" y="200321"/>
                    <a:pt x="-13008" y="181920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 dirty="0"/>
            </a:p>
          </p:txBody>
        </p:sp>
        <p:sp>
          <p:nvSpPr>
            <p:cNvPr id="31" name="SharePoint">
              <a:extLst>
                <a:ext uri="{FF2B5EF4-FFF2-40B4-BE49-F238E27FC236}">
                  <a16:creationId xmlns:a16="http://schemas.microsoft.com/office/drawing/2014/main" id="{F632E6B2-797E-4696-B3E0-51C4250B7B47}"/>
                </a:ext>
              </a:extLst>
            </p:cNvPr>
            <p:cNvSpPr txBox="1"/>
            <p:nvPr/>
          </p:nvSpPr>
          <p:spPr>
            <a:xfrm>
              <a:off x="1152292" y="579825"/>
              <a:ext cx="3087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SharePoint</a:t>
              </a:r>
              <a:endParaRPr lang="en-CA" sz="1000" dirty="0">
                <a:solidFill>
                  <a:schemeClr val="bg1"/>
                </a:solidFill>
                <a:latin typeface="Segoe Print" panose="020006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2" name="User Thumbnail">
              <a:extLst>
                <a:ext uri="{FF2B5EF4-FFF2-40B4-BE49-F238E27FC236}">
                  <a16:creationId xmlns:a16="http://schemas.microsoft.com/office/drawing/2014/main" id="{820005FB-9146-484C-A31E-8318C688CDDB}"/>
                </a:ext>
              </a:extLst>
            </p:cNvPr>
            <p:cNvSpPr/>
            <p:nvPr/>
          </p:nvSpPr>
          <p:spPr>
            <a:xfrm>
              <a:off x="11012644" y="564356"/>
              <a:ext cx="246301" cy="246301"/>
            </a:xfrm>
            <a:custGeom>
              <a:avLst/>
              <a:gdLst>
                <a:gd name="connsiteX0" fmla="*/ 0 w 246301"/>
                <a:gd name="connsiteY0" fmla="*/ 123151 h 246301"/>
                <a:gd name="connsiteX1" fmla="*/ 123151 w 246301"/>
                <a:gd name="connsiteY1" fmla="*/ 0 h 246301"/>
                <a:gd name="connsiteX2" fmla="*/ 246302 w 246301"/>
                <a:gd name="connsiteY2" fmla="*/ 123151 h 246301"/>
                <a:gd name="connsiteX3" fmla="*/ 123151 w 246301"/>
                <a:gd name="connsiteY3" fmla="*/ 246302 h 246301"/>
                <a:gd name="connsiteX4" fmla="*/ 0 w 246301"/>
                <a:gd name="connsiteY4" fmla="*/ 123151 h 2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01" h="246301" fill="none" extrusionOk="0">
                  <a:moveTo>
                    <a:pt x="0" y="123151"/>
                  </a:moveTo>
                  <a:cubicBezTo>
                    <a:pt x="-758" y="50155"/>
                    <a:pt x="44420" y="5624"/>
                    <a:pt x="123151" y="0"/>
                  </a:cubicBezTo>
                  <a:cubicBezTo>
                    <a:pt x="179952" y="-112"/>
                    <a:pt x="243073" y="67984"/>
                    <a:pt x="246302" y="123151"/>
                  </a:cubicBezTo>
                  <a:cubicBezTo>
                    <a:pt x="244890" y="186315"/>
                    <a:pt x="191737" y="239355"/>
                    <a:pt x="123151" y="246302"/>
                  </a:cubicBezTo>
                  <a:cubicBezTo>
                    <a:pt x="51321" y="248318"/>
                    <a:pt x="-7939" y="193288"/>
                    <a:pt x="0" y="123151"/>
                  </a:cubicBezTo>
                  <a:close/>
                </a:path>
                <a:path w="246301" h="246301" stroke="0" extrusionOk="0">
                  <a:moveTo>
                    <a:pt x="0" y="123151"/>
                  </a:moveTo>
                  <a:cubicBezTo>
                    <a:pt x="1397" y="59243"/>
                    <a:pt x="46738" y="-5128"/>
                    <a:pt x="123151" y="0"/>
                  </a:cubicBezTo>
                  <a:cubicBezTo>
                    <a:pt x="180900" y="-7337"/>
                    <a:pt x="249303" y="50391"/>
                    <a:pt x="246302" y="123151"/>
                  </a:cubicBezTo>
                  <a:cubicBezTo>
                    <a:pt x="242553" y="193921"/>
                    <a:pt x="192222" y="249493"/>
                    <a:pt x="123151" y="246302"/>
                  </a:cubicBezTo>
                  <a:cubicBezTo>
                    <a:pt x="57745" y="246955"/>
                    <a:pt x="-4789" y="198301"/>
                    <a:pt x="0" y="123151"/>
                  </a:cubicBezTo>
                  <a:close/>
                </a:path>
              </a:pathLst>
            </a:custGeom>
            <a:solidFill>
              <a:srgbClr val="EAEAEA"/>
            </a:solidFill>
            <a:ln>
              <a:solidFill>
                <a:srgbClr val="C1C1C1"/>
              </a:solidFill>
              <a:extLst>
                <a:ext uri="{C807C97D-BFC1-408E-A445-0C87EB9F89A2}">
                  <ask:lineSketchStyleProps xmlns:ask="http://schemas.microsoft.com/office/drawing/2018/sketchyshapes" sd="2454262853">
                    <a:prstGeom prst="ellipse">
                      <a:avLst/>
                    </a:prstGeom>
                    <ask:type>
                      <ask:lineSketchCurved/>
                    </ask:type>
                    <ask:seed>2454262853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3" name="Suite Icons">
              <a:extLst>
                <a:ext uri="{FF2B5EF4-FFF2-40B4-BE49-F238E27FC236}">
                  <a16:creationId xmlns:a16="http://schemas.microsoft.com/office/drawing/2014/main" id="{02BA99A5-FDA5-496B-BDA7-F6F0E2FD9817}"/>
                </a:ext>
              </a:extLst>
            </p:cNvPr>
            <p:cNvGrpSpPr/>
            <p:nvPr/>
          </p:nvGrpSpPr>
          <p:grpSpPr>
            <a:xfrm>
              <a:off x="9981117" y="612166"/>
              <a:ext cx="826638" cy="148298"/>
              <a:chOff x="9981117" y="612166"/>
              <a:chExt cx="826638" cy="148298"/>
            </a:xfrm>
          </p:grpSpPr>
          <p:sp>
            <p:nvSpPr>
              <p:cNvPr id="47" name="Bell" descr="Ringer">
                <a:extLst>
                  <a:ext uri="{FF2B5EF4-FFF2-40B4-BE49-F238E27FC236}">
                    <a16:creationId xmlns:a16="http://schemas.microsoft.com/office/drawing/2014/main" id="{B3620F67-1502-465B-940B-9764822AAA48}"/>
                  </a:ext>
                </a:extLst>
              </p:cNvPr>
              <p:cNvSpPr/>
              <p:nvPr/>
            </p:nvSpPr>
            <p:spPr>
              <a:xfrm>
                <a:off x="9981117" y="622758"/>
                <a:ext cx="102286" cy="108302"/>
              </a:xfrm>
              <a:custGeom>
                <a:avLst/>
                <a:gdLst>
                  <a:gd name="connsiteX0" fmla="*/ 101815 w 102286"/>
                  <a:gd name="connsiteY0" fmla="*/ 92629 h 108302"/>
                  <a:gd name="connsiteX1" fmla="*/ 79432 w 102286"/>
                  <a:gd name="connsiteY1" fmla="*/ 37529 h 108302"/>
                  <a:gd name="connsiteX2" fmla="*/ 62224 w 102286"/>
                  <a:gd name="connsiteY2" fmla="*/ 13762 h 108302"/>
                  <a:gd name="connsiteX3" fmla="*/ 62644 w 102286"/>
                  <a:gd name="connsiteY3" fmla="*/ 10754 h 108302"/>
                  <a:gd name="connsiteX4" fmla="*/ 51890 w 102286"/>
                  <a:gd name="connsiteY4" fmla="*/ 0 h 108302"/>
                  <a:gd name="connsiteX5" fmla="*/ 41135 w 102286"/>
                  <a:gd name="connsiteY5" fmla="*/ 10754 h 108302"/>
                  <a:gd name="connsiteX6" fmla="*/ 41556 w 102286"/>
                  <a:gd name="connsiteY6" fmla="*/ 13762 h 108302"/>
                  <a:gd name="connsiteX7" fmla="*/ 24347 w 102286"/>
                  <a:gd name="connsiteY7" fmla="*/ 37529 h 108302"/>
                  <a:gd name="connsiteX8" fmla="*/ 1965 w 102286"/>
                  <a:gd name="connsiteY8" fmla="*/ 92614 h 108302"/>
                  <a:gd name="connsiteX9" fmla="*/ 2251 w 102286"/>
                  <a:gd name="connsiteY9" fmla="*/ 98359 h 108302"/>
                  <a:gd name="connsiteX10" fmla="*/ 40608 w 102286"/>
                  <a:gd name="connsiteY10" fmla="*/ 98359 h 108302"/>
                  <a:gd name="connsiteX11" fmla="*/ 53056 w 102286"/>
                  <a:gd name="connsiteY11" fmla="*/ 108475 h 108302"/>
                  <a:gd name="connsiteX12" fmla="*/ 63171 w 102286"/>
                  <a:gd name="connsiteY12" fmla="*/ 98359 h 108302"/>
                  <a:gd name="connsiteX13" fmla="*/ 101528 w 102286"/>
                  <a:gd name="connsiteY13" fmla="*/ 98359 h 108302"/>
                  <a:gd name="connsiteX14" fmla="*/ 101815 w 102286"/>
                  <a:gd name="connsiteY14" fmla="*/ 92629 h 108302"/>
                  <a:gd name="connsiteX15" fmla="*/ 47151 w 102286"/>
                  <a:gd name="connsiteY15" fmla="*/ 10830 h 108302"/>
                  <a:gd name="connsiteX16" fmla="*/ 51890 w 102286"/>
                  <a:gd name="connsiteY16" fmla="*/ 6092 h 108302"/>
                  <a:gd name="connsiteX17" fmla="*/ 56628 w 102286"/>
                  <a:gd name="connsiteY17" fmla="*/ 10830 h 108302"/>
                  <a:gd name="connsiteX18" fmla="*/ 56402 w 102286"/>
                  <a:gd name="connsiteY18" fmla="*/ 12229 h 108302"/>
                  <a:gd name="connsiteX19" fmla="*/ 51890 w 102286"/>
                  <a:gd name="connsiteY19" fmla="*/ 11717 h 108302"/>
                  <a:gd name="connsiteX20" fmla="*/ 51890 w 102286"/>
                  <a:gd name="connsiteY20" fmla="*/ 11717 h 108302"/>
                  <a:gd name="connsiteX21" fmla="*/ 47377 w 102286"/>
                  <a:gd name="connsiteY21" fmla="*/ 12229 h 108302"/>
                  <a:gd name="connsiteX22" fmla="*/ 47151 w 102286"/>
                  <a:gd name="connsiteY22" fmla="*/ 10830 h 10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2286" h="108302" extrusionOk="0">
                    <a:moveTo>
                      <a:pt x="101815" y="92629"/>
                    </a:moveTo>
                    <a:cubicBezTo>
                      <a:pt x="93196" y="86403"/>
                      <a:pt x="81192" y="78076"/>
                      <a:pt x="79432" y="37529"/>
                    </a:cubicBezTo>
                    <a:cubicBezTo>
                      <a:pt x="78838" y="22929"/>
                      <a:pt x="68943" y="17033"/>
                      <a:pt x="62224" y="13762"/>
                    </a:cubicBezTo>
                    <a:cubicBezTo>
                      <a:pt x="62484" y="12675"/>
                      <a:pt x="62710" y="11932"/>
                      <a:pt x="62644" y="10754"/>
                    </a:cubicBezTo>
                    <a:cubicBezTo>
                      <a:pt x="63261" y="5671"/>
                      <a:pt x="57867" y="-77"/>
                      <a:pt x="51890" y="0"/>
                    </a:cubicBezTo>
                    <a:cubicBezTo>
                      <a:pt x="45562" y="348"/>
                      <a:pt x="42058" y="4920"/>
                      <a:pt x="41135" y="10754"/>
                    </a:cubicBezTo>
                    <a:cubicBezTo>
                      <a:pt x="41069" y="11814"/>
                      <a:pt x="41180" y="12791"/>
                      <a:pt x="41556" y="13762"/>
                    </a:cubicBezTo>
                    <a:cubicBezTo>
                      <a:pt x="32824" y="15816"/>
                      <a:pt x="24118" y="22502"/>
                      <a:pt x="24347" y="37529"/>
                    </a:cubicBezTo>
                    <a:cubicBezTo>
                      <a:pt x="22779" y="77657"/>
                      <a:pt x="10368" y="89827"/>
                      <a:pt x="1965" y="92614"/>
                    </a:cubicBezTo>
                    <a:cubicBezTo>
                      <a:pt x="-1141" y="94288"/>
                      <a:pt x="-36" y="98275"/>
                      <a:pt x="2251" y="98359"/>
                    </a:cubicBezTo>
                    <a:cubicBezTo>
                      <a:pt x="7669" y="100666"/>
                      <a:pt x="27963" y="99186"/>
                      <a:pt x="40608" y="98359"/>
                    </a:cubicBezTo>
                    <a:cubicBezTo>
                      <a:pt x="41439" y="104609"/>
                      <a:pt x="47371" y="108858"/>
                      <a:pt x="53056" y="108475"/>
                    </a:cubicBezTo>
                    <a:cubicBezTo>
                      <a:pt x="58768" y="107973"/>
                      <a:pt x="63095" y="103207"/>
                      <a:pt x="63171" y="98359"/>
                    </a:cubicBezTo>
                    <a:cubicBezTo>
                      <a:pt x="73890" y="98666"/>
                      <a:pt x="93282" y="100815"/>
                      <a:pt x="101528" y="98359"/>
                    </a:cubicBezTo>
                    <a:cubicBezTo>
                      <a:pt x="103852" y="98576"/>
                      <a:pt x="105328" y="94712"/>
                      <a:pt x="101815" y="92629"/>
                    </a:cubicBezTo>
                    <a:close/>
                    <a:moveTo>
                      <a:pt x="47151" y="10830"/>
                    </a:moveTo>
                    <a:cubicBezTo>
                      <a:pt x="47219" y="8369"/>
                      <a:pt x="49379" y="5596"/>
                      <a:pt x="51890" y="6092"/>
                    </a:cubicBezTo>
                    <a:cubicBezTo>
                      <a:pt x="54944" y="5936"/>
                      <a:pt x="56290" y="8290"/>
                      <a:pt x="56628" y="10830"/>
                    </a:cubicBezTo>
                    <a:cubicBezTo>
                      <a:pt x="56579" y="11358"/>
                      <a:pt x="56546" y="11787"/>
                      <a:pt x="56402" y="12229"/>
                    </a:cubicBezTo>
                    <a:cubicBezTo>
                      <a:pt x="54991" y="11940"/>
                      <a:pt x="53489" y="11814"/>
                      <a:pt x="51890" y="11717"/>
                    </a:cubicBezTo>
                    <a:lnTo>
                      <a:pt x="51890" y="11717"/>
                    </a:lnTo>
                    <a:cubicBezTo>
                      <a:pt x="50455" y="11874"/>
                      <a:pt x="48654" y="12086"/>
                      <a:pt x="47377" y="12229"/>
                    </a:cubicBezTo>
                    <a:cubicBezTo>
                      <a:pt x="47231" y="11813"/>
                      <a:pt x="47109" y="11364"/>
                      <a:pt x="47151" y="1083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470929188">
                      <a:custGeom>
                        <a:avLst/>
                        <a:gdLst>
                          <a:gd name="connsiteX0" fmla="*/ 94092 w 94527"/>
                          <a:gd name="connsiteY0" fmla="*/ 85603 h 100087"/>
                          <a:gd name="connsiteX1" fmla="*/ 73407 w 94527"/>
                          <a:gd name="connsiteY1" fmla="*/ 34683 h 100087"/>
                          <a:gd name="connsiteX2" fmla="*/ 57504 w 94527"/>
                          <a:gd name="connsiteY2" fmla="*/ 12719 h 100087"/>
                          <a:gd name="connsiteX3" fmla="*/ 57893 w 94527"/>
                          <a:gd name="connsiteY3" fmla="*/ 9939 h 100087"/>
                          <a:gd name="connsiteX4" fmla="*/ 47954 w 94527"/>
                          <a:gd name="connsiteY4" fmla="*/ 0 h 100087"/>
                          <a:gd name="connsiteX5" fmla="*/ 38015 w 94527"/>
                          <a:gd name="connsiteY5" fmla="*/ 9939 h 100087"/>
                          <a:gd name="connsiteX6" fmla="*/ 38404 w 94527"/>
                          <a:gd name="connsiteY6" fmla="*/ 12719 h 100087"/>
                          <a:gd name="connsiteX7" fmla="*/ 22501 w 94527"/>
                          <a:gd name="connsiteY7" fmla="*/ 34683 h 100087"/>
                          <a:gd name="connsiteX8" fmla="*/ 1816 w 94527"/>
                          <a:gd name="connsiteY8" fmla="*/ 85589 h 100087"/>
                          <a:gd name="connsiteX9" fmla="*/ 2081 w 94527"/>
                          <a:gd name="connsiteY9" fmla="*/ 90899 h 100087"/>
                          <a:gd name="connsiteX10" fmla="*/ 37528 w 94527"/>
                          <a:gd name="connsiteY10" fmla="*/ 90899 h 100087"/>
                          <a:gd name="connsiteX11" fmla="*/ 49032 w 94527"/>
                          <a:gd name="connsiteY11" fmla="*/ 100247 h 100087"/>
                          <a:gd name="connsiteX12" fmla="*/ 58380 w 94527"/>
                          <a:gd name="connsiteY12" fmla="*/ 90899 h 100087"/>
                          <a:gd name="connsiteX13" fmla="*/ 93827 w 94527"/>
                          <a:gd name="connsiteY13" fmla="*/ 90899 h 100087"/>
                          <a:gd name="connsiteX14" fmla="*/ 94092 w 94527"/>
                          <a:gd name="connsiteY14" fmla="*/ 85603 h 100087"/>
                          <a:gd name="connsiteX15" fmla="*/ 43575 w 94527"/>
                          <a:gd name="connsiteY15" fmla="*/ 10009 h 100087"/>
                          <a:gd name="connsiteX16" fmla="*/ 47954 w 94527"/>
                          <a:gd name="connsiteY16" fmla="*/ 5630 h 100087"/>
                          <a:gd name="connsiteX17" fmla="*/ 52333 w 94527"/>
                          <a:gd name="connsiteY17" fmla="*/ 10009 h 100087"/>
                          <a:gd name="connsiteX18" fmla="*/ 52124 w 94527"/>
                          <a:gd name="connsiteY18" fmla="*/ 11302 h 100087"/>
                          <a:gd name="connsiteX19" fmla="*/ 47954 w 94527"/>
                          <a:gd name="connsiteY19" fmla="*/ 10829 h 100087"/>
                          <a:gd name="connsiteX20" fmla="*/ 47954 w 94527"/>
                          <a:gd name="connsiteY20" fmla="*/ 10829 h 100087"/>
                          <a:gd name="connsiteX21" fmla="*/ 43784 w 94527"/>
                          <a:gd name="connsiteY21" fmla="*/ 11302 h 100087"/>
                          <a:gd name="connsiteX22" fmla="*/ 43575 w 94527"/>
                          <a:gd name="connsiteY22" fmla="*/ 10009 h 100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94527" h="100087">
                            <a:moveTo>
                              <a:pt x="94092" y="85603"/>
                            </a:moveTo>
                            <a:cubicBezTo>
                              <a:pt x="86265" y="81683"/>
                              <a:pt x="74519" y="71702"/>
                              <a:pt x="73407" y="34683"/>
                            </a:cubicBezTo>
                            <a:cubicBezTo>
                              <a:pt x="73004" y="21074"/>
                              <a:pt x="64566" y="15222"/>
                              <a:pt x="57504" y="12719"/>
                            </a:cubicBezTo>
                            <a:cubicBezTo>
                              <a:pt x="57767" y="11816"/>
                              <a:pt x="57899" y="10880"/>
                              <a:pt x="57893" y="9939"/>
                            </a:cubicBezTo>
                            <a:cubicBezTo>
                              <a:pt x="57893" y="4450"/>
                              <a:pt x="53443" y="0"/>
                              <a:pt x="47954" y="0"/>
                            </a:cubicBezTo>
                            <a:cubicBezTo>
                              <a:pt x="42465" y="0"/>
                              <a:pt x="38015" y="4450"/>
                              <a:pt x="38015" y="9939"/>
                            </a:cubicBezTo>
                            <a:cubicBezTo>
                              <a:pt x="38009" y="10880"/>
                              <a:pt x="38141" y="11816"/>
                              <a:pt x="38404" y="12719"/>
                            </a:cubicBezTo>
                            <a:cubicBezTo>
                              <a:pt x="31342" y="15222"/>
                              <a:pt x="22904" y="21060"/>
                              <a:pt x="22501" y="34683"/>
                            </a:cubicBezTo>
                            <a:cubicBezTo>
                              <a:pt x="21389" y="71660"/>
                              <a:pt x="9643" y="81669"/>
                              <a:pt x="1816" y="85589"/>
                            </a:cubicBezTo>
                            <a:cubicBezTo>
                              <a:pt x="-1367" y="87173"/>
                              <a:pt x="232" y="90899"/>
                              <a:pt x="2081" y="90899"/>
                            </a:cubicBezTo>
                            <a:lnTo>
                              <a:pt x="37528" y="90899"/>
                            </a:lnTo>
                            <a:cubicBezTo>
                              <a:pt x="38124" y="96657"/>
                              <a:pt x="43274" y="100842"/>
                              <a:pt x="49032" y="100247"/>
                            </a:cubicBezTo>
                            <a:cubicBezTo>
                              <a:pt x="53968" y="99736"/>
                              <a:pt x="57869" y="95835"/>
                              <a:pt x="58380" y="90899"/>
                            </a:cubicBezTo>
                            <a:lnTo>
                              <a:pt x="93827" y="90899"/>
                            </a:lnTo>
                            <a:cubicBezTo>
                              <a:pt x="95676" y="90899"/>
                              <a:pt x="97275" y="87187"/>
                              <a:pt x="94092" y="85603"/>
                            </a:cubicBezTo>
                            <a:close/>
                            <a:moveTo>
                              <a:pt x="43575" y="10009"/>
                            </a:moveTo>
                            <a:cubicBezTo>
                              <a:pt x="43575" y="7590"/>
                              <a:pt x="45536" y="5630"/>
                              <a:pt x="47954" y="5630"/>
                            </a:cubicBezTo>
                            <a:cubicBezTo>
                              <a:pt x="50372" y="5630"/>
                              <a:pt x="52333" y="7590"/>
                              <a:pt x="52333" y="10009"/>
                            </a:cubicBezTo>
                            <a:cubicBezTo>
                              <a:pt x="52327" y="10448"/>
                              <a:pt x="52257" y="10883"/>
                              <a:pt x="52124" y="11302"/>
                            </a:cubicBezTo>
                            <a:cubicBezTo>
                              <a:pt x="50749" y="11035"/>
                              <a:pt x="49354" y="10877"/>
                              <a:pt x="47954" y="10829"/>
                            </a:cubicBezTo>
                            <a:lnTo>
                              <a:pt x="47954" y="10829"/>
                            </a:lnTo>
                            <a:cubicBezTo>
                              <a:pt x="46554" y="10885"/>
                              <a:pt x="45161" y="11043"/>
                              <a:pt x="43784" y="11302"/>
                            </a:cubicBezTo>
                            <a:cubicBezTo>
                              <a:pt x="43649" y="10884"/>
                              <a:pt x="43579" y="10448"/>
                              <a:pt x="43575" y="10009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2470929188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F1742F3-F53D-4DC4-9CD3-F5440F1739F0}"/>
                  </a:ext>
                </a:extLst>
              </p:cNvPr>
              <p:cNvSpPr/>
              <p:nvPr/>
            </p:nvSpPr>
            <p:spPr>
              <a:xfrm>
                <a:off x="10722990" y="616504"/>
                <a:ext cx="84765" cy="105485"/>
              </a:xfrm>
              <a:custGeom>
                <a:avLst/>
                <a:gdLst>
                  <a:gd name="connsiteX0" fmla="*/ 49917 w 84765"/>
                  <a:gd name="connsiteY0" fmla="*/ 81772 h 105485"/>
                  <a:gd name="connsiteX1" fmla="*/ 49917 w 84765"/>
                  <a:gd name="connsiteY1" fmla="*/ 105601 h 105485"/>
                  <a:gd name="connsiteX2" fmla="*/ 34848 w 84765"/>
                  <a:gd name="connsiteY2" fmla="*/ 105601 h 105485"/>
                  <a:gd name="connsiteX3" fmla="*/ 34848 w 84765"/>
                  <a:gd name="connsiteY3" fmla="*/ 67325 h 105485"/>
                  <a:gd name="connsiteX4" fmla="*/ 42383 w 84765"/>
                  <a:gd name="connsiteY4" fmla="*/ 67325 h 105485"/>
                  <a:gd name="connsiteX5" fmla="*/ 69809 w 84765"/>
                  <a:gd name="connsiteY5" fmla="*/ 42385 h 105485"/>
                  <a:gd name="connsiteX6" fmla="*/ 43602 w 84765"/>
                  <a:gd name="connsiteY6" fmla="*/ 14959 h 105485"/>
                  <a:gd name="connsiteX7" fmla="*/ 42383 w 84765"/>
                  <a:gd name="connsiteY7" fmla="*/ 14959 h 105485"/>
                  <a:gd name="connsiteX8" fmla="*/ 14956 w 84765"/>
                  <a:gd name="connsiteY8" fmla="*/ 43440 h 105485"/>
                  <a:gd name="connsiteX9" fmla="*/ 0 w 84765"/>
                  <a:gd name="connsiteY9" fmla="*/ 43440 h 105485"/>
                  <a:gd name="connsiteX10" fmla="*/ 42383 w 84765"/>
                  <a:gd name="connsiteY10" fmla="*/ 3 h 105485"/>
                  <a:gd name="connsiteX11" fmla="*/ 84765 w 84765"/>
                  <a:gd name="connsiteY11" fmla="*/ 41476 h 105485"/>
                  <a:gd name="connsiteX12" fmla="*/ 84765 w 84765"/>
                  <a:gd name="connsiteY12" fmla="*/ 42385 h 105485"/>
                  <a:gd name="connsiteX13" fmla="*/ 49917 w 84765"/>
                  <a:gd name="connsiteY13" fmla="*/ 81772 h 10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765" h="105485" fill="none" extrusionOk="0">
                    <a:moveTo>
                      <a:pt x="49917" y="81772"/>
                    </a:moveTo>
                    <a:cubicBezTo>
                      <a:pt x="50402" y="91423"/>
                      <a:pt x="48900" y="93728"/>
                      <a:pt x="49917" y="105601"/>
                    </a:cubicBezTo>
                    <a:cubicBezTo>
                      <a:pt x="46240" y="105423"/>
                      <a:pt x="39933" y="105681"/>
                      <a:pt x="34848" y="105601"/>
                    </a:cubicBezTo>
                    <a:cubicBezTo>
                      <a:pt x="35823" y="90577"/>
                      <a:pt x="36731" y="82733"/>
                      <a:pt x="34848" y="67325"/>
                    </a:cubicBezTo>
                    <a:cubicBezTo>
                      <a:pt x="36965" y="67343"/>
                      <a:pt x="39722" y="67424"/>
                      <a:pt x="42383" y="67325"/>
                    </a:cubicBezTo>
                    <a:cubicBezTo>
                      <a:pt x="59577" y="67916"/>
                      <a:pt x="69149" y="60120"/>
                      <a:pt x="69809" y="42385"/>
                    </a:cubicBezTo>
                    <a:cubicBezTo>
                      <a:pt x="67783" y="25278"/>
                      <a:pt x="59001" y="15819"/>
                      <a:pt x="43602" y="14959"/>
                    </a:cubicBezTo>
                    <a:cubicBezTo>
                      <a:pt x="43177" y="14970"/>
                      <a:pt x="42860" y="14945"/>
                      <a:pt x="42383" y="14959"/>
                    </a:cubicBezTo>
                    <a:cubicBezTo>
                      <a:pt x="27619" y="16333"/>
                      <a:pt x="15285" y="23738"/>
                      <a:pt x="14956" y="43440"/>
                    </a:cubicBezTo>
                    <a:cubicBezTo>
                      <a:pt x="8854" y="44147"/>
                      <a:pt x="4916" y="43471"/>
                      <a:pt x="0" y="43440"/>
                    </a:cubicBezTo>
                    <a:cubicBezTo>
                      <a:pt x="-880" y="22604"/>
                      <a:pt x="17230" y="-4543"/>
                      <a:pt x="42383" y="3"/>
                    </a:cubicBezTo>
                    <a:cubicBezTo>
                      <a:pt x="60657" y="1978"/>
                      <a:pt x="80480" y="15972"/>
                      <a:pt x="84765" y="41476"/>
                    </a:cubicBezTo>
                    <a:cubicBezTo>
                      <a:pt x="84754" y="41818"/>
                      <a:pt x="84797" y="42088"/>
                      <a:pt x="84765" y="42385"/>
                    </a:cubicBezTo>
                    <a:cubicBezTo>
                      <a:pt x="86216" y="60432"/>
                      <a:pt x="66163" y="78448"/>
                      <a:pt x="49917" y="81772"/>
                    </a:cubicBezTo>
                    <a:close/>
                  </a:path>
                  <a:path w="84765" h="105485" stroke="0" extrusionOk="0">
                    <a:moveTo>
                      <a:pt x="49917" y="81772"/>
                    </a:moveTo>
                    <a:cubicBezTo>
                      <a:pt x="49413" y="90343"/>
                      <a:pt x="50958" y="94080"/>
                      <a:pt x="49917" y="105601"/>
                    </a:cubicBezTo>
                    <a:cubicBezTo>
                      <a:pt x="45818" y="104890"/>
                      <a:pt x="40684" y="106053"/>
                      <a:pt x="34848" y="105601"/>
                    </a:cubicBezTo>
                    <a:cubicBezTo>
                      <a:pt x="33879" y="95634"/>
                      <a:pt x="34845" y="86262"/>
                      <a:pt x="34848" y="67325"/>
                    </a:cubicBezTo>
                    <a:cubicBezTo>
                      <a:pt x="36976" y="67438"/>
                      <a:pt x="40654" y="67666"/>
                      <a:pt x="42383" y="67325"/>
                    </a:cubicBezTo>
                    <a:cubicBezTo>
                      <a:pt x="60561" y="66798"/>
                      <a:pt x="66712" y="57059"/>
                      <a:pt x="69809" y="42385"/>
                    </a:cubicBezTo>
                    <a:cubicBezTo>
                      <a:pt x="70741" y="27557"/>
                      <a:pt x="59834" y="14344"/>
                      <a:pt x="43602" y="14959"/>
                    </a:cubicBezTo>
                    <a:cubicBezTo>
                      <a:pt x="43215" y="14946"/>
                      <a:pt x="42776" y="14876"/>
                      <a:pt x="42383" y="14959"/>
                    </a:cubicBezTo>
                    <a:cubicBezTo>
                      <a:pt x="24652" y="15164"/>
                      <a:pt x="14665" y="24000"/>
                      <a:pt x="14956" y="43440"/>
                    </a:cubicBezTo>
                    <a:cubicBezTo>
                      <a:pt x="10599" y="43309"/>
                      <a:pt x="4703" y="42937"/>
                      <a:pt x="0" y="43440"/>
                    </a:cubicBezTo>
                    <a:cubicBezTo>
                      <a:pt x="-2626" y="18257"/>
                      <a:pt x="15166" y="-4204"/>
                      <a:pt x="42383" y="3"/>
                    </a:cubicBezTo>
                    <a:cubicBezTo>
                      <a:pt x="66786" y="591"/>
                      <a:pt x="85008" y="18518"/>
                      <a:pt x="84765" y="41476"/>
                    </a:cubicBezTo>
                    <a:cubicBezTo>
                      <a:pt x="84775" y="41715"/>
                      <a:pt x="84793" y="42093"/>
                      <a:pt x="84765" y="42385"/>
                    </a:cubicBezTo>
                    <a:cubicBezTo>
                      <a:pt x="83670" y="61131"/>
                      <a:pt x="72988" y="80813"/>
                      <a:pt x="49917" y="817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86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280801452">
                      <a:custGeom>
                        <a:avLst/>
                        <a:gdLst>
                          <a:gd name="connsiteX0" fmla="*/ 49917 w 84765"/>
                          <a:gd name="connsiteY0" fmla="*/ 81772 h 105485"/>
                          <a:gd name="connsiteX1" fmla="*/ 49917 w 84765"/>
                          <a:gd name="connsiteY1" fmla="*/ 105601 h 105485"/>
                          <a:gd name="connsiteX2" fmla="*/ 34848 w 84765"/>
                          <a:gd name="connsiteY2" fmla="*/ 105601 h 105485"/>
                          <a:gd name="connsiteX3" fmla="*/ 34848 w 84765"/>
                          <a:gd name="connsiteY3" fmla="*/ 67325 h 105485"/>
                          <a:gd name="connsiteX4" fmla="*/ 42383 w 84765"/>
                          <a:gd name="connsiteY4" fmla="*/ 67325 h 105485"/>
                          <a:gd name="connsiteX5" fmla="*/ 69809 w 84765"/>
                          <a:gd name="connsiteY5" fmla="*/ 42385 h 105485"/>
                          <a:gd name="connsiteX6" fmla="*/ 43602 w 84765"/>
                          <a:gd name="connsiteY6" fmla="*/ 14959 h 105485"/>
                          <a:gd name="connsiteX7" fmla="*/ 42383 w 84765"/>
                          <a:gd name="connsiteY7" fmla="*/ 14959 h 105485"/>
                          <a:gd name="connsiteX8" fmla="*/ 14956 w 84765"/>
                          <a:gd name="connsiteY8" fmla="*/ 43440 h 105485"/>
                          <a:gd name="connsiteX9" fmla="*/ 0 w 84765"/>
                          <a:gd name="connsiteY9" fmla="*/ 43440 h 105485"/>
                          <a:gd name="connsiteX10" fmla="*/ 42383 w 84765"/>
                          <a:gd name="connsiteY10" fmla="*/ 3 h 105485"/>
                          <a:gd name="connsiteX11" fmla="*/ 84765 w 84765"/>
                          <a:gd name="connsiteY11" fmla="*/ 41476 h 105485"/>
                          <a:gd name="connsiteX12" fmla="*/ 84765 w 84765"/>
                          <a:gd name="connsiteY12" fmla="*/ 42385 h 105485"/>
                          <a:gd name="connsiteX13" fmla="*/ 49917 w 84765"/>
                          <a:gd name="connsiteY13" fmla="*/ 81772 h 105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84765" h="105485">
                            <a:moveTo>
                              <a:pt x="49917" y="81772"/>
                            </a:moveTo>
                            <a:lnTo>
                              <a:pt x="49917" y="105601"/>
                            </a:lnTo>
                            <a:lnTo>
                              <a:pt x="34848" y="105601"/>
                            </a:lnTo>
                            <a:lnTo>
                              <a:pt x="34848" y="67325"/>
                            </a:lnTo>
                            <a:lnTo>
                              <a:pt x="42383" y="67325"/>
                            </a:lnTo>
                            <a:cubicBezTo>
                              <a:pt x="59034" y="67325"/>
                              <a:pt x="69809" y="57530"/>
                              <a:pt x="69809" y="42385"/>
                            </a:cubicBezTo>
                            <a:cubicBezTo>
                              <a:pt x="70145" y="27575"/>
                              <a:pt x="58412" y="15296"/>
                              <a:pt x="43602" y="14959"/>
                            </a:cubicBezTo>
                            <a:cubicBezTo>
                              <a:pt x="43195" y="14950"/>
                              <a:pt x="42789" y="14950"/>
                              <a:pt x="42383" y="14959"/>
                            </a:cubicBezTo>
                            <a:cubicBezTo>
                              <a:pt x="25203" y="14959"/>
                              <a:pt x="14956" y="26261"/>
                              <a:pt x="14956" y="43440"/>
                            </a:cubicBezTo>
                            <a:lnTo>
                              <a:pt x="0" y="43440"/>
                            </a:lnTo>
                            <a:cubicBezTo>
                              <a:pt x="0" y="18086"/>
                              <a:pt x="16953" y="3"/>
                              <a:pt x="42383" y="3"/>
                            </a:cubicBezTo>
                            <a:cubicBezTo>
                              <a:pt x="65539" y="-249"/>
                              <a:pt x="84514" y="18320"/>
                              <a:pt x="84765" y="41476"/>
                            </a:cubicBezTo>
                            <a:cubicBezTo>
                              <a:pt x="84768" y="41779"/>
                              <a:pt x="84768" y="42082"/>
                              <a:pt x="84765" y="42385"/>
                            </a:cubicBezTo>
                            <a:cubicBezTo>
                              <a:pt x="84765" y="63463"/>
                              <a:pt x="70826" y="78834"/>
                              <a:pt x="49917" y="8177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  <ask:seed>2280801452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49" name="Settings">
                <a:extLst>
                  <a:ext uri="{FF2B5EF4-FFF2-40B4-BE49-F238E27FC236}">
                    <a16:creationId xmlns:a16="http://schemas.microsoft.com/office/drawing/2014/main" id="{F09A1241-08FD-4A48-9481-15AEFE4EEA63}"/>
                  </a:ext>
                </a:extLst>
              </p:cNvPr>
              <p:cNvGrpSpPr/>
              <p:nvPr/>
            </p:nvGrpSpPr>
            <p:grpSpPr>
              <a:xfrm>
                <a:off x="10329202" y="612166"/>
                <a:ext cx="148298" cy="148298"/>
                <a:chOff x="10329202" y="612166"/>
                <a:chExt cx="148298" cy="148298"/>
              </a:xfrm>
            </p:grpSpPr>
            <p:grpSp>
              <p:nvGrpSpPr>
                <p:cNvPr id="50" name="Settings icon">
                  <a:extLst>
                    <a:ext uri="{FF2B5EF4-FFF2-40B4-BE49-F238E27FC236}">
                      <a16:creationId xmlns:a16="http://schemas.microsoft.com/office/drawing/2014/main" id="{F36573B4-4391-465B-A251-BBFFBB8AD004}"/>
                    </a:ext>
                  </a:extLst>
                </p:cNvPr>
                <p:cNvGrpSpPr/>
                <p:nvPr/>
              </p:nvGrpSpPr>
              <p:grpSpPr>
                <a:xfrm>
                  <a:off x="10329202" y="612166"/>
                  <a:ext cx="148298" cy="148298"/>
                  <a:chOff x="10329202" y="612166"/>
                  <a:chExt cx="148298" cy="148298"/>
                </a:xfrm>
              </p:grpSpPr>
              <p:sp>
                <p:nvSpPr>
                  <p:cNvPr id="52" name="Graphic 147" descr="Single gear">
                    <a:extLst>
                      <a:ext uri="{FF2B5EF4-FFF2-40B4-BE49-F238E27FC236}">
                        <a16:creationId xmlns:a16="http://schemas.microsoft.com/office/drawing/2014/main" id="{23FCEA6A-F0EA-4385-AAE5-E1368BFBFA12}"/>
                      </a:ext>
                    </a:extLst>
                  </p:cNvPr>
                  <p:cNvSpPr/>
                  <p:nvPr/>
                </p:nvSpPr>
                <p:spPr>
                  <a:xfrm flipH="1">
                    <a:off x="10329202" y="612166"/>
                    <a:ext cx="148298" cy="148298"/>
                  </a:xfrm>
                  <a:custGeom>
                    <a:avLst/>
                    <a:gdLst>
                      <a:gd name="connsiteX0" fmla="*/ 323850 w 647700"/>
                      <a:gd name="connsiteY0" fmla="*/ 438150 h 647700"/>
                      <a:gd name="connsiteX1" fmla="*/ 209550 w 647700"/>
                      <a:gd name="connsiteY1" fmla="*/ 323850 h 647700"/>
                      <a:gd name="connsiteX2" fmla="*/ 323850 w 647700"/>
                      <a:gd name="connsiteY2" fmla="*/ 209550 h 647700"/>
                      <a:gd name="connsiteX3" fmla="*/ 438150 w 647700"/>
                      <a:gd name="connsiteY3" fmla="*/ 323850 h 647700"/>
                      <a:gd name="connsiteX4" fmla="*/ 323850 w 647700"/>
                      <a:gd name="connsiteY4" fmla="*/ 438150 h 647700"/>
                      <a:gd name="connsiteX5" fmla="*/ 581025 w 647700"/>
                      <a:gd name="connsiteY5" fmla="*/ 252413 h 647700"/>
                      <a:gd name="connsiteX6" fmla="*/ 556260 w 647700"/>
                      <a:gd name="connsiteY6" fmla="*/ 193358 h 647700"/>
                      <a:gd name="connsiteX7" fmla="*/ 580073 w 647700"/>
                      <a:gd name="connsiteY7" fmla="*/ 121920 h 647700"/>
                      <a:gd name="connsiteX8" fmla="*/ 525780 w 647700"/>
                      <a:gd name="connsiteY8" fmla="*/ 67628 h 647700"/>
                      <a:gd name="connsiteX9" fmla="*/ 454343 w 647700"/>
                      <a:gd name="connsiteY9" fmla="*/ 91440 h 647700"/>
                      <a:gd name="connsiteX10" fmla="*/ 394335 w 647700"/>
                      <a:gd name="connsiteY10" fmla="*/ 66675 h 647700"/>
                      <a:gd name="connsiteX11" fmla="*/ 361950 w 647700"/>
                      <a:gd name="connsiteY11" fmla="*/ 0 h 647700"/>
                      <a:gd name="connsiteX12" fmla="*/ 285750 w 647700"/>
                      <a:gd name="connsiteY12" fmla="*/ 0 h 647700"/>
                      <a:gd name="connsiteX13" fmla="*/ 252413 w 647700"/>
                      <a:gd name="connsiteY13" fmla="*/ 66675 h 647700"/>
                      <a:gd name="connsiteX14" fmla="*/ 193358 w 647700"/>
                      <a:gd name="connsiteY14" fmla="*/ 91440 h 647700"/>
                      <a:gd name="connsiteX15" fmla="*/ 121920 w 647700"/>
                      <a:gd name="connsiteY15" fmla="*/ 67628 h 647700"/>
                      <a:gd name="connsiteX16" fmla="*/ 67628 w 647700"/>
                      <a:gd name="connsiteY16" fmla="*/ 121920 h 647700"/>
                      <a:gd name="connsiteX17" fmla="*/ 91440 w 647700"/>
                      <a:gd name="connsiteY17" fmla="*/ 193358 h 647700"/>
                      <a:gd name="connsiteX18" fmla="*/ 66675 w 647700"/>
                      <a:gd name="connsiteY18" fmla="*/ 253365 h 647700"/>
                      <a:gd name="connsiteX19" fmla="*/ 0 w 647700"/>
                      <a:gd name="connsiteY19" fmla="*/ 285750 h 647700"/>
                      <a:gd name="connsiteX20" fmla="*/ 0 w 647700"/>
                      <a:gd name="connsiteY20" fmla="*/ 361950 h 647700"/>
                      <a:gd name="connsiteX21" fmla="*/ 66675 w 647700"/>
                      <a:gd name="connsiteY21" fmla="*/ 395288 h 647700"/>
                      <a:gd name="connsiteX22" fmla="*/ 91440 w 647700"/>
                      <a:gd name="connsiteY22" fmla="*/ 454343 h 647700"/>
                      <a:gd name="connsiteX23" fmla="*/ 67628 w 647700"/>
                      <a:gd name="connsiteY23" fmla="*/ 525780 h 647700"/>
                      <a:gd name="connsiteX24" fmla="*/ 121920 w 647700"/>
                      <a:gd name="connsiteY24" fmla="*/ 580073 h 647700"/>
                      <a:gd name="connsiteX25" fmla="*/ 193358 w 647700"/>
                      <a:gd name="connsiteY25" fmla="*/ 556260 h 647700"/>
                      <a:gd name="connsiteX26" fmla="*/ 253365 w 647700"/>
                      <a:gd name="connsiteY26" fmla="*/ 581025 h 647700"/>
                      <a:gd name="connsiteX27" fmla="*/ 286703 w 647700"/>
                      <a:gd name="connsiteY27" fmla="*/ 647700 h 647700"/>
                      <a:gd name="connsiteX28" fmla="*/ 362903 w 647700"/>
                      <a:gd name="connsiteY28" fmla="*/ 647700 h 647700"/>
                      <a:gd name="connsiteX29" fmla="*/ 396240 w 647700"/>
                      <a:gd name="connsiteY29" fmla="*/ 581025 h 647700"/>
                      <a:gd name="connsiteX30" fmla="*/ 455295 w 647700"/>
                      <a:gd name="connsiteY30" fmla="*/ 556260 h 647700"/>
                      <a:gd name="connsiteX31" fmla="*/ 526733 w 647700"/>
                      <a:gd name="connsiteY31" fmla="*/ 580073 h 647700"/>
                      <a:gd name="connsiteX32" fmla="*/ 581025 w 647700"/>
                      <a:gd name="connsiteY32" fmla="*/ 525780 h 647700"/>
                      <a:gd name="connsiteX33" fmla="*/ 557213 w 647700"/>
                      <a:gd name="connsiteY33" fmla="*/ 454343 h 647700"/>
                      <a:gd name="connsiteX34" fmla="*/ 581978 w 647700"/>
                      <a:gd name="connsiteY34" fmla="*/ 394335 h 647700"/>
                      <a:gd name="connsiteX35" fmla="*/ 648653 w 647700"/>
                      <a:gd name="connsiteY35" fmla="*/ 360998 h 647700"/>
                      <a:gd name="connsiteX36" fmla="*/ 648653 w 647700"/>
                      <a:gd name="connsiteY36" fmla="*/ 284798 h 647700"/>
                      <a:gd name="connsiteX37" fmla="*/ 581025 w 647700"/>
                      <a:gd name="connsiteY37" fmla="*/ 252413 h 64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647700" h="647700">
                        <a:moveTo>
                          <a:pt x="323850" y="438150"/>
                        </a:moveTo>
                        <a:cubicBezTo>
                          <a:pt x="260985" y="438150"/>
                          <a:pt x="209550" y="386715"/>
                          <a:pt x="209550" y="323850"/>
                        </a:cubicBezTo>
                        <a:cubicBezTo>
                          <a:pt x="209550" y="260985"/>
                          <a:pt x="260985" y="209550"/>
                          <a:pt x="323850" y="209550"/>
                        </a:cubicBezTo>
                        <a:cubicBezTo>
                          <a:pt x="386715" y="209550"/>
                          <a:pt x="438150" y="260985"/>
                          <a:pt x="438150" y="323850"/>
                        </a:cubicBezTo>
                        <a:cubicBezTo>
                          <a:pt x="438150" y="386715"/>
                          <a:pt x="386715" y="438150"/>
                          <a:pt x="323850" y="438150"/>
                        </a:cubicBezTo>
                        <a:close/>
                        <a:moveTo>
                          <a:pt x="581025" y="252413"/>
                        </a:moveTo>
                        <a:cubicBezTo>
                          <a:pt x="575310" y="231458"/>
                          <a:pt x="566738" y="211455"/>
                          <a:pt x="556260" y="193358"/>
                        </a:cubicBezTo>
                        <a:lnTo>
                          <a:pt x="580073" y="121920"/>
                        </a:lnTo>
                        <a:lnTo>
                          <a:pt x="525780" y="67628"/>
                        </a:lnTo>
                        <a:lnTo>
                          <a:pt x="454343" y="91440"/>
                        </a:lnTo>
                        <a:cubicBezTo>
                          <a:pt x="435293" y="80963"/>
                          <a:pt x="415290" y="72390"/>
                          <a:pt x="394335" y="66675"/>
                        </a:cubicBezTo>
                        <a:lnTo>
                          <a:pt x="361950" y="0"/>
                        </a:lnTo>
                        <a:lnTo>
                          <a:pt x="285750" y="0"/>
                        </a:lnTo>
                        <a:lnTo>
                          <a:pt x="252413" y="66675"/>
                        </a:lnTo>
                        <a:cubicBezTo>
                          <a:pt x="231458" y="72390"/>
                          <a:pt x="211455" y="80963"/>
                          <a:pt x="193358" y="91440"/>
                        </a:cubicBezTo>
                        <a:lnTo>
                          <a:pt x="121920" y="67628"/>
                        </a:lnTo>
                        <a:lnTo>
                          <a:pt x="67628" y="121920"/>
                        </a:lnTo>
                        <a:lnTo>
                          <a:pt x="91440" y="193358"/>
                        </a:lnTo>
                        <a:cubicBezTo>
                          <a:pt x="80963" y="212408"/>
                          <a:pt x="72390" y="232410"/>
                          <a:pt x="66675" y="253365"/>
                        </a:cubicBezTo>
                        <a:lnTo>
                          <a:pt x="0" y="285750"/>
                        </a:lnTo>
                        <a:lnTo>
                          <a:pt x="0" y="361950"/>
                        </a:lnTo>
                        <a:lnTo>
                          <a:pt x="66675" y="395288"/>
                        </a:lnTo>
                        <a:cubicBezTo>
                          <a:pt x="72390" y="416243"/>
                          <a:pt x="80963" y="436245"/>
                          <a:pt x="91440" y="454343"/>
                        </a:cubicBezTo>
                        <a:lnTo>
                          <a:pt x="67628" y="525780"/>
                        </a:lnTo>
                        <a:lnTo>
                          <a:pt x="121920" y="580073"/>
                        </a:lnTo>
                        <a:lnTo>
                          <a:pt x="193358" y="556260"/>
                        </a:lnTo>
                        <a:cubicBezTo>
                          <a:pt x="212408" y="566738"/>
                          <a:pt x="232410" y="575310"/>
                          <a:pt x="253365" y="581025"/>
                        </a:cubicBezTo>
                        <a:lnTo>
                          <a:pt x="286703" y="647700"/>
                        </a:lnTo>
                        <a:lnTo>
                          <a:pt x="362903" y="647700"/>
                        </a:lnTo>
                        <a:lnTo>
                          <a:pt x="396240" y="581025"/>
                        </a:lnTo>
                        <a:cubicBezTo>
                          <a:pt x="417195" y="575310"/>
                          <a:pt x="437198" y="566738"/>
                          <a:pt x="455295" y="556260"/>
                        </a:cubicBezTo>
                        <a:lnTo>
                          <a:pt x="526733" y="580073"/>
                        </a:lnTo>
                        <a:lnTo>
                          <a:pt x="581025" y="525780"/>
                        </a:lnTo>
                        <a:lnTo>
                          <a:pt x="557213" y="454343"/>
                        </a:lnTo>
                        <a:cubicBezTo>
                          <a:pt x="567690" y="435293"/>
                          <a:pt x="576263" y="415290"/>
                          <a:pt x="581978" y="394335"/>
                        </a:cubicBezTo>
                        <a:lnTo>
                          <a:pt x="648653" y="360998"/>
                        </a:lnTo>
                        <a:lnTo>
                          <a:pt x="648653" y="284798"/>
                        </a:lnTo>
                        <a:lnTo>
                          <a:pt x="581025" y="2524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  <p:sp>
                <p:nvSpPr>
                  <p:cNvPr id="53" name="Graphic 147" descr="Single gear">
                    <a:extLst>
                      <a:ext uri="{FF2B5EF4-FFF2-40B4-BE49-F238E27FC236}">
                        <a16:creationId xmlns:a16="http://schemas.microsoft.com/office/drawing/2014/main" id="{02FF0322-FB29-4BBF-ACF7-BC254EA46D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10344895" y="627859"/>
                    <a:ext cx="116912" cy="116912"/>
                  </a:xfrm>
                  <a:custGeom>
                    <a:avLst/>
                    <a:gdLst>
                      <a:gd name="connsiteX0" fmla="*/ 323850 w 647700"/>
                      <a:gd name="connsiteY0" fmla="*/ 438150 h 647700"/>
                      <a:gd name="connsiteX1" fmla="*/ 209550 w 647700"/>
                      <a:gd name="connsiteY1" fmla="*/ 323850 h 647700"/>
                      <a:gd name="connsiteX2" fmla="*/ 323850 w 647700"/>
                      <a:gd name="connsiteY2" fmla="*/ 209550 h 647700"/>
                      <a:gd name="connsiteX3" fmla="*/ 438150 w 647700"/>
                      <a:gd name="connsiteY3" fmla="*/ 323850 h 647700"/>
                      <a:gd name="connsiteX4" fmla="*/ 323850 w 647700"/>
                      <a:gd name="connsiteY4" fmla="*/ 438150 h 647700"/>
                      <a:gd name="connsiteX5" fmla="*/ 581025 w 647700"/>
                      <a:gd name="connsiteY5" fmla="*/ 252413 h 647700"/>
                      <a:gd name="connsiteX6" fmla="*/ 556260 w 647700"/>
                      <a:gd name="connsiteY6" fmla="*/ 193358 h 647700"/>
                      <a:gd name="connsiteX7" fmla="*/ 580073 w 647700"/>
                      <a:gd name="connsiteY7" fmla="*/ 121920 h 647700"/>
                      <a:gd name="connsiteX8" fmla="*/ 525780 w 647700"/>
                      <a:gd name="connsiteY8" fmla="*/ 67628 h 647700"/>
                      <a:gd name="connsiteX9" fmla="*/ 454343 w 647700"/>
                      <a:gd name="connsiteY9" fmla="*/ 91440 h 647700"/>
                      <a:gd name="connsiteX10" fmla="*/ 394335 w 647700"/>
                      <a:gd name="connsiteY10" fmla="*/ 66675 h 647700"/>
                      <a:gd name="connsiteX11" fmla="*/ 361950 w 647700"/>
                      <a:gd name="connsiteY11" fmla="*/ 0 h 647700"/>
                      <a:gd name="connsiteX12" fmla="*/ 285750 w 647700"/>
                      <a:gd name="connsiteY12" fmla="*/ 0 h 647700"/>
                      <a:gd name="connsiteX13" fmla="*/ 252413 w 647700"/>
                      <a:gd name="connsiteY13" fmla="*/ 66675 h 647700"/>
                      <a:gd name="connsiteX14" fmla="*/ 193358 w 647700"/>
                      <a:gd name="connsiteY14" fmla="*/ 91440 h 647700"/>
                      <a:gd name="connsiteX15" fmla="*/ 121920 w 647700"/>
                      <a:gd name="connsiteY15" fmla="*/ 67628 h 647700"/>
                      <a:gd name="connsiteX16" fmla="*/ 67628 w 647700"/>
                      <a:gd name="connsiteY16" fmla="*/ 121920 h 647700"/>
                      <a:gd name="connsiteX17" fmla="*/ 91440 w 647700"/>
                      <a:gd name="connsiteY17" fmla="*/ 193358 h 647700"/>
                      <a:gd name="connsiteX18" fmla="*/ 66675 w 647700"/>
                      <a:gd name="connsiteY18" fmla="*/ 253365 h 647700"/>
                      <a:gd name="connsiteX19" fmla="*/ 0 w 647700"/>
                      <a:gd name="connsiteY19" fmla="*/ 285750 h 647700"/>
                      <a:gd name="connsiteX20" fmla="*/ 0 w 647700"/>
                      <a:gd name="connsiteY20" fmla="*/ 361950 h 647700"/>
                      <a:gd name="connsiteX21" fmla="*/ 66675 w 647700"/>
                      <a:gd name="connsiteY21" fmla="*/ 395288 h 647700"/>
                      <a:gd name="connsiteX22" fmla="*/ 91440 w 647700"/>
                      <a:gd name="connsiteY22" fmla="*/ 454343 h 647700"/>
                      <a:gd name="connsiteX23" fmla="*/ 67628 w 647700"/>
                      <a:gd name="connsiteY23" fmla="*/ 525780 h 647700"/>
                      <a:gd name="connsiteX24" fmla="*/ 121920 w 647700"/>
                      <a:gd name="connsiteY24" fmla="*/ 580073 h 647700"/>
                      <a:gd name="connsiteX25" fmla="*/ 193358 w 647700"/>
                      <a:gd name="connsiteY25" fmla="*/ 556260 h 647700"/>
                      <a:gd name="connsiteX26" fmla="*/ 253365 w 647700"/>
                      <a:gd name="connsiteY26" fmla="*/ 581025 h 647700"/>
                      <a:gd name="connsiteX27" fmla="*/ 286703 w 647700"/>
                      <a:gd name="connsiteY27" fmla="*/ 647700 h 647700"/>
                      <a:gd name="connsiteX28" fmla="*/ 362903 w 647700"/>
                      <a:gd name="connsiteY28" fmla="*/ 647700 h 647700"/>
                      <a:gd name="connsiteX29" fmla="*/ 396240 w 647700"/>
                      <a:gd name="connsiteY29" fmla="*/ 581025 h 647700"/>
                      <a:gd name="connsiteX30" fmla="*/ 455295 w 647700"/>
                      <a:gd name="connsiteY30" fmla="*/ 556260 h 647700"/>
                      <a:gd name="connsiteX31" fmla="*/ 526733 w 647700"/>
                      <a:gd name="connsiteY31" fmla="*/ 580073 h 647700"/>
                      <a:gd name="connsiteX32" fmla="*/ 581025 w 647700"/>
                      <a:gd name="connsiteY32" fmla="*/ 525780 h 647700"/>
                      <a:gd name="connsiteX33" fmla="*/ 557213 w 647700"/>
                      <a:gd name="connsiteY33" fmla="*/ 454343 h 647700"/>
                      <a:gd name="connsiteX34" fmla="*/ 581978 w 647700"/>
                      <a:gd name="connsiteY34" fmla="*/ 394335 h 647700"/>
                      <a:gd name="connsiteX35" fmla="*/ 648653 w 647700"/>
                      <a:gd name="connsiteY35" fmla="*/ 360998 h 647700"/>
                      <a:gd name="connsiteX36" fmla="*/ 648653 w 647700"/>
                      <a:gd name="connsiteY36" fmla="*/ 284798 h 647700"/>
                      <a:gd name="connsiteX37" fmla="*/ 581025 w 647700"/>
                      <a:gd name="connsiteY37" fmla="*/ 252413 h 64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647700" h="647700">
                        <a:moveTo>
                          <a:pt x="323850" y="438150"/>
                        </a:moveTo>
                        <a:cubicBezTo>
                          <a:pt x="260985" y="438150"/>
                          <a:pt x="209550" y="386715"/>
                          <a:pt x="209550" y="323850"/>
                        </a:cubicBezTo>
                        <a:cubicBezTo>
                          <a:pt x="209550" y="260985"/>
                          <a:pt x="260985" y="209550"/>
                          <a:pt x="323850" y="209550"/>
                        </a:cubicBezTo>
                        <a:cubicBezTo>
                          <a:pt x="386715" y="209550"/>
                          <a:pt x="438150" y="260985"/>
                          <a:pt x="438150" y="323850"/>
                        </a:cubicBezTo>
                        <a:cubicBezTo>
                          <a:pt x="438150" y="386715"/>
                          <a:pt x="386715" y="438150"/>
                          <a:pt x="323850" y="438150"/>
                        </a:cubicBezTo>
                        <a:close/>
                        <a:moveTo>
                          <a:pt x="581025" y="252413"/>
                        </a:moveTo>
                        <a:cubicBezTo>
                          <a:pt x="575310" y="231458"/>
                          <a:pt x="566738" y="211455"/>
                          <a:pt x="556260" y="193358"/>
                        </a:cubicBezTo>
                        <a:lnTo>
                          <a:pt x="580073" y="121920"/>
                        </a:lnTo>
                        <a:lnTo>
                          <a:pt x="525780" y="67628"/>
                        </a:lnTo>
                        <a:lnTo>
                          <a:pt x="454343" y="91440"/>
                        </a:lnTo>
                        <a:cubicBezTo>
                          <a:pt x="435293" y="80963"/>
                          <a:pt x="415290" y="72390"/>
                          <a:pt x="394335" y="66675"/>
                        </a:cubicBezTo>
                        <a:lnTo>
                          <a:pt x="361950" y="0"/>
                        </a:lnTo>
                        <a:lnTo>
                          <a:pt x="285750" y="0"/>
                        </a:lnTo>
                        <a:lnTo>
                          <a:pt x="252413" y="66675"/>
                        </a:lnTo>
                        <a:cubicBezTo>
                          <a:pt x="231458" y="72390"/>
                          <a:pt x="211455" y="80963"/>
                          <a:pt x="193358" y="91440"/>
                        </a:cubicBezTo>
                        <a:lnTo>
                          <a:pt x="121920" y="67628"/>
                        </a:lnTo>
                        <a:lnTo>
                          <a:pt x="67628" y="121920"/>
                        </a:lnTo>
                        <a:lnTo>
                          <a:pt x="91440" y="193358"/>
                        </a:lnTo>
                        <a:cubicBezTo>
                          <a:pt x="80963" y="212408"/>
                          <a:pt x="72390" y="232410"/>
                          <a:pt x="66675" y="253365"/>
                        </a:cubicBezTo>
                        <a:lnTo>
                          <a:pt x="0" y="285750"/>
                        </a:lnTo>
                        <a:lnTo>
                          <a:pt x="0" y="361950"/>
                        </a:lnTo>
                        <a:lnTo>
                          <a:pt x="66675" y="395288"/>
                        </a:lnTo>
                        <a:cubicBezTo>
                          <a:pt x="72390" y="416243"/>
                          <a:pt x="80963" y="436245"/>
                          <a:pt x="91440" y="454343"/>
                        </a:cubicBezTo>
                        <a:lnTo>
                          <a:pt x="67628" y="525780"/>
                        </a:lnTo>
                        <a:lnTo>
                          <a:pt x="121920" y="580073"/>
                        </a:lnTo>
                        <a:lnTo>
                          <a:pt x="193358" y="556260"/>
                        </a:lnTo>
                        <a:cubicBezTo>
                          <a:pt x="212408" y="566738"/>
                          <a:pt x="232410" y="575310"/>
                          <a:pt x="253365" y="581025"/>
                        </a:cubicBezTo>
                        <a:lnTo>
                          <a:pt x="286703" y="647700"/>
                        </a:lnTo>
                        <a:lnTo>
                          <a:pt x="362903" y="647700"/>
                        </a:lnTo>
                        <a:lnTo>
                          <a:pt x="396240" y="581025"/>
                        </a:lnTo>
                        <a:cubicBezTo>
                          <a:pt x="417195" y="575310"/>
                          <a:pt x="437198" y="566738"/>
                          <a:pt x="455295" y="556260"/>
                        </a:cubicBezTo>
                        <a:lnTo>
                          <a:pt x="526733" y="580073"/>
                        </a:lnTo>
                        <a:lnTo>
                          <a:pt x="581025" y="525780"/>
                        </a:lnTo>
                        <a:lnTo>
                          <a:pt x="557213" y="454343"/>
                        </a:lnTo>
                        <a:cubicBezTo>
                          <a:pt x="567690" y="435293"/>
                          <a:pt x="576263" y="415290"/>
                          <a:pt x="581978" y="394335"/>
                        </a:cubicBezTo>
                        <a:lnTo>
                          <a:pt x="648653" y="360998"/>
                        </a:lnTo>
                        <a:lnTo>
                          <a:pt x="648653" y="284798"/>
                        </a:lnTo>
                        <a:lnTo>
                          <a:pt x="581025" y="252413"/>
                        </a:lnTo>
                        <a:close/>
                      </a:path>
                    </a:pathLst>
                  </a:custGeom>
                  <a:solidFill>
                    <a:srgbClr val="3376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508DDF7-C0C5-4E89-96DB-837EF75543F2}"/>
                    </a:ext>
                  </a:extLst>
                </p:cNvPr>
                <p:cNvSpPr/>
                <p:nvPr/>
              </p:nvSpPr>
              <p:spPr>
                <a:xfrm>
                  <a:off x="10379868" y="662102"/>
                  <a:ext cx="45719" cy="45719"/>
                </a:xfrm>
                <a:custGeom>
                  <a:avLst/>
                  <a:gdLst>
                    <a:gd name="connsiteX0" fmla="*/ 0 w 45719"/>
                    <a:gd name="connsiteY0" fmla="*/ 22860 h 45719"/>
                    <a:gd name="connsiteX1" fmla="*/ 22860 w 45719"/>
                    <a:gd name="connsiteY1" fmla="*/ 0 h 45719"/>
                    <a:gd name="connsiteX2" fmla="*/ 45720 w 45719"/>
                    <a:gd name="connsiteY2" fmla="*/ 22860 h 45719"/>
                    <a:gd name="connsiteX3" fmla="*/ 22860 w 45719"/>
                    <a:gd name="connsiteY3" fmla="*/ 45720 h 45719"/>
                    <a:gd name="connsiteX4" fmla="*/ 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 extrusionOk="0">
                      <a:moveTo>
                        <a:pt x="0" y="22860"/>
                      </a:moveTo>
                      <a:cubicBezTo>
                        <a:pt x="-352" y="9839"/>
                        <a:pt x="9778" y="751"/>
                        <a:pt x="22860" y="0"/>
                      </a:cubicBezTo>
                      <a:cubicBezTo>
                        <a:pt x="34564" y="209"/>
                        <a:pt x="46232" y="8685"/>
                        <a:pt x="45720" y="22860"/>
                      </a:cubicBezTo>
                      <a:cubicBezTo>
                        <a:pt x="44544" y="36080"/>
                        <a:pt x="36439" y="46293"/>
                        <a:pt x="22860" y="45720"/>
                      </a:cubicBezTo>
                      <a:cubicBezTo>
                        <a:pt x="11146" y="44381"/>
                        <a:pt x="1122" y="35674"/>
                        <a:pt x="0" y="2286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275595889">
                        <a:prstGeom prst="ellipse">
                          <a:avLst/>
                        </a:prstGeom>
                        <ask:type>
                          <ask:lineSketchCurved/>
                        </ask:type>
                        <ask:seed>275595889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4" name="Waffle">
              <a:extLst>
                <a:ext uri="{FF2B5EF4-FFF2-40B4-BE49-F238E27FC236}">
                  <a16:creationId xmlns:a16="http://schemas.microsoft.com/office/drawing/2014/main" id="{5E072A43-E49C-4312-AC5A-10F9C5A71991}"/>
                </a:ext>
              </a:extLst>
            </p:cNvPr>
            <p:cNvGrpSpPr/>
            <p:nvPr/>
          </p:nvGrpSpPr>
          <p:grpSpPr>
            <a:xfrm>
              <a:off x="935922" y="612166"/>
              <a:ext cx="129199" cy="133995"/>
              <a:chOff x="935922" y="612166"/>
              <a:chExt cx="129199" cy="13399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63B1C7E-3CBE-413D-BBA3-F02510FDCEA9}"/>
                  </a:ext>
                </a:extLst>
              </p:cNvPr>
              <p:cNvGrpSpPr/>
              <p:nvPr/>
            </p:nvGrpSpPr>
            <p:grpSpPr>
              <a:xfrm>
                <a:off x="936685" y="612166"/>
                <a:ext cx="128436" cy="36000"/>
                <a:chOff x="938221" y="564960"/>
                <a:chExt cx="128436" cy="3600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6BFE001-9672-4B0E-8E0C-15AC53666963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F4E89C0-B088-4308-8591-1B46ED34AB7A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C5F096-9ADA-45B8-9F3D-FA9BA072B6A6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E12DA4-5092-4C63-818F-FE4058FB20D4}"/>
                  </a:ext>
                </a:extLst>
              </p:cNvPr>
              <p:cNvGrpSpPr/>
              <p:nvPr/>
            </p:nvGrpSpPr>
            <p:grpSpPr>
              <a:xfrm>
                <a:off x="935922" y="662102"/>
                <a:ext cx="128436" cy="36000"/>
                <a:chOff x="938221" y="564960"/>
                <a:chExt cx="128436" cy="36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50687E4-2B01-4011-B927-9B975CB7768A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B23EE82-D340-4814-B858-F6741B9C6C4E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3CFD1F4-C4FC-47FD-9EC9-0000EB9385D9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E0F0175-56B6-4CC8-B3A3-8E531CDBC983}"/>
                  </a:ext>
                </a:extLst>
              </p:cNvPr>
              <p:cNvGrpSpPr/>
              <p:nvPr/>
            </p:nvGrpSpPr>
            <p:grpSpPr>
              <a:xfrm>
                <a:off x="935922" y="710161"/>
                <a:ext cx="128436" cy="36000"/>
                <a:chOff x="938221" y="564960"/>
                <a:chExt cx="128436" cy="36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E107DD5-F3E9-424E-B359-BE769C3113DC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AB42F3D-7AF4-466D-98F5-7D6F25E4E871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69DF961-C795-4B5C-8A12-B87E931FF6DF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71" name="Not Following">
            <a:extLst>
              <a:ext uri="{FF2B5EF4-FFF2-40B4-BE49-F238E27FC236}">
                <a16:creationId xmlns:a16="http://schemas.microsoft.com/office/drawing/2014/main" id="{FB28D14A-78BE-4867-8F20-44BCA23E97F4}"/>
              </a:ext>
            </a:extLst>
          </p:cNvPr>
          <p:cNvGrpSpPr/>
          <p:nvPr userDrawn="1"/>
        </p:nvGrpSpPr>
        <p:grpSpPr>
          <a:xfrm>
            <a:off x="8627446" y="1055599"/>
            <a:ext cx="837214" cy="110374"/>
            <a:chOff x="8627446" y="1055599"/>
            <a:chExt cx="837214" cy="110374"/>
          </a:xfrm>
        </p:grpSpPr>
        <p:sp>
          <p:nvSpPr>
            <p:cNvPr id="72" name="Not following text">
              <a:extLst>
                <a:ext uri="{FF2B5EF4-FFF2-40B4-BE49-F238E27FC236}">
                  <a16:creationId xmlns:a16="http://schemas.microsoft.com/office/drawing/2014/main" id="{B51956B7-6D28-4C66-BAFE-3AA5733D9C2C}"/>
                </a:ext>
              </a:extLst>
            </p:cNvPr>
            <p:cNvSpPr txBox="1"/>
            <p:nvPr/>
          </p:nvSpPr>
          <p:spPr>
            <a:xfrm>
              <a:off x="8780940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Not following</a:t>
              </a:r>
            </a:p>
          </p:txBody>
        </p:sp>
        <p:sp>
          <p:nvSpPr>
            <p:cNvPr id="73" name="Star icon" descr="Star">
              <a:extLst>
                <a:ext uri="{FF2B5EF4-FFF2-40B4-BE49-F238E27FC236}">
                  <a16:creationId xmlns:a16="http://schemas.microsoft.com/office/drawing/2014/main" id="{7F99DF96-F5C5-4155-B3C5-8F8B6C563A82}"/>
                </a:ext>
              </a:extLst>
            </p:cNvPr>
            <p:cNvSpPr/>
            <p:nvPr/>
          </p:nvSpPr>
          <p:spPr>
            <a:xfrm>
              <a:off x="8627446" y="1055599"/>
              <a:ext cx="85942" cy="85942"/>
            </a:xfrm>
            <a:custGeom>
              <a:avLst/>
              <a:gdLst>
                <a:gd name="connsiteX0" fmla="*/ 85942 w 85942"/>
                <a:gd name="connsiteY0" fmla="*/ 32228 h 85942"/>
                <a:gd name="connsiteX1" fmla="*/ 53713 w 85942"/>
                <a:gd name="connsiteY1" fmla="*/ 32228 h 85942"/>
                <a:gd name="connsiteX2" fmla="*/ 42971 w 85942"/>
                <a:gd name="connsiteY2" fmla="*/ 0 h 85942"/>
                <a:gd name="connsiteX3" fmla="*/ 32228 w 85942"/>
                <a:gd name="connsiteY3" fmla="*/ 32228 h 85942"/>
                <a:gd name="connsiteX4" fmla="*/ 0 w 85942"/>
                <a:gd name="connsiteY4" fmla="*/ 32228 h 85942"/>
                <a:gd name="connsiteX5" fmla="*/ 24708 w 85942"/>
                <a:gd name="connsiteY5" fmla="*/ 53713 h 85942"/>
                <a:gd name="connsiteX6" fmla="*/ 15039 w 85942"/>
                <a:gd name="connsiteY6" fmla="*/ 85942 h 85942"/>
                <a:gd name="connsiteX7" fmla="*/ 42971 w 85942"/>
                <a:gd name="connsiteY7" fmla="*/ 66605 h 85942"/>
                <a:gd name="connsiteX8" fmla="*/ 70902 w 85942"/>
                <a:gd name="connsiteY8" fmla="*/ 85942 h 85942"/>
                <a:gd name="connsiteX9" fmla="*/ 61233 w 85942"/>
                <a:gd name="connsiteY9" fmla="*/ 53713 h 85942"/>
                <a:gd name="connsiteX10" fmla="*/ 85942 w 85942"/>
                <a:gd name="connsiteY10" fmla="*/ 32228 h 8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42" h="85942" extrusionOk="0">
                  <a:moveTo>
                    <a:pt x="85942" y="32228"/>
                  </a:moveTo>
                  <a:cubicBezTo>
                    <a:pt x="82303" y="31362"/>
                    <a:pt x="67979" y="30341"/>
                    <a:pt x="53713" y="32228"/>
                  </a:cubicBezTo>
                  <a:cubicBezTo>
                    <a:pt x="47912" y="21596"/>
                    <a:pt x="45988" y="5530"/>
                    <a:pt x="42971" y="0"/>
                  </a:cubicBezTo>
                  <a:cubicBezTo>
                    <a:pt x="37212" y="9927"/>
                    <a:pt x="36497" y="23531"/>
                    <a:pt x="32228" y="32228"/>
                  </a:cubicBezTo>
                  <a:cubicBezTo>
                    <a:pt x="21025" y="31432"/>
                    <a:pt x="12865" y="34093"/>
                    <a:pt x="0" y="32228"/>
                  </a:cubicBezTo>
                  <a:cubicBezTo>
                    <a:pt x="7570" y="40710"/>
                    <a:pt x="14225" y="44690"/>
                    <a:pt x="24708" y="53713"/>
                  </a:cubicBezTo>
                  <a:cubicBezTo>
                    <a:pt x="19143" y="64542"/>
                    <a:pt x="17072" y="78378"/>
                    <a:pt x="15039" y="85942"/>
                  </a:cubicBezTo>
                  <a:cubicBezTo>
                    <a:pt x="27112" y="77270"/>
                    <a:pt x="32924" y="71562"/>
                    <a:pt x="42971" y="66605"/>
                  </a:cubicBezTo>
                  <a:cubicBezTo>
                    <a:pt x="52950" y="73363"/>
                    <a:pt x="60123" y="80365"/>
                    <a:pt x="70902" y="85942"/>
                  </a:cubicBezTo>
                  <a:cubicBezTo>
                    <a:pt x="67558" y="78617"/>
                    <a:pt x="60454" y="59989"/>
                    <a:pt x="61233" y="53713"/>
                  </a:cubicBezTo>
                  <a:cubicBezTo>
                    <a:pt x="64420" y="50423"/>
                    <a:pt x="79935" y="39173"/>
                    <a:pt x="85942" y="32228"/>
                  </a:cubicBezTo>
                  <a:close/>
                </a:path>
              </a:pathLst>
            </a:custGeom>
            <a:noFill/>
            <a:ln w="9525" cap="flat">
              <a:solidFill>
                <a:srgbClr val="306AB7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497252202">
                    <a:custGeom>
                      <a:avLst/>
                      <a:gdLst>
                        <a:gd name="connsiteX0" fmla="*/ 762000 w 762000"/>
                        <a:gd name="connsiteY0" fmla="*/ 285750 h 762000"/>
                        <a:gd name="connsiteX1" fmla="*/ 476250 w 762000"/>
                        <a:gd name="connsiteY1" fmla="*/ 285750 h 762000"/>
                        <a:gd name="connsiteX2" fmla="*/ 381000 w 762000"/>
                        <a:gd name="connsiteY2" fmla="*/ 0 h 762000"/>
                        <a:gd name="connsiteX3" fmla="*/ 285750 w 762000"/>
                        <a:gd name="connsiteY3" fmla="*/ 285750 h 762000"/>
                        <a:gd name="connsiteX4" fmla="*/ 0 w 762000"/>
                        <a:gd name="connsiteY4" fmla="*/ 285750 h 762000"/>
                        <a:gd name="connsiteX5" fmla="*/ 219075 w 762000"/>
                        <a:gd name="connsiteY5" fmla="*/ 476250 h 762000"/>
                        <a:gd name="connsiteX6" fmla="*/ 133350 w 762000"/>
                        <a:gd name="connsiteY6" fmla="*/ 762000 h 762000"/>
                        <a:gd name="connsiteX7" fmla="*/ 381000 w 762000"/>
                        <a:gd name="connsiteY7" fmla="*/ 590550 h 762000"/>
                        <a:gd name="connsiteX8" fmla="*/ 628650 w 762000"/>
                        <a:gd name="connsiteY8" fmla="*/ 762000 h 762000"/>
                        <a:gd name="connsiteX9" fmla="*/ 542925 w 762000"/>
                        <a:gd name="connsiteY9" fmla="*/ 47625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62000" h="762000">
                          <a:moveTo>
                            <a:pt x="762000" y="285750"/>
                          </a:moveTo>
                          <a:lnTo>
                            <a:pt x="476250" y="285750"/>
                          </a:lnTo>
                          <a:lnTo>
                            <a:pt x="381000" y="0"/>
                          </a:lnTo>
                          <a:lnTo>
                            <a:pt x="285750" y="285750"/>
                          </a:lnTo>
                          <a:lnTo>
                            <a:pt x="0" y="285750"/>
                          </a:lnTo>
                          <a:lnTo>
                            <a:pt x="219075" y="476250"/>
                          </a:lnTo>
                          <a:lnTo>
                            <a:pt x="133350" y="762000"/>
                          </a:lnTo>
                          <a:lnTo>
                            <a:pt x="381000" y="590550"/>
                          </a:lnTo>
                          <a:lnTo>
                            <a:pt x="628650" y="762000"/>
                          </a:lnTo>
                          <a:lnTo>
                            <a:pt x="542925" y="47625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497252202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grpSp>
        <p:nvGrpSpPr>
          <p:cNvPr id="74" name="Share site">
            <a:extLst>
              <a:ext uri="{FF2B5EF4-FFF2-40B4-BE49-F238E27FC236}">
                <a16:creationId xmlns:a16="http://schemas.microsoft.com/office/drawing/2014/main" id="{450CCD25-B0DE-4190-9921-13E31960EC24}"/>
              </a:ext>
            </a:extLst>
          </p:cNvPr>
          <p:cNvGrpSpPr/>
          <p:nvPr userDrawn="1"/>
        </p:nvGrpSpPr>
        <p:grpSpPr>
          <a:xfrm>
            <a:off x="9564921" y="1053359"/>
            <a:ext cx="866236" cy="112614"/>
            <a:chOff x="9564921" y="1053359"/>
            <a:chExt cx="866236" cy="112614"/>
          </a:xfrm>
        </p:grpSpPr>
        <p:sp>
          <p:nvSpPr>
            <p:cNvPr id="75" name="Share site command">
              <a:extLst>
                <a:ext uri="{FF2B5EF4-FFF2-40B4-BE49-F238E27FC236}">
                  <a16:creationId xmlns:a16="http://schemas.microsoft.com/office/drawing/2014/main" id="{60FB6F3C-089F-4AE3-97FE-BC147BF7D9DD}"/>
                </a:ext>
              </a:extLst>
            </p:cNvPr>
            <p:cNvSpPr txBox="1"/>
            <p:nvPr/>
          </p:nvSpPr>
          <p:spPr>
            <a:xfrm>
              <a:off x="9747437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Share site</a:t>
              </a:r>
            </a:p>
          </p:txBody>
        </p:sp>
        <p:grpSp>
          <p:nvGrpSpPr>
            <p:cNvPr id="76" name="Share Icon" descr="Share">
              <a:extLst>
                <a:ext uri="{FF2B5EF4-FFF2-40B4-BE49-F238E27FC236}">
                  <a16:creationId xmlns:a16="http://schemas.microsoft.com/office/drawing/2014/main" id="{A8EFF71E-EF70-4108-ADCB-D06338026727}"/>
                </a:ext>
              </a:extLst>
            </p:cNvPr>
            <p:cNvGrpSpPr/>
            <p:nvPr/>
          </p:nvGrpSpPr>
          <p:grpSpPr>
            <a:xfrm>
              <a:off x="9564921" y="1053359"/>
              <a:ext cx="98954" cy="91046"/>
              <a:chOff x="9663981" y="1163628"/>
              <a:chExt cx="808797" cy="74416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58BD904-09BE-42B7-9A1B-39A82AA34E8A}"/>
                  </a:ext>
                </a:extLst>
              </p:cNvPr>
              <p:cNvSpPr/>
              <p:nvPr/>
            </p:nvSpPr>
            <p:spPr>
              <a:xfrm>
                <a:off x="9786978" y="1163628"/>
                <a:ext cx="685800" cy="561975"/>
              </a:xfrm>
              <a:custGeom>
                <a:avLst/>
                <a:gdLst>
                  <a:gd name="connsiteX0" fmla="*/ 695325 w 685800"/>
                  <a:gd name="connsiteY0" fmla="*/ 228600 h 561975"/>
                  <a:gd name="connsiteX1" fmla="*/ 422910 w 685800"/>
                  <a:gd name="connsiteY1" fmla="*/ 0 h 561975"/>
                  <a:gd name="connsiteX2" fmla="*/ 422910 w 685800"/>
                  <a:gd name="connsiteY2" fmla="*/ 133350 h 561975"/>
                  <a:gd name="connsiteX3" fmla="*/ 0 w 685800"/>
                  <a:gd name="connsiteY3" fmla="*/ 561975 h 561975"/>
                  <a:gd name="connsiteX4" fmla="*/ 422910 w 685800"/>
                  <a:gd name="connsiteY4" fmla="*/ 333375 h 561975"/>
                  <a:gd name="connsiteX5" fmla="*/ 422910 w 685800"/>
                  <a:gd name="connsiteY5" fmla="*/ 457200 h 561975"/>
                  <a:gd name="connsiteX6" fmla="*/ 695325 w 685800"/>
                  <a:gd name="connsiteY6" fmla="*/ 22860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" h="561975" fill="none" extrusionOk="0">
                    <a:moveTo>
                      <a:pt x="695325" y="228600"/>
                    </a:moveTo>
                    <a:cubicBezTo>
                      <a:pt x="560204" y="140695"/>
                      <a:pt x="475813" y="33605"/>
                      <a:pt x="422910" y="0"/>
                    </a:cubicBezTo>
                    <a:cubicBezTo>
                      <a:pt x="425416" y="58712"/>
                      <a:pt x="418275" y="115427"/>
                      <a:pt x="422910" y="133350"/>
                    </a:cubicBezTo>
                    <a:cubicBezTo>
                      <a:pt x="5715" y="137160"/>
                      <a:pt x="1" y="561976"/>
                      <a:pt x="0" y="561975"/>
                    </a:cubicBezTo>
                    <a:cubicBezTo>
                      <a:pt x="-31781" y="553902"/>
                      <a:pt x="83576" y="348565"/>
                      <a:pt x="422910" y="333375"/>
                    </a:cubicBezTo>
                    <a:cubicBezTo>
                      <a:pt x="420273" y="385546"/>
                      <a:pt x="431757" y="430963"/>
                      <a:pt x="422910" y="457200"/>
                    </a:cubicBezTo>
                    <a:cubicBezTo>
                      <a:pt x="478450" y="423840"/>
                      <a:pt x="625960" y="262448"/>
                      <a:pt x="695325" y="228600"/>
                    </a:cubicBezTo>
                    <a:close/>
                  </a:path>
                  <a:path w="685800" h="561975" stroke="0" extrusionOk="0">
                    <a:moveTo>
                      <a:pt x="695325" y="228600"/>
                    </a:moveTo>
                    <a:cubicBezTo>
                      <a:pt x="656093" y="167741"/>
                      <a:pt x="482792" y="82515"/>
                      <a:pt x="422910" y="0"/>
                    </a:cubicBezTo>
                    <a:cubicBezTo>
                      <a:pt x="414614" y="60959"/>
                      <a:pt x="424995" y="81747"/>
                      <a:pt x="422910" y="133350"/>
                    </a:cubicBezTo>
                    <a:cubicBezTo>
                      <a:pt x="5715" y="137161"/>
                      <a:pt x="0" y="561975"/>
                      <a:pt x="0" y="561975"/>
                    </a:cubicBezTo>
                    <a:cubicBezTo>
                      <a:pt x="-38646" y="559354"/>
                      <a:pt x="82575" y="370848"/>
                      <a:pt x="422910" y="333375"/>
                    </a:cubicBezTo>
                    <a:cubicBezTo>
                      <a:pt x="416155" y="360955"/>
                      <a:pt x="432769" y="409448"/>
                      <a:pt x="422910" y="457200"/>
                    </a:cubicBezTo>
                    <a:cubicBezTo>
                      <a:pt x="505744" y="371992"/>
                      <a:pt x="563870" y="346030"/>
                      <a:pt x="695325" y="228600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306AB7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921905879">
                      <a:custGeom>
                        <a:avLst/>
                        <a:gdLst>
                          <a:gd name="connsiteX0" fmla="*/ 695325 w 685800"/>
                          <a:gd name="connsiteY0" fmla="*/ 228600 h 561975"/>
                          <a:gd name="connsiteX1" fmla="*/ 422910 w 685800"/>
                          <a:gd name="connsiteY1" fmla="*/ 0 h 561975"/>
                          <a:gd name="connsiteX2" fmla="*/ 422910 w 685800"/>
                          <a:gd name="connsiteY2" fmla="*/ 133350 h 561975"/>
                          <a:gd name="connsiteX3" fmla="*/ 0 w 685800"/>
                          <a:gd name="connsiteY3" fmla="*/ 561975 h 561975"/>
                          <a:gd name="connsiteX4" fmla="*/ 422910 w 685800"/>
                          <a:gd name="connsiteY4" fmla="*/ 333375 h 561975"/>
                          <a:gd name="connsiteX5" fmla="*/ 422910 w 685800"/>
                          <a:gd name="connsiteY5" fmla="*/ 457200 h 561975"/>
                          <a:gd name="connsiteX6" fmla="*/ 695325 w 685800"/>
                          <a:gd name="connsiteY6" fmla="*/ 228600 h 561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85800" h="561975">
                            <a:moveTo>
                              <a:pt x="695325" y="228600"/>
                            </a:moveTo>
                            <a:lnTo>
                              <a:pt x="422910" y="0"/>
                            </a:lnTo>
                            <a:lnTo>
                              <a:pt x="422910" y="133350"/>
                            </a:lnTo>
                            <a:cubicBezTo>
                              <a:pt x="5715" y="137160"/>
                              <a:pt x="0" y="561975"/>
                              <a:pt x="0" y="561975"/>
                            </a:cubicBezTo>
                            <a:cubicBezTo>
                              <a:pt x="0" y="561975"/>
                              <a:pt x="88582" y="336233"/>
                              <a:pt x="422910" y="333375"/>
                            </a:cubicBezTo>
                            <a:lnTo>
                              <a:pt x="422910" y="457200"/>
                            </a:lnTo>
                            <a:lnTo>
                              <a:pt x="695325" y="228600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2921905879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AFC7A4-36E0-4C52-8048-9861A58746D9}"/>
                  </a:ext>
                </a:extLst>
              </p:cNvPr>
              <p:cNvSpPr/>
              <p:nvPr/>
            </p:nvSpPr>
            <p:spPr>
              <a:xfrm>
                <a:off x="9663981" y="1188410"/>
                <a:ext cx="716929" cy="719385"/>
              </a:xfrm>
              <a:custGeom>
                <a:avLst/>
                <a:gdLst>
                  <a:gd name="connsiteX0" fmla="*/ 654488 w 716929"/>
                  <a:gd name="connsiteY0" fmla="*/ 418128 h 719385"/>
                  <a:gd name="connsiteX1" fmla="*/ 654488 w 716929"/>
                  <a:gd name="connsiteY1" fmla="*/ 661014 h 719385"/>
                  <a:gd name="connsiteX2" fmla="*/ 63938 w 716929"/>
                  <a:gd name="connsiteY2" fmla="*/ 661014 h 719385"/>
                  <a:gd name="connsiteX3" fmla="*/ 63938 w 716929"/>
                  <a:gd name="connsiteY3" fmla="*/ 70464 h 719385"/>
                  <a:gd name="connsiteX4" fmla="*/ 67431 w 716929"/>
                  <a:gd name="connsiteY4" fmla="*/ 72790 h 719385"/>
                  <a:gd name="connsiteX5" fmla="*/ 76743 w 716929"/>
                  <a:gd name="connsiteY5" fmla="*/ 4003 h 719385"/>
                  <a:gd name="connsiteX6" fmla="*/ 6789 w 716929"/>
                  <a:gd name="connsiteY6" fmla="*/ 13315 h 719385"/>
                  <a:gd name="connsiteX7" fmla="*/ 6789 w 716929"/>
                  <a:gd name="connsiteY7" fmla="*/ 718165 h 719385"/>
                  <a:gd name="connsiteX8" fmla="*/ 711638 w 716929"/>
                  <a:gd name="connsiteY8" fmla="*/ 715306 h 719385"/>
                  <a:gd name="connsiteX9" fmla="*/ 711638 w 716929"/>
                  <a:gd name="connsiteY9" fmla="*/ 369548 h 719385"/>
                  <a:gd name="connsiteX10" fmla="*/ 654488 w 716929"/>
                  <a:gd name="connsiteY10" fmla="*/ 418128 h 71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929" h="719385" fill="none" extrusionOk="0">
                    <a:moveTo>
                      <a:pt x="654488" y="418128"/>
                    </a:moveTo>
                    <a:cubicBezTo>
                      <a:pt x="654905" y="447787"/>
                      <a:pt x="665140" y="627339"/>
                      <a:pt x="654488" y="661014"/>
                    </a:cubicBezTo>
                    <a:cubicBezTo>
                      <a:pt x="353612" y="639875"/>
                      <a:pt x="213512" y="614796"/>
                      <a:pt x="63938" y="661014"/>
                    </a:cubicBezTo>
                    <a:cubicBezTo>
                      <a:pt x="111473" y="593419"/>
                      <a:pt x="66260" y="297268"/>
                      <a:pt x="63938" y="70464"/>
                    </a:cubicBezTo>
                    <a:cubicBezTo>
                      <a:pt x="146660" y="123717"/>
                      <a:pt x="-1370" y="84994"/>
                      <a:pt x="67431" y="72790"/>
                    </a:cubicBezTo>
                    <a:cubicBezTo>
                      <a:pt x="66507" y="49351"/>
                      <a:pt x="74919" y="27904"/>
                      <a:pt x="76743" y="4003"/>
                    </a:cubicBezTo>
                    <a:cubicBezTo>
                      <a:pt x="-141265" y="-39502"/>
                      <a:pt x="182378" y="55482"/>
                      <a:pt x="6789" y="13315"/>
                    </a:cubicBezTo>
                    <a:cubicBezTo>
                      <a:pt x="-26594" y="115920"/>
                      <a:pt x="12665" y="586813"/>
                      <a:pt x="6789" y="718165"/>
                    </a:cubicBezTo>
                    <a:cubicBezTo>
                      <a:pt x="315583" y="709934"/>
                      <a:pt x="489227" y="687644"/>
                      <a:pt x="711638" y="715306"/>
                    </a:cubicBezTo>
                    <a:cubicBezTo>
                      <a:pt x="705837" y="586563"/>
                      <a:pt x="722342" y="464888"/>
                      <a:pt x="711638" y="369548"/>
                    </a:cubicBezTo>
                    <a:cubicBezTo>
                      <a:pt x="699847" y="374039"/>
                      <a:pt x="683099" y="402361"/>
                      <a:pt x="654488" y="418128"/>
                    </a:cubicBezTo>
                    <a:close/>
                  </a:path>
                  <a:path w="716929" h="719385" stroke="0" extrusionOk="0">
                    <a:moveTo>
                      <a:pt x="654488" y="418128"/>
                    </a:moveTo>
                    <a:cubicBezTo>
                      <a:pt x="655893" y="446303"/>
                      <a:pt x="666560" y="626434"/>
                      <a:pt x="654488" y="661014"/>
                    </a:cubicBezTo>
                    <a:cubicBezTo>
                      <a:pt x="355158" y="624294"/>
                      <a:pt x="210872" y="607392"/>
                      <a:pt x="63938" y="661014"/>
                    </a:cubicBezTo>
                    <a:cubicBezTo>
                      <a:pt x="92540" y="584787"/>
                      <a:pt x="79382" y="269553"/>
                      <a:pt x="63938" y="70464"/>
                    </a:cubicBezTo>
                    <a:cubicBezTo>
                      <a:pt x="148397" y="112412"/>
                      <a:pt x="-18020" y="77926"/>
                      <a:pt x="67431" y="72790"/>
                    </a:cubicBezTo>
                    <a:cubicBezTo>
                      <a:pt x="68255" y="49239"/>
                      <a:pt x="73028" y="24935"/>
                      <a:pt x="76743" y="4003"/>
                    </a:cubicBezTo>
                    <a:cubicBezTo>
                      <a:pt x="-139486" y="12273"/>
                      <a:pt x="172073" y="75755"/>
                      <a:pt x="6789" y="13315"/>
                    </a:cubicBezTo>
                    <a:cubicBezTo>
                      <a:pt x="-36158" y="132218"/>
                      <a:pt x="19103" y="575686"/>
                      <a:pt x="6789" y="718165"/>
                    </a:cubicBezTo>
                    <a:cubicBezTo>
                      <a:pt x="295687" y="713987"/>
                      <a:pt x="455129" y="688077"/>
                      <a:pt x="711638" y="715306"/>
                    </a:cubicBezTo>
                    <a:cubicBezTo>
                      <a:pt x="685250" y="590924"/>
                      <a:pt x="733084" y="490806"/>
                      <a:pt x="711638" y="369548"/>
                    </a:cubicBezTo>
                    <a:cubicBezTo>
                      <a:pt x="698370" y="381832"/>
                      <a:pt x="686755" y="403912"/>
                      <a:pt x="654488" y="418128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306AB7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4168627180">
                      <a:custGeom>
                        <a:avLst/>
                        <a:gdLst>
                          <a:gd name="connsiteX0" fmla="*/ 332046 w 364101"/>
                          <a:gd name="connsiteY0" fmla="*/ 211839 h 368802"/>
                          <a:gd name="connsiteX1" fmla="*/ 332046 w 364101"/>
                          <a:gd name="connsiteY1" fmla="*/ 336074 h 368802"/>
                          <a:gd name="connsiteX2" fmla="*/ 29983 w 364101"/>
                          <a:gd name="connsiteY2" fmla="*/ 336074 h 368802"/>
                          <a:gd name="connsiteX3" fmla="*/ 29983 w 364101"/>
                          <a:gd name="connsiteY3" fmla="*/ 34011 h 368802"/>
                          <a:gd name="connsiteX4" fmla="*/ 31770 w 364101"/>
                          <a:gd name="connsiteY4" fmla="*/ 35201 h 368802"/>
                          <a:gd name="connsiteX5" fmla="*/ 247273 w 364101"/>
                          <a:gd name="connsiteY5" fmla="*/ 4780 h 368802"/>
                          <a:gd name="connsiteX6" fmla="*/ 752 w 364101"/>
                          <a:gd name="connsiteY6" fmla="*/ 4780 h 368802"/>
                          <a:gd name="connsiteX7" fmla="*/ 752 w 364101"/>
                          <a:gd name="connsiteY7" fmla="*/ 365306 h 368802"/>
                          <a:gd name="connsiteX8" fmla="*/ 361278 w 364101"/>
                          <a:gd name="connsiteY8" fmla="*/ 363844 h 368802"/>
                          <a:gd name="connsiteX9" fmla="*/ 361278 w 364101"/>
                          <a:gd name="connsiteY9" fmla="*/ 186991 h 368802"/>
                          <a:gd name="connsiteX10" fmla="*/ 332046 w 364101"/>
                          <a:gd name="connsiteY10" fmla="*/ 211839 h 368802"/>
                          <a:gd name="connsiteX0" fmla="*/ 334767 w 366705"/>
                          <a:gd name="connsiteY0" fmla="*/ 213870 h 367961"/>
                          <a:gd name="connsiteX1" fmla="*/ 334767 w 366705"/>
                          <a:gd name="connsiteY1" fmla="*/ 338105 h 367961"/>
                          <a:gd name="connsiteX2" fmla="*/ 32704 w 366705"/>
                          <a:gd name="connsiteY2" fmla="*/ 338105 h 367961"/>
                          <a:gd name="connsiteX3" fmla="*/ 32704 w 366705"/>
                          <a:gd name="connsiteY3" fmla="*/ 36042 h 367961"/>
                          <a:gd name="connsiteX4" fmla="*/ 34491 w 366705"/>
                          <a:gd name="connsiteY4" fmla="*/ 37232 h 367961"/>
                          <a:gd name="connsiteX5" fmla="*/ 39254 w 366705"/>
                          <a:gd name="connsiteY5" fmla="*/ 2048 h 367961"/>
                          <a:gd name="connsiteX6" fmla="*/ 3473 w 366705"/>
                          <a:gd name="connsiteY6" fmla="*/ 6811 h 367961"/>
                          <a:gd name="connsiteX7" fmla="*/ 3473 w 366705"/>
                          <a:gd name="connsiteY7" fmla="*/ 367337 h 367961"/>
                          <a:gd name="connsiteX8" fmla="*/ 363999 w 366705"/>
                          <a:gd name="connsiteY8" fmla="*/ 365875 h 367961"/>
                          <a:gd name="connsiteX9" fmla="*/ 363999 w 366705"/>
                          <a:gd name="connsiteY9" fmla="*/ 189022 h 367961"/>
                          <a:gd name="connsiteX10" fmla="*/ 334767 w 366705"/>
                          <a:gd name="connsiteY10" fmla="*/ 213870 h 3679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66705" h="367961" extrusionOk="0">
                            <a:moveTo>
                              <a:pt x="334767" y="213870"/>
                            </a:moveTo>
                            <a:cubicBezTo>
                              <a:pt x="333399" y="229655"/>
                              <a:pt x="340088" y="320663"/>
                              <a:pt x="334767" y="338105"/>
                            </a:cubicBezTo>
                            <a:cubicBezTo>
                              <a:pt x="184645" y="321830"/>
                              <a:pt x="112303" y="314136"/>
                              <a:pt x="32704" y="338105"/>
                            </a:cubicBezTo>
                            <a:cubicBezTo>
                              <a:pt x="48648" y="296208"/>
                              <a:pt x="25090" y="142587"/>
                              <a:pt x="32704" y="36042"/>
                            </a:cubicBezTo>
                            <a:cubicBezTo>
                              <a:pt x="78918" y="56629"/>
                              <a:pt x="-4007" y="41485"/>
                              <a:pt x="34491" y="37232"/>
                            </a:cubicBezTo>
                            <a:cubicBezTo>
                              <a:pt x="34906" y="24757"/>
                              <a:pt x="38485" y="12817"/>
                              <a:pt x="39254" y="2048"/>
                            </a:cubicBezTo>
                            <a:cubicBezTo>
                              <a:pt x="-69237" y="-9385"/>
                              <a:pt x="91153" y="31903"/>
                              <a:pt x="3473" y="6811"/>
                            </a:cubicBezTo>
                            <a:cubicBezTo>
                              <a:pt x="-5925" y="63052"/>
                              <a:pt x="10526" y="287435"/>
                              <a:pt x="3473" y="367337"/>
                            </a:cubicBezTo>
                            <a:cubicBezTo>
                              <a:pt x="147542" y="371710"/>
                              <a:pt x="248677" y="351149"/>
                              <a:pt x="363999" y="365875"/>
                            </a:cubicBezTo>
                            <a:cubicBezTo>
                              <a:pt x="351608" y="301759"/>
                              <a:pt x="374140" y="243399"/>
                              <a:pt x="363999" y="189022"/>
                            </a:cubicBezTo>
                            <a:cubicBezTo>
                              <a:pt x="356793" y="193713"/>
                              <a:pt x="349383" y="205201"/>
                              <a:pt x="334767" y="21387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4168627180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grpSp>
        <p:nvGrpSpPr>
          <p:cNvPr id="79" name="Next steps">
            <a:extLst>
              <a:ext uri="{FF2B5EF4-FFF2-40B4-BE49-F238E27FC236}">
                <a16:creationId xmlns:a16="http://schemas.microsoft.com/office/drawing/2014/main" id="{59A1FDB6-1072-47A4-BC61-04FFA89F2F6A}"/>
              </a:ext>
            </a:extLst>
          </p:cNvPr>
          <p:cNvGrpSpPr/>
          <p:nvPr userDrawn="1"/>
        </p:nvGrpSpPr>
        <p:grpSpPr>
          <a:xfrm>
            <a:off x="10358801" y="1054855"/>
            <a:ext cx="839638" cy="111118"/>
            <a:chOff x="10358801" y="1054855"/>
            <a:chExt cx="839638" cy="111118"/>
          </a:xfrm>
        </p:grpSpPr>
        <p:sp>
          <p:nvSpPr>
            <p:cNvPr id="80" name="Next steps">
              <a:extLst>
                <a:ext uri="{FF2B5EF4-FFF2-40B4-BE49-F238E27FC236}">
                  <a16:creationId xmlns:a16="http://schemas.microsoft.com/office/drawing/2014/main" id="{AECA1401-0A62-4271-BD21-9E958553B110}"/>
                </a:ext>
              </a:extLst>
            </p:cNvPr>
            <p:cNvSpPr txBox="1"/>
            <p:nvPr/>
          </p:nvSpPr>
          <p:spPr>
            <a:xfrm>
              <a:off x="10514719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Next steps</a:t>
              </a:r>
            </a:p>
          </p:txBody>
        </p:sp>
        <p:sp>
          <p:nvSpPr>
            <p:cNvPr id="81" name="Next steps icon">
              <a:extLst>
                <a:ext uri="{FF2B5EF4-FFF2-40B4-BE49-F238E27FC236}">
                  <a16:creationId xmlns:a16="http://schemas.microsoft.com/office/drawing/2014/main" id="{BD4BDA11-ADDD-48C3-A361-CE09B0EE6B0E}"/>
                </a:ext>
              </a:extLst>
            </p:cNvPr>
            <p:cNvSpPr/>
            <p:nvPr/>
          </p:nvSpPr>
          <p:spPr>
            <a:xfrm rot="2046485">
              <a:off x="10358801" y="1054855"/>
              <a:ext cx="92450" cy="82032"/>
            </a:xfrm>
            <a:custGeom>
              <a:avLst/>
              <a:gdLst>
                <a:gd name="connsiteX0" fmla="*/ 54558 w 92450"/>
                <a:gd name="connsiteY0" fmla="*/ 71962 h 82032"/>
                <a:gd name="connsiteX1" fmla="*/ 36459 w 92450"/>
                <a:gd name="connsiteY1" fmla="*/ 77170 h 82032"/>
                <a:gd name="connsiteX2" fmla="*/ 32162 w 92450"/>
                <a:gd name="connsiteY2" fmla="*/ 72483 h 82032"/>
                <a:gd name="connsiteX3" fmla="*/ 55730 w 92450"/>
                <a:gd name="connsiteY3" fmla="*/ 65712 h 82032"/>
                <a:gd name="connsiteX4" fmla="*/ 54558 w 92450"/>
                <a:gd name="connsiteY4" fmla="*/ 71962 h 82032"/>
                <a:gd name="connsiteX5" fmla="*/ 92580 w 92450"/>
                <a:gd name="connsiteY5" fmla="*/ 51780 h 82032"/>
                <a:gd name="connsiteX6" fmla="*/ 83856 w 92450"/>
                <a:gd name="connsiteY6" fmla="*/ 36675 h 82032"/>
                <a:gd name="connsiteX7" fmla="*/ 72137 w 92450"/>
                <a:gd name="connsiteY7" fmla="*/ 16363 h 82032"/>
                <a:gd name="connsiteX8" fmla="*/ 63412 w 92450"/>
                <a:gd name="connsiteY8" fmla="*/ 1258 h 82032"/>
                <a:gd name="connsiteX9" fmla="*/ 59376 w 92450"/>
                <a:gd name="connsiteY9" fmla="*/ 738 h 82032"/>
                <a:gd name="connsiteX10" fmla="*/ 0 w 92450"/>
                <a:gd name="connsiteY10" fmla="*/ 58030 h 82032"/>
                <a:gd name="connsiteX11" fmla="*/ 11719 w 92450"/>
                <a:gd name="connsiteY11" fmla="*/ 78342 h 82032"/>
                <a:gd name="connsiteX12" fmla="*/ 26563 w 92450"/>
                <a:gd name="connsiteY12" fmla="*/ 74176 h 82032"/>
                <a:gd name="connsiteX13" fmla="*/ 33203 w 92450"/>
                <a:gd name="connsiteY13" fmla="*/ 81337 h 82032"/>
                <a:gd name="connsiteX14" fmla="*/ 37110 w 92450"/>
                <a:gd name="connsiteY14" fmla="*/ 82509 h 82032"/>
                <a:gd name="connsiteX15" fmla="*/ 56772 w 92450"/>
                <a:gd name="connsiteY15" fmla="*/ 76910 h 82032"/>
                <a:gd name="connsiteX16" fmla="*/ 57683 w 92450"/>
                <a:gd name="connsiteY16" fmla="*/ 76520 h 82032"/>
                <a:gd name="connsiteX17" fmla="*/ 59506 w 92450"/>
                <a:gd name="connsiteY17" fmla="*/ 73915 h 82032"/>
                <a:gd name="connsiteX18" fmla="*/ 61329 w 92450"/>
                <a:gd name="connsiteY18" fmla="*/ 64280 h 82032"/>
                <a:gd name="connsiteX19" fmla="*/ 91147 w 92450"/>
                <a:gd name="connsiteY19" fmla="*/ 55816 h 82032"/>
                <a:gd name="connsiteX20" fmla="*/ 92580 w 92450"/>
                <a:gd name="connsiteY20" fmla="*/ 51780 h 8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450" h="82032" extrusionOk="0">
                  <a:moveTo>
                    <a:pt x="54558" y="71962"/>
                  </a:moveTo>
                  <a:cubicBezTo>
                    <a:pt x="50477" y="71476"/>
                    <a:pt x="43625" y="76387"/>
                    <a:pt x="36459" y="77170"/>
                  </a:cubicBezTo>
                  <a:cubicBezTo>
                    <a:pt x="34923" y="75762"/>
                    <a:pt x="32941" y="73154"/>
                    <a:pt x="32162" y="72483"/>
                  </a:cubicBezTo>
                  <a:cubicBezTo>
                    <a:pt x="40487" y="69067"/>
                    <a:pt x="45563" y="69673"/>
                    <a:pt x="55730" y="65712"/>
                  </a:cubicBezTo>
                  <a:cubicBezTo>
                    <a:pt x="55288" y="68312"/>
                    <a:pt x="55270" y="70932"/>
                    <a:pt x="54558" y="71962"/>
                  </a:cubicBezTo>
                  <a:close/>
                  <a:moveTo>
                    <a:pt x="92580" y="51780"/>
                  </a:moveTo>
                  <a:cubicBezTo>
                    <a:pt x="91240" y="47420"/>
                    <a:pt x="87140" y="44781"/>
                    <a:pt x="83856" y="36675"/>
                  </a:cubicBezTo>
                  <a:cubicBezTo>
                    <a:pt x="79039" y="30316"/>
                    <a:pt x="75344" y="21663"/>
                    <a:pt x="72137" y="16363"/>
                  </a:cubicBezTo>
                  <a:cubicBezTo>
                    <a:pt x="68925" y="8555"/>
                    <a:pt x="66869" y="7413"/>
                    <a:pt x="63412" y="1258"/>
                  </a:cubicBezTo>
                  <a:cubicBezTo>
                    <a:pt x="62780" y="-52"/>
                    <a:pt x="60482" y="-435"/>
                    <a:pt x="59376" y="738"/>
                  </a:cubicBezTo>
                  <a:cubicBezTo>
                    <a:pt x="48914" y="9690"/>
                    <a:pt x="25561" y="26923"/>
                    <a:pt x="0" y="58030"/>
                  </a:cubicBezTo>
                  <a:cubicBezTo>
                    <a:pt x="4614" y="62018"/>
                    <a:pt x="8854" y="76896"/>
                    <a:pt x="11719" y="78342"/>
                  </a:cubicBezTo>
                  <a:cubicBezTo>
                    <a:pt x="19408" y="77570"/>
                    <a:pt x="21012" y="75706"/>
                    <a:pt x="26563" y="74176"/>
                  </a:cubicBezTo>
                  <a:cubicBezTo>
                    <a:pt x="28716" y="76921"/>
                    <a:pt x="32123" y="80350"/>
                    <a:pt x="33203" y="81337"/>
                  </a:cubicBezTo>
                  <a:cubicBezTo>
                    <a:pt x="34284" y="82516"/>
                    <a:pt x="35831" y="82821"/>
                    <a:pt x="37110" y="82509"/>
                  </a:cubicBezTo>
                  <a:cubicBezTo>
                    <a:pt x="40627" y="81399"/>
                    <a:pt x="51029" y="80065"/>
                    <a:pt x="56772" y="76910"/>
                  </a:cubicBezTo>
                  <a:cubicBezTo>
                    <a:pt x="57014" y="76834"/>
                    <a:pt x="57397" y="76667"/>
                    <a:pt x="57683" y="76520"/>
                  </a:cubicBezTo>
                  <a:cubicBezTo>
                    <a:pt x="58586" y="76081"/>
                    <a:pt x="59330" y="75074"/>
                    <a:pt x="59506" y="73915"/>
                  </a:cubicBezTo>
                  <a:cubicBezTo>
                    <a:pt x="60287" y="73002"/>
                    <a:pt x="61842" y="65876"/>
                    <a:pt x="61329" y="64280"/>
                  </a:cubicBezTo>
                  <a:cubicBezTo>
                    <a:pt x="72022" y="58575"/>
                    <a:pt x="88340" y="58478"/>
                    <a:pt x="91147" y="55816"/>
                  </a:cubicBezTo>
                  <a:cubicBezTo>
                    <a:pt x="92729" y="55146"/>
                    <a:pt x="93472" y="53381"/>
                    <a:pt x="92580" y="51780"/>
                  </a:cubicBezTo>
                  <a:close/>
                </a:path>
              </a:pathLst>
            </a:custGeom>
            <a:noFill/>
            <a:ln w="9525" cap="flat">
              <a:solidFill>
                <a:srgbClr val="306AB7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95246712">
                    <a:custGeom>
                      <a:avLst/>
                      <a:gdLst>
                        <a:gd name="connsiteX0" fmla="*/ 399098 w 676275"/>
                        <a:gd name="connsiteY0" fmla="*/ 526416 h 600075"/>
                        <a:gd name="connsiteX1" fmla="*/ 266700 w 676275"/>
                        <a:gd name="connsiteY1" fmla="*/ 564516 h 600075"/>
                        <a:gd name="connsiteX2" fmla="*/ 235267 w 676275"/>
                        <a:gd name="connsiteY2" fmla="*/ 530226 h 600075"/>
                        <a:gd name="connsiteX3" fmla="*/ 407670 w 676275"/>
                        <a:gd name="connsiteY3" fmla="*/ 480696 h 600075"/>
                        <a:gd name="connsiteX4" fmla="*/ 399098 w 676275"/>
                        <a:gd name="connsiteY4" fmla="*/ 526416 h 600075"/>
                        <a:gd name="connsiteX5" fmla="*/ 677228 w 676275"/>
                        <a:gd name="connsiteY5" fmla="*/ 378779 h 600075"/>
                        <a:gd name="connsiteX6" fmla="*/ 613410 w 676275"/>
                        <a:gd name="connsiteY6" fmla="*/ 268289 h 600075"/>
                        <a:gd name="connsiteX7" fmla="*/ 527685 w 676275"/>
                        <a:gd name="connsiteY7" fmla="*/ 119699 h 600075"/>
                        <a:gd name="connsiteX8" fmla="*/ 463868 w 676275"/>
                        <a:gd name="connsiteY8" fmla="*/ 9209 h 600075"/>
                        <a:gd name="connsiteX9" fmla="*/ 434340 w 676275"/>
                        <a:gd name="connsiteY9" fmla="*/ 5399 h 600075"/>
                        <a:gd name="connsiteX10" fmla="*/ 0 w 676275"/>
                        <a:gd name="connsiteY10" fmla="*/ 424499 h 600075"/>
                        <a:gd name="connsiteX11" fmla="*/ 85725 w 676275"/>
                        <a:gd name="connsiteY11" fmla="*/ 573089 h 600075"/>
                        <a:gd name="connsiteX12" fmla="*/ 194310 w 676275"/>
                        <a:gd name="connsiteY12" fmla="*/ 542609 h 600075"/>
                        <a:gd name="connsiteX13" fmla="*/ 242888 w 676275"/>
                        <a:gd name="connsiteY13" fmla="*/ 594996 h 600075"/>
                        <a:gd name="connsiteX14" fmla="*/ 271463 w 676275"/>
                        <a:gd name="connsiteY14" fmla="*/ 603569 h 600075"/>
                        <a:gd name="connsiteX15" fmla="*/ 415290 w 676275"/>
                        <a:gd name="connsiteY15" fmla="*/ 562611 h 600075"/>
                        <a:gd name="connsiteX16" fmla="*/ 421958 w 676275"/>
                        <a:gd name="connsiteY16" fmla="*/ 559754 h 600075"/>
                        <a:gd name="connsiteX17" fmla="*/ 435293 w 676275"/>
                        <a:gd name="connsiteY17" fmla="*/ 540704 h 600075"/>
                        <a:gd name="connsiteX18" fmla="*/ 448628 w 676275"/>
                        <a:gd name="connsiteY18" fmla="*/ 470219 h 600075"/>
                        <a:gd name="connsiteX19" fmla="*/ 666750 w 676275"/>
                        <a:gd name="connsiteY19" fmla="*/ 408306 h 600075"/>
                        <a:gd name="connsiteX20" fmla="*/ 677228 w 676275"/>
                        <a:gd name="connsiteY20" fmla="*/ 378779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76275" h="600075">
                          <a:moveTo>
                            <a:pt x="399098" y="526416"/>
                          </a:moveTo>
                          <a:lnTo>
                            <a:pt x="266700" y="564516"/>
                          </a:lnTo>
                          <a:lnTo>
                            <a:pt x="235267" y="530226"/>
                          </a:lnTo>
                          <a:lnTo>
                            <a:pt x="407670" y="480696"/>
                          </a:lnTo>
                          <a:lnTo>
                            <a:pt x="399098" y="526416"/>
                          </a:lnTo>
                          <a:close/>
                          <a:moveTo>
                            <a:pt x="677228" y="378779"/>
                          </a:moveTo>
                          <a:lnTo>
                            <a:pt x="613410" y="268289"/>
                          </a:lnTo>
                          <a:lnTo>
                            <a:pt x="527685" y="119699"/>
                          </a:lnTo>
                          <a:lnTo>
                            <a:pt x="463868" y="9209"/>
                          </a:lnTo>
                          <a:cubicBezTo>
                            <a:pt x="457200" y="-1269"/>
                            <a:pt x="442913" y="-3174"/>
                            <a:pt x="434340" y="5399"/>
                          </a:cubicBezTo>
                          <a:lnTo>
                            <a:pt x="0" y="424499"/>
                          </a:lnTo>
                          <a:lnTo>
                            <a:pt x="85725" y="573089"/>
                          </a:lnTo>
                          <a:lnTo>
                            <a:pt x="194310" y="542609"/>
                          </a:lnTo>
                          <a:lnTo>
                            <a:pt x="242888" y="594996"/>
                          </a:lnTo>
                          <a:cubicBezTo>
                            <a:pt x="250508" y="602616"/>
                            <a:pt x="260985" y="606426"/>
                            <a:pt x="271463" y="603569"/>
                          </a:cubicBezTo>
                          <a:lnTo>
                            <a:pt x="415290" y="562611"/>
                          </a:lnTo>
                          <a:cubicBezTo>
                            <a:pt x="417195" y="561659"/>
                            <a:pt x="420053" y="560706"/>
                            <a:pt x="421958" y="559754"/>
                          </a:cubicBezTo>
                          <a:cubicBezTo>
                            <a:pt x="428625" y="555944"/>
                            <a:pt x="434340" y="548324"/>
                            <a:pt x="435293" y="540704"/>
                          </a:cubicBezTo>
                          <a:lnTo>
                            <a:pt x="448628" y="470219"/>
                          </a:lnTo>
                          <a:lnTo>
                            <a:pt x="666750" y="408306"/>
                          </a:lnTo>
                          <a:cubicBezTo>
                            <a:pt x="678180" y="403544"/>
                            <a:pt x="683895" y="389256"/>
                            <a:pt x="677228" y="378779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395246712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D94E9A-4A28-4CBD-976A-3AAC55F02F1D}"/>
              </a:ext>
            </a:extLst>
          </p:cNvPr>
          <p:cNvSpPr/>
          <p:nvPr userDrawn="1"/>
        </p:nvSpPr>
        <p:spPr>
          <a:xfrm>
            <a:off x="10752902" y="741415"/>
            <a:ext cx="24488" cy="24488"/>
          </a:xfrm>
          <a:custGeom>
            <a:avLst/>
            <a:gdLst>
              <a:gd name="connsiteX0" fmla="*/ 24941 w 24488"/>
              <a:gd name="connsiteY0" fmla="*/ 12470 h 24488"/>
              <a:gd name="connsiteX1" fmla="*/ 12470 w 24488"/>
              <a:gd name="connsiteY1" fmla="*/ 24941 h 24488"/>
              <a:gd name="connsiteX2" fmla="*/ 0 w 24488"/>
              <a:gd name="connsiteY2" fmla="*/ 12470 h 24488"/>
              <a:gd name="connsiteX3" fmla="*/ 12470 w 24488"/>
              <a:gd name="connsiteY3" fmla="*/ 0 h 24488"/>
              <a:gd name="connsiteX4" fmla="*/ 24941 w 24488"/>
              <a:gd name="connsiteY4" fmla="*/ 12470 h 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8" h="24488" fill="none" extrusionOk="0">
                <a:moveTo>
                  <a:pt x="24941" y="12470"/>
                </a:moveTo>
                <a:cubicBezTo>
                  <a:pt x="24780" y="19486"/>
                  <a:pt x="19167" y="24981"/>
                  <a:pt x="12470" y="24941"/>
                </a:cubicBezTo>
                <a:cubicBezTo>
                  <a:pt x="5474" y="25208"/>
                  <a:pt x="828" y="20304"/>
                  <a:pt x="0" y="12470"/>
                </a:cubicBezTo>
                <a:cubicBezTo>
                  <a:pt x="-866" y="5492"/>
                  <a:pt x="5866" y="-1599"/>
                  <a:pt x="12470" y="0"/>
                </a:cubicBezTo>
                <a:cubicBezTo>
                  <a:pt x="20241" y="-336"/>
                  <a:pt x="24504" y="4438"/>
                  <a:pt x="24941" y="12470"/>
                </a:cubicBezTo>
                <a:close/>
              </a:path>
              <a:path w="24488" h="24488" stroke="0" extrusionOk="0">
                <a:moveTo>
                  <a:pt x="24941" y="12470"/>
                </a:moveTo>
                <a:cubicBezTo>
                  <a:pt x="23882" y="19130"/>
                  <a:pt x="19536" y="24700"/>
                  <a:pt x="12470" y="24941"/>
                </a:cubicBezTo>
                <a:cubicBezTo>
                  <a:pt x="5550" y="25200"/>
                  <a:pt x="-760" y="19576"/>
                  <a:pt x="0" y="12470"/>
                </a:cubicBezTo>
                <a:cubicBezTo>
                  <a:pt x="68" y="5977"/>
                  <a:pt x="5270" y="302"/>
                  <a:pt x="12470" y="0"/>
                </a:cubicBezTo>
                <a:cubicBezTo>
                  <a:pt x="18699" y="447"/>
                  <a:pt x="23692" y="5689"/>
                  <a:pt x="24941" y="12470"/>
                </a:cubicBezTo>
                <a:close/>
              </a:path>
            </a:pathLst>
          </a:custGeom>
          <a:solidFill>
            <a:schemeClr val="bg1"/>
          </a:solidFill>
          <a:ln w="1786" cap="flat">
            <a:solidFill>
              <a:schemeClr val="bg1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sd="2509165431">
                  <a:custGeom>
                    <a:avLst/>
                    <a:gdLst>
                      <a:gd name="connsiteX0" fmla="*/ 24940 w 24487"/>
                      <a:gd name="connsiteY0" fmla="*/ 12470 h 24487"/>
                      <a:gd name="connsiteX1" fmla="*/ 12470 w 24487"/>
                      <a:gd name="connsiteY1" fmla="*/ 24940 h 24487"/>
                      <a:gd name="connsiteX2" fmla="*/ 0 w 24487"/>
                      <a:gd name="connsiteY2" fmla="*/ 12470 h 24487"/>
                      <a:gd name="connsiteX3" fmla="*/ 12470 w 24487"/>
                      <a:gd name="connsiteY3" fmla="*/ 0 h 24487"/>
                      <a:gd name="connsiteX4" fmla="*/ 24940 w 24487"/>
                      <a:gd name="connsiteY4" fmla="*/ 12470 h 2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87" h="24487">
                        <a:moveTo>
                          <a:pt x="24940" y="12470"/>
                        </a:moveTo>
                        <a:cubicBezTo>
                          <a:pt x="24940" y="19357"/>
                          <a:pt x="19357" y="24940"/>
                          <a:pt x="12470" y="24940"/>
                        </a:cubicBezTo>
                        <a:cubicBezTo>
                          <a:pt x="5583" y="24940"/>
                          <a:pt x="0" y="19357"/>
                          <a:pt x="0" y="12470"/>
                        </a:cubicBezTo>
                        <a:cubicBezTo>
                          <a:pt x="0" y="5583"/>
                          <a:pt x="5583" y="0"/>
                          <a:pt x="12470" y="0"/>
                        </a:cubicBezTo>
                        <a:cubicBezTo>
                          <a:pt x="19357" y="0"/>
                          <a:pt x="24940" y="5583"/>
                          <a:pt x="24940" y="1247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  <ask:seed>2509165431</ask:seed>
                </ask:lineSketchStyleProps>
              </a:ext>
            </a:extLst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3" name="Page Command Bar">
            <a:extLst>
              <a:ext uri="{FF2B5EF4-FFF2-40B4-BE49-F238E27FC236}">
                <a16:creationId xmlns:a16="http://schemas.microsoft.com/office/drawing/2014/main" id="{F4AD339C-AD26-4C3E-9126-5A0D703D7D8D}"/>
              </a:ext>
            </a:extLst>
          </p:cNvPr>
          <p:cNvSpPr/>
          <p:nvPr userDrawn="1"/>
        </p:nvSpPr>
        <p:spPr>
          <a:xfrm>
            <a:off x="837331" y="1711772"/>
            <a:ext cx="10365046" cy="260253"/>
          </a:xfrm>
          <a:custGeom>
            <a:avLst/>
            <a:gdLst>
              <a:gd name="connsiteX0" fmla="*/ 0 w 10365046"/>
              <a:gd name="connsiteY0" fmla="*/ 0 h 260253"/>
              <a:gd name="connsiteX1" fmla="*/ 483702 w 10365046"/>
              <a:gd name="connsiteY1" fmla="*/ 0 h 260253"/>
              <a:gd name="connsiteX2" fmla="*/ 1278356 w 10365046"/>
              <a:gd name="connsiteY2" fmla="*/ 0 h 260253"/>
              <a:gd name="connsiteX3" fmla="*/ 2176660 w 10365046"/>
              <a:gd name="connsiteY3" fmla="*/ 0 h 260253"/>
              <a:gd name="connsiteX4" fmla="*/ 2867663 w 10365046"/>
              <a:gd name="connsiteY4" fmla="*/ 0 h 260253"/>
              <a:gd name="connsiteX5" fmla="*/ 3662316 w 10365046"/>
              <a:gd name="connsiteY5" fmla="*/ 0 h 260253"/>
              <a:gd name="connsiteX6" fmla="*/ 4560620 w 10365046"/>
              <a:gd name="connsiteY6" fmla="*/ 0 h 260253"/>
              <a:gd name="connsiteX7" fmla="*/ 5458924 w 10365046"/>
              <a:gd name="connsiteY7" fmla="*/ 0 h 260253"/>
              <a:gd name="connsiteX8" fmla="*/ 6046277 w 10365046"/>
              <a:gd name="connsiteY8" fmla="*/ 0 h 260253"/>
              <a:gd name="connsiteX9" fmla="*/ 6737280 w 10365046"/>
              <a:gd name="connsiteY9" fmla="*/ 0 h 260253"/>
              <a:gd name="connsiteX10" fmla="*/ 7428283 w 10365046"/>
              <a:gd name="connsiteY10" fmla="*/ 0 h 260253"/>
              <a:gd name="connsiteX11" fmla="*/ 8119286 w 10365046"/>
              <a:gd name="connsiteY11" fmla="*/ 0 h 260253"/>
              <a:gd name="connsiteX12" fmla="*/ 9017590 w 10365046"/>
              <a:gd name="connsiteY12" fmla="*/ 0 h 260253"/>
              <a:gd name="connsiteX13" fmla="*/ 9708593 w 10365046"/>
              <a:gd name="connsiteY13" fmla="*/ 0 h 260253"/>
              <a:gd name="connsiteX14" fmla="*/ 10365046 w 10365046"/>
              <a:gd name="connsiteY14" fmla="*/ 0 h 260253"/>
              <a:gd name="connsiteX15" fmla="*/ 10365046 w 10365046"/>
              <a:gd name="connsiteY15" fmla="*/ 260253 h 260253"/>
              <a:gd name="connsiteX16" fmla="*/ 9984994 w 10365046"/>
              <a:gd name="connsiteY16" fmla="*/ 260253 h 260253"/>
              <a:gd name="connsiteX17" fmla="*/ 9086690 w 10365046"/>
              <a:gd name="connsiteY17" fmla="*/ 260253 h 260253"/>
              <a:gd name="connsiteX18" fmla="*/ 8706639 w 10365046"/>
              <a:gd name="connsiteY18" fmla="*/ 260253 h 260253"/>
              <a:gd name="connsiteX19" fmla="*/ 8326587 w 10365046"/>
              <a:gd name="connsiteY19" fmla="*/ 260253 h 260253"/>
              <a:gd name="connsiteX20" fmla="*/ 7739234 w 10365046"/>
              <a:gd name="connsiteY20" fmla="*/ 260253 h 260253"/>
              <a:gd name="connsiteX21" fmla="*/ 6944581 w 10365046"/>
              <a:gd name="connsiteY21" fmla="*/ 260253 h 260253"/>
              <a:gd name="connsiteX22" fmla="*/ 6357228 w 10365046"/>
              <a:gd name="connsiteY22" fmla="*/ 260253 h 260253"/>
              <a:gd name="connsiteX23" fmla="*/ 5458924 w 10365046"/>
              <a:gd name="connsiteY23" fmla="*/ 260253 h 260253"/>
              <a:gd name="connsiteX24" fmla="*/ 4767921 w 10365046"/>
              <a:gd name="connsiteY24" fmla="*/ 260253 h 260253"/>
              <a:gd name="connsiteX25" fmla="*/ 4076918 w 10365046"/>
              <a:gd name="connsiteY25" fmla="*/ 260253 h 260253"/>
              <a:gd name="connsiteX26" fmla="*/ 3385915 w 10365046"/>
              <a:gd name="connsiteY26" fmla="*/ 260253 h 260253"/>
              <a:gd name="connsiteX27" fmla="*/ 2694912 w 10365046"/>
              <a:gd name="connsiteY27" fmla="*/ 260253 h 260253"/>
              <a:gd name="connsiteX28" fmla="*/ 1900258 w 10365046"/>
              <a:gd name="connsiteY28" fmla="*/ 260253 h 260253"/>
              <a:gd name="connsiteX29" fmla="*/ 1209255 w 10365046"/>
              <a:gd name="connsiteY29" fmla="*/ 260253 h 260253"/>
              <a:gd name="connsiteX30" fmla="*/ 725553 w 10365046"/>
              <a:gd name="connsiteY30" fmla="*/ 260253 h 260253"/>
              <a:gd name="connsiteX31" fmla="*/ 0 w 10365046"/>
              <a:gd name="connsiteY31" fmla="*/ 260253 h 260253"/>
              <a:gd name="connsiteX32" fmla="*/ 0 w 10365046"/>
              <a:gd name="connsiteY32" fmla="*/ 0 h 26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5046" h="260253" fill="none" extrusionOk="0">
                <a:moveTo>
                  <a:pt x="0" y="0"/>
                </a:moveTo>
                <a:cubicBezTo>
                  <a:pt x="144075" y="11899"/>
                  <a:pt x="374561" y="18642"/>
                  <a:pt x="483702" y="0"/>
                </a:cubicBezTo>
                <a:cubicBezTo>
                  <a:pt x="592843" y="-18642"/>
                  <a:pt x="998373" y="-23492"/>
                  <a:pt x="1278356" y="0"/>
                </a:cubicBezTo>
                <a:cubicBezTo>
                  <a:pt x="1558339" y="23492"/>
                  <a:pt x="1861513" y="16116"/>
                  <a:pt x="2176660" y="0"/>
                </a:cubicBezTo>
                <a:cubicBezTo>
                  <a:pt x="2491807" y="-16116"/>
                  <a:pt x="2690985" y="-1441"/>
                  <a:pt x="2867663" y="0"/>
                </a:cubicBezTo>
                <a:cubicBezTo>
                  <a:pt x="3044341" y="1441"/>
                  <a:pt x="3433146" y="-33454"/>
                  <a:pt x="3662316" y="0"/>
                </a:cubicBezTo>
                <a:cubicBezTo>
                  <a:pt x="3891486" y="33454"/>
                  <a:pt x="4187645" y="-22447"/>
                  <a:pt x="4560620" y="0"/>
                </a:cubicBezTo>
                <a:cubicBezTo>
                  <a:pt x="4933595" y="22447"/>
                  <a:pt x="5114167" y="-8354"/>
                  <a:pt x="5458924" y="0"/>
                </a:cubicBezTo>
                <a:cubicBezTo>
                  <a:pt x="5803681" y="8354"/>
                  <a:pt x="5896088" y="-5156"/>
                  <a:pt x="6046277" y="0"/>
                </a:cubicBezTo>
                <a:cubicBezTo>
                  <a:pt x="6196466" y="5156"/>
                  <a:pt x="6500829" y="28460"/>
                  <a:pt x="6737280" y="0"/>
                </a:cubicBezTo>
                <a:cubicBezTo>
                  <a:pt x="6973731" y="-28460"/>
                  <a:pt x="7151873" y="12276"/>
                  <a:pt x="7428283" y="0"/>
                </a:cubicBezTo>
                <a:cubicBezTo>
                  <a:pt x="7704693" y="-12276"/>
                  <a:pt x="7915976" y="19910"/>
                  <a:pt x="8119286" y="0"/>
                </a:cubicBezTo>
                <a:cubicBezTo>
                  <a:pt x="8322596" y="-19910"/>
                  <a:pt x="8697240" y="31552"/>
                  <a:pt x="9017590" y="0"/>
                </a:cubicBezTo>
                <a:cubicBezTo>
                  <a:pt x="9337940" y="-31552"/>
                  <a:pt x="9389060" y="13865"/>
                  <a:pt x="9708593" y="0"/>
                </a:cubicBezTo>
                <a:cubicBezTo>
                  <a:pt x="10028126" y="-13865"/>
                  <a:pt x="10224356" y="-22360"/>
                  <a:pt x="10365046" y="0"/>
                </a:cubicBezTo>
                <a:cubicBezTo>
                  <a:pt x="10377377" y="95881"/>
                  <a:pt x="10370345" y="179504"/>
                  <a:pt x="10365046" y="260253"/>
                </a:cubicBezTo>
                <a:cubicBezTo>
                  <a:pt x="10195546" y="262466"/>
                  <a:pt x="10124055" y="242529"/>
                  <a:pt x="9984994" y="260253"/>
                </a:cubicBezTo>
                <a:cubicBezTo>
                  <a:pt x="9845933" y="277977"/>
                  <a:pt x="9468802" y="258429"/>
                  <a:pt x="9086690" y="260253"/>
                </a:cubicBezTo>
                <a:cubicBezTo>
                  <a:pt x="8704578" y="262077"/>
                  <a:pt x="8819675" y="270562"/>
                  <a:pt x="8706639" y="260253"/>
                </a:cubicBezTo>
                <a:cubicBezTo>
                  <a:pt x="8593603" y="249944"/>
                  <a:pt x="8435449" y="260466"/>
                  <a:pt x="8326587" y="260253"/>
                </a:cubicBezTo>
                <a:cubicBezTo>
                  <a:pt x="8217725" y="260040"/>
                  <a:pt x="7982716" y="262174"/>
                  <a:pt x="7739234" y="260253"/>
                </a:cubicBezTo>
                <a:cubicBezTo>
                  <a:pt x="7495752" y="258332"/>
                  <a:pt x="7339108" y="272569"/>
                  <a:pt x="6944581" y="260253"/>
                </a:cubicBezTo>
                <a:cubicBezTo>
                  <a:pt x="6550054" y="247937"/>
                  <a:pt x="6649888" y="277257"/>
                  <a:pt x="6357228" y="260253"/>
                </a:cubicBezTo>
                <a:cubicBezTo>
                  <a:pt x="6064568" y="243249"/>
                  <a:pt x="5673258" y="296403"/>
                  <a:pt x="5458924" y="260253"/>
                </a:cubicBezTo>
                <a:cubicBezTo>
                  <a:pt x="5244590" y="224103"/>
                  <a:pt x="4920796" y="265864"/>
                  <a:pt x="4767921" y="260253"/>
                </a:cubicBezTo>
                <a:cubicBezTo>
                  <a:pt x="4615046" y="254642"/>
                  <a:pt x="4313759" y="288196"/>
                  <a:pt x="4076918" y="260253"/>
                </a:cubicBezTo>
                <a:cubicBezTo>
                  <a:pt x="3840077" y="232310"/>
                  <a:pt x="3666074" y="276706"/>
                  <a:pt x="3385915" y="260253"/>
                </a:cubicBezTo>
                <a:cubicBezTo>
                  <a:pt x="3105756" y="243800"/>
                  <a:pt x="3020321" y="243964"/>
                  <a:pt x="2694912" y="260253"/>
                </a:cubicBezTo>
                <a:cubicBezTo>
                  <a:pt x="2369503" y="276542"/>
                  <a:pt x="2282530" y="237528"/>
                  <a:pt x="1900258" y="260253"/>
                </a:cubicBezTo>
                <a:cubicBezTo>
                  <a:pt x="1517986" y="282978"/>
                  <a:pt x="1381218" y="236299"/>
                  <a:pt x="1209255" y="260253"/>
                </a:cubicBezTo>
                <a:cubicBezTo>
                  <a:pt x="1037292" y="284207"/>
                  <a:pt x="908101" y="280539"/>
                  <a:pt x="725553" y="260253"/>
                </a:cubicBezTo>
                <a:cubicBezTo>
                  <a:pt x="543005" y="239967"/>
                  <a:pt x="237490" y="274287"/>
                  <a:pt x="0" y="260253"/>
                </a:cubicBezTo>
                <a:cubicBezTo>
                  <a:pt x="-5558" y="159315"/>
                  <a:pt x="-6705" y="113892"/>
                  <a:pt x="0" y="0"/>
                </a:cubicBezTo>
                <a:close/>
              </a:path>
              <a:path w="10365046" h="260253" stroke="0" extrusionOk="0">
                <a:moveTo>
                  <a:pt x="0" y="0"/>
                </a:moveTo>
                <a:cubicBezTo>
                  <a:pt x="167528" y="-9985"/>
                  <a:pt x="374968" y="20205"/>
                  <a:pt x="691003" y="0"/>
                </a:cubicBezTo>
                <a:cubicBezTo>
                  <a:pt x="1007038" y="-20205"/>
                  <a:pt x="1012589" y="7126"/>
                  <a:pt x="1174705" y="0"/>
                </a:cubicBezTo>
                <a:cubicBezTo>
                  <a:pt x="1336821" y="-7126"/>
                  <a:pt x="1738542" y="-6487"/>
                  <a:pt x="2073009" y="0"/>
                </a:cubicBezTo>
                <a:cubicBezTo>
                  <a:pt x="2407476" y="6487"/>
                  <a:pt x="2591459" y="-38559"/>
                  <a:pt x="2971313" y="0"/>
                </a:cubicBezTo>
                <a:cubicBezTo>
                  <a:pt x="3351167" y="38559"/>
                  <a:pt x="3338038" y="18724"/>
                  <a:pt x="3558666" y="0"/>
                </a:cubicBezTo>
                <a:cubicBezTo>
                  <a:pt x="3779294" y="-18724"/>
                  <a:pt x="3941717" y="-8694"/>
                  <a:pt x="4249669" y="0"/>
                </a:cubicBezTo>
                <a:cubicBezTo>
                  <a:pt x="4557621" y="8694"/>
                  <a:pt x="4646707" y="-26386"/>
                  <a:pt x="4940672" y="0"/>
                </a:cubicBezTo>
                <a:cubicBezTo>
                  <a:pt x="5234637" y="26386"/>
                  <a:pt x="5171622" y="-13984"/>
                  <a:pt x="5320724" y="0"/>
                </a:cubicBezTo>
                <a:cubicBezTo>
                  <a:pt x="5469826" y="13984"/>
                  <a:pt x="5651843" y="1067"/>
                  <a:pt x="5908076" y="0"/>
                </a:cubicBezTo>
                <a:cubicBezTo>
                  <a:pt x="6164309" y="-1067"/>
                  <a:pt x="6473115" y="-34823"/>
                  <a:pt x="6702730" y="0"/>
                </a:cubicBezTo>
                <a:cubicBezTo>
                  <a:pt x="6932345" y="34823"/>
                  <a:pt x="7399505" y="-27843"/>
                  <a:pt x="7601034" y="0"/>
                </a:cubicBezTo>
                <a:cubicBezTo>
                  <a:pt x="7802563" y="27843"/>
                  <a:pt x="7816138" y="-12826"/>
                  <a:pt x="7981085" y="0"/>
                </a:cubicBezTo>
                <a:cubicBezTo>
                  <a:pt x="8146032" y="12826"/>
                  <a:pt x="8520121" y="12699"/>
                  <a:pt x="8879389" y="0"/>
                </a:cubicBezTo>
                <a:cubicBezTo>
                  <a:pt x="9238657" y="-12699"/>
                  <a:pt x="9239581" y="10026"/>
                  <a:pt x="9570392" y="0"/>
                </a:cubicBezTo>
                <a:cubicBezTo>
                  <a:pt x="9901203" y="-10026"/>
                  <a:pt x="10137359" y="-31464"/>
                  <a:pt x="10365046" y="0"/>
                </a:cubicBezTo>
                <a:cubicBezTo>
                  <a:pt x="10367106" y="58796"/>
                  <a:pt x="10355161" y="191671"/>
                  <a:pt x="10365046" y="260253"/>
                </a:cubicBezTo>
                <a:cubicBezTo>
                  <a:pt x="10122453" y="238760"/>
                  <a:pt x="9843132" y="249306"/>
                  <a:pt x="9674043" y="260253"/>
                </a:cubicBezTo>
                <a:cubicBezTo>
                  <a:pt x="9504954" y="271200"/>
                  <a:pt x="9330143" y="280572"/>
                  <a:pt x="9190341" y="260253"/>
                </a:cubicBezTo>
                <a:cubicBezTo>
                  <a:pt x="9050539" y="239934"/>
                  <a:pt x="8885982" y="263993"/>
                  <a:pt x="8706639" y="260253"/>
                </a:cubicBezTo>
                <a:cubicBezTo>
                  <a:pt x="8527296" y="256513"/>
                  <a:pt x="8280057" y="257216"/>
                  <a:pt x="8015636" y="260253"/>
                </a:cubicBezTo>
                <a:cubicBezTo>
                  <a:pt x="7751215" y="263290"/>
                  <a:pt x="7763835" y="264771"/>
                  <a:pt x="7635584" y="260253"/>
                </a:cubicBezTo>
                <a:cubicBezTo>
                  <a:pt x="7507333" y="255735"/>
                  <a:pt x="7226170" y="276350"/>
                  <a:pt x="6944581" y="260253"/>
                </a:cubicBezTo>
                <a:cubicBezTo>
                  <a:pt x="6662992" y="244156"/>
                  <a:pt x="6528217" y="234669"/>
                  <a:pt x="6357228" y="260253"/>
                </a:cubicBezTo>
                <a:cubicBezTo>
                  <a:pt x="6186239" y="285837"/>
                  <a:pt x="6029979" y="280205"/>
                  <a:pt x="5769876" y="260253"/>
                </a:cubicBezTo>
                <a:cubicBezTo>
                  <a:pt x="5509773" y="240301"/>
                  <a:pt x="5331860" y="233230"/>
                  <a:pt x="5078873" y="260253"/>
                </a:cubicBezTo>
                <a:cubicBezTo>
                  <a:pt x="4825886" y="287276"/>
                  <a:pt x="4634736" y="288299"/>
                  <a:pt x="4284219" y="260253"/>
                </a:cubicBezTo>
                <a:cubicBezTo>
                  <a:pt x="3933702" y="232207"/>
                  <a:pt x="4029978" y="252925"/>
                  <a:pt x="3904167" y="260253"/>
                </a:cubicBezTo>
                <a:cubicBezTo>
                  <a:pt x="3778356" y="267581"/>
                  <a:pt x="3401432" y="273980"/>
                  <a:pt x="3005863" y="260253"/>
                </a:cubicBezTo>
                <a:cubicBezTo>
                  <a:pt x="2610294" y="246526"/>
                  <a:pt x="2538768" y="279725"/>
                  <a:pt x="2314860" y="260253"/>
                </a:cubicBezTo>
                <a:cubicBezTo>
                  <a:pt x="2090952" y="240781"/>
                  <a:pt x="1697894" y="264743"/>
                  <a:pt x="1520207" y="260253"/>
                </a:cubicBezTo>
                <a:cubicBezTo>
                  <a:pt x="1342520" y="255763"/>
                  <a:pt x="914460" y="287301"/>
                  <a:pt x="621903" y="260253"/>
                </a:cubicBezTo>
                <a:cubicBezTo>
                  <a:pt x="329346" y="233205"/>
                  <a:pt x="237806" y="230766"/>
                  <a:pt x="0" y="260253"/>
                </a:cubicBezTo>
                <a:cubicBezTo>
                  <a:pt x="-4349" y="189204"/>
                  <a:pt x="4026" y="121170"/>
                  <a:pt x="0" y="0"/>
                </a:cubicBezTo>
                <a:close/>
              </a:path>
            </a:pathLst>
          </a:custGeom>
          <a:solidFill>
            <a:srgbClr val="F4F4F4"/>
          </a:solidFill>
          <a:ln>
            <a:solidFill>
              <a:srgbClr val="F4F4F4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84" name="Edit Button">
            <a:extLst>
              <a:ext uri="{FF2B5EF4-FFF2-40B4-BE49-F238E27FC236}">
                <a16:creationId xmlns:a16="http://schemas.microsoft.com/office/drawing/2014/main" id="{35E239B1-83D4-4B9C-A82A-3DD6F5C1C61B}"/>
              </a:ext>
            </a:extLst>
          </p:cNvPr>
          <p:cNvGrpSpPr/>
          <p:nvPr userDrawn="1"/>
        </p:nvGrpSpPr>
        <p:grpSpPr>
          <a:xfrm>
            <a:off x="10509200" y="1720081"/>
            <a:ext cx="693176" cy="260253"/>
            <a:chOff x="10509200" y="1720081"/>
            <a:chExt cx="693176" cy="260253"/>
          </a:xfrm>
        </p:grpSpPr>
        <p:sp>
          <p:nvSpPr>
            <p:cNvPr id="85" name="Page Edit">
              <a:extLst>
                <a:ext uri="{FF2B5EF4-FFF2-40B4-BE49-F238E27FC236}">
                  <a16:creationId xmlns:a16="http://schemas.microsoft.com/office/drawing/2014/main" id="{48ECC4D1-0486-4C29-AC5A-43B29B83F181}"/>
                </a:ext>
              </a:extLst>
            </p:cNvPr>
            <p:cNvSpPr/>
            <p:nvPr/>
          </p:nvSpPr>
          <p:spPr>
            <a:xfrm>
              <a:off x="10509200" y="1720081"/>
              <a:ext cx="693176" cy="260253"/>
            </a:xfrm>
            <a:custGeom>
              <a:avLst/>
              <a:gdLst>
                <a:gd name="connsiteX0" fmla="*/ 0 w 693176"/>
                <a:gd name="connsiteY0" fmla="*/ 0 h 260253"/>
                <a:gd name="connsiteX1" fmla="*/ 693176 w 693176"/>
                <a:gd name="connsiteY1" fmla="*/ 0 h 260253"/>
                <a:gd name="connsiteX2" fmla="*/ 693176 w 693176"/>
                <a:gd name="connsiteY2" fmla="*/ 260253 h 260253"/>
                <a:gd name="connsiteX3" fmla="*/ 0 w 693176"/>
                <a:gd name="connsiteY3" fmla="*/ 260253 h 260253"/>
                <a:gd name="connsiteX4" fmla="*/ 0 w 693176"/>
                <a:gd name="connsiteY4" fmla="*/ 0 h 2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176" h="260253" fill="none" extrusionOk="0">
                  <a:moveTo>
                    <a:pt x="0" y="0"/>
                  </a:moveTo>
                  <a:cubicBezTo>
                    <a:pt x="142500" y="-26169"/>
                    <a:pt x="428324" y="26424"/>
                    <a:pt x="693176" y="0"/>
                  </a:cubicBezTo>
                  <a:cubicBezTo>
                    <a:pt x="697928" y="72371"/>
                    <a:pt x="680815" y="137192"/>
                    <a:pt x="693176" y="260253"/>
                  </a:cubicBezTo>
                  <a:cubicBezTo>
                    <a:pt x="407895" y="269542"/>
                    <a:pt x="252313" y="248536"/>
                    <a:pt x="0" y="260253"/>
                  </a:cubicBezTo>
                  <a:cubicBezTo>
                    <a:pt x="-6635" y="148754"/>
                    <a:pt x="12969" y="75835"/>
                    <a:pt x="0" y="0"/>
                  </a:cubicBezTo>
                  <a:close/>
                </a:path>
                <a:path w="693176" h="260253" stroke="0" extrusionOk="0">
                  <a:moveTo>
                    <a:pt x="0" y="0"/>
                  </a:moveTo>
                  <a:cubicBezTo>
                    <a:pt x="143119" y="-31596"/>
                    <a:pt x="441198" y="25142"/>
                    <a:pt x="693176" y="0"/>
                  </a:cubicBezTo>
                  <a:cubicBezTo>
                    <a:pt x="704497" y="116848"/>
                    <a:pt x="698855" y="137260"/>
                    <a:pt x="693176" y="260253"/>
                  </a:cubicBezTo>
                  <a:cubicBezTo>
                    <a:pt x="366178" y="256617"/>
                    <a:pt x="194456" y="280981"/>
                    <a:pt x="0" y="260253"/>
                  </a:cubicBezTo>
                  <a:cubicBezTo>
                    <a:pt x="-10955" y="178658"/>
                    <a:pt x="1512" y="102339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3944" rIns="0" rtlCol="0" anchor="ctr"/>
            <a:lstStyle/>
            <a:p>
              <a:pPr algn="ctr"/>
              <a:r>
                <a:rPr lang="en-CA" sz="700" b="1" dirty="0">
                  <a:latin typeface="Segoe Print" panose="02000600000000000000" pitchFamily="2" charset="0"/>
                </a:rPr>
                <a:t>     Edit</a:t>
              </a:r>
            </a:p>
          </p:txBody>
        </p:sp>
        <p:grpSp>
          <p:nvGrpSpPr>
            <p:cNvPr id="86" name="Graphic 177" descr="Pencil">
              <a:extLst>
                <a:ext uri="{FF2B5EF4-FFF2-40B4-BE49-F238E27FC236}">
                  <a16:creationId xmlns:a16="http://schemas.microsoft.com/office/drawing/2014/main" id="{FA755FF2-1CA9-4ED7-95A3-DF06BE6D85D2}"/>
                </a:ext>
              </a:extLst>
            </p:cNvPr>
            <p:cNvGrpSpPr/>
            <p:nvPr/>
          </p:nvGrpSpPr>
          <p:grpSpPr>
            <a:xfrm>
              <a:off x="10667231" y="1775996"/>
              <a:ext cx="140524" cy="140524"/>
              <a:chOff x="10667231" y="1775996"/>
              <a:chExt cx="140524" cy="140524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E2AACE9-A89B-44E7-A915-6B1026D7B5A2}"/>
                  </a:ext>
                </a:extLst>
              </p:cNvPr>
              <p:cNvSpPr/>
              <p:nvPr/>
            </p:nvSpPr>
            <p:spPr>
              <a:xfrm>
                <a:off x="10678941" y="1803662"/>
                <a:ext cx="101002" cy="101002"/>
              </a:xfrm>
              <a:custGeom>
                <a:avLst/>
                <a:gdLst>
                  <a:gd name="connsiteX0" fmla="*/ 24884 w 101002"/>
                  <a:gd name="connsiteY0" fmla="*/ 76410 h 101002"/>
                  <a:gd name="connsiteX1" fmla="*/ 24884 w 101002"/>
                  <a:gd name="connsiteY1" fmla="*/ 86803 h 101002"/>
                  <a:gd name="connsiteX2" fmla="*/ 12442 w 101002"/>
                  <a:gd name="connsiteY2" fmla="*/ 90901 h 101002"/>
                  <a:gd name="connsiteX3" fmla="*/ 10247 w 101002"/>
                  <a:gd name="connsiteY3" fmla="*/ 88706 h 101002"/>
                  <a:gd name="connsiteX4" fmla="*/ 14345 w 101002"/>
                  <a:gd name="connsiteY4" fmla="*/ 76264 h 101002"/>
                  <a:gd name="connsiteX5" fmla="*/ 24884 w 101002"/>
                  <a:gd name="connsiteY5" fmla="*/ 76410 h 101002"/>
                  <a:gd name="connsiteX6" fmla="*/ 82411 w 101002"/>
                  <a:gd name="connsiteY6" fmla="*/ 0 h 101002"/>
                  <a:gd name="connsiteX7" fmla="*/ 9222 w 101002"/>
                  <a:gd name="connsiteY7" fmla="*/ 73336 h 101002"/>
                  <a:gd name="connsiteX8" fmla="*/ 0 w 101002"/>
                  <a:gd name="connsiteY8" fmla="*/ 101149 h 101002"/>
                  <a:gd name="connsiteX9" fmla="*/ 27958 w 101002"/>
                  <a:gd name="connsiteY9" fmla="*/ 91926 h 101002"/>
                  <a:gd name="connsiteX10" fmla="*/ 101149 w 101002"/>
                  <a:gd name="connsiteY10" fmla="*/ 18737 h 10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1002" h="101002" extrusionOk="0">
                    <a:moveTo>
                      <a:pt x="24884" y="76410"/>
                    </a:moveTo>
                    <a:cubicBezTo>
                      <a:pt x="27817" y="79040"/>
                      <a:pt x="27850" y="83941"/>
                      <a:pt x="24884" y="86803"/>
                    </a:cubicBezTo>
                    <a:cubicBezTo>
                      <a:pt x="21061" y="88025"/>
                      <a:pt x="18106" y="89569"/>
                      <a:pt x="12442" y="90901"/>
                    </a:cubicBezTo>
                    <a:cubicBezTo>
                      <a:pt x="12023" y="90761"/>
                      <a:pt x="11196" y="89797"/>
                      <a:pt x="10247" y="88706"/>
                    </a:cubicBezTo>
                    <a:cubicBezTo>
                      <a:pt x="11678" y="86370"/>
                      <a:pt x="13767" y="80631"/>
                      <a:pt x="14345" y="76264"/>
                    </a:cubicBezTo>
                    <a:cubicBezTo>
                      <a:pt x="17363" y="72988"/>
                      <a:pt x="21780" y="73691"/>
                      <a:pt x="24884" y="76410"/>
                    </a:cubicBezTo>
                    <a:close/>
                    <a:moveTo>
                      <a:pt x="82411" y="0"/>
                    </a:moveTo>
                    <a:cubicBezTo>
                      <a:pt x="71562" y="4286"/>
                      <a:pt x="43961" y="47951"/>
                      <a:pt x="9222" y="73336"/>
                    </a:cubicBezTo>
                    <a:cubicBezTo>
                      <a:pt x="8598" y="77763"/>
                      <a:pt x="5589" y="89218"/>
                      <a:pt x="0" y="101149"/>
                    </a:cubicBezTo>
                    <a:cubicBezTo>
                      <a:pt x="5395" y="98029"/>
                      <a:pt x="16119" y="94941"/>
                      <a:pt x="27958" y="91926"/>
                    </a:cubicBezTo>
                    <a:cubicBezTo>
                      <a:pt x="40266" y="79804"/>
                      <a:pt x="83355" y="39042"/>
                      <a:pt x="101149" y="18737"/>
                    </a:cubicBezTo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191478945">
                      <a:custGeom>
                        <a:avLst/>
                        <a:gdLst>
                          <a:gd name="connsiteX0" fmla="*/ 24884 w 101001"/>
                          <a:gd name="connsiteY0" fmla="*/ 76410 h 101001"/>
                          <a:gd name="connsiteX1" fmla="*/ 24884 w 101001"/>
                          <a:gd name="connsiteY1" fmla="*/ 86803 h 101001"/>
                          <a:gd name="connsiteX2" fmla="*/ 12442 w 101001"/>
                          <a:gd name="connsiteY2" fmla="*/ 90901 h 101001"/>
                          <a:gd name="connsiteX3" fmla="*/ 10247 w 101001"/>
                          <a:gd name="connsiteY3" fmla="*/ 88706 h 101001"/>
                          <a:gd name="connsiteX4" fmla="*/ 14345 w 101001"/>
                          <a:gd name="connsiteY4" fmla="*/ 76264 h 101001"/>
                          <a:gd name="connsiteX5" fmla="*/ 24884 w 101001"/>
                          <a:gd name="connsiteY5" fmla="*/ 76410 h 101001"/>
                          <a:gd name="connsiteX6" fmla="*/ 82411 w 101001"/>
                          <a:gd name="connsiteY6" fmla="*/ 0 h 101001"/>
                          <a:gd name="connsiteX7" fmla="*/ 9222 w 101001"/>
                          <a:gd name="connsiteY7" fmla="*/ 73336 h 101001"/>
                          <a:gd name="connsiteX8" fmla="*/ 0 w 101001"/>
                          <a:gd name="connsiteY8" fmla="*/ 101148 h 101001"/>
                          <a:gd name="connsiteX9" fmla="*/ 27958 w 101001"/>
                          <a:gd name="connsiteY9" fmla="*/ 91926 h 101001"/>
                          <a:gd name="connsiteX10" fmla="*/ 101148 w 101001"/>
                          <a:gd name="connsiteY10" fmla="*/ 18737 h 1010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1001" h="101001">
                            <a:moveTo>
                              <a:pt x="24884" y="76410"/>
                            </a:moveTo>
                            <a:cubicBezTo>
                              <a:pt x="27812" y="79338"/>
                              <a:pt x="27812" y="83875"/>
                              <a:pt x="24884" y="86803"/>
                            </a:cubicBezTo>
                            <a:lnTo>
                              <a:pt x="12442" y="90901"/>
                            </a:lnTo>
                            <a:lnTo>
                              <a:pt x="10247" y="88706"/>
                            </a:lnTo>
                            <a:lnTo>
                              <a:pt x="14345" y="76264"/>
                            </a:lnTo>
                            <a:cubicBezTo>
                              <a:pt x="17419" y="73482"/>
                              <a:pt x="21957" y="73482"/>
                              <a:pt x="24884" y="76410"/>
                            </a:cubicBezTo>
                            <a:close/>
                            <a:moveTo>
                              <a:pt x="82411" y="0"/>
                            </a:moveTo>
                            <a:lnTo>
                              <a:pt x="9222" y="73336"/>
                            </a:lnTo>
                            <a:lnTo>
                              <a:pt x="0" y="101148"/>
                            </a:lnTo>
                            <a:lnTo>
                              <a:pt x="27958" y="91926"/>
                            </a:lnTo>
                            <a:lnTo>
                              <a:pt x="101148" y="18737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  <ask:seed>3191478945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211307D-B535-40E2-A196-BC0EF92BBF2D}"/>
                  </a:ext>
                </a:extLst>
              </p:cNvPr>
              <p:cNvSpPr/>
              <p:nvPr/>
            </p:nvSpPr>
            <p:spPr>
              <a:xfrm>
                <a:off x="10765451" y="1787560"/>
                <a:ext cx="29276" cy="29276"/>
              </a:xfrm>
              <a:custGeom>
                <a:avLst/>
                <a:gdLst>
                  <a:gd name="connsiteX0" fmla="*/ 28983 w 29276"/>
                  <a:gd name="connsiteY0" fmla="*/ 12149 h 29276"/>
                  <a:gd name="connsiteX1" fmla="*/ 18590 w 29276"/>
                  <a:gd name="connsiteY1" fmla="*/ 1757 h 29276"/>
                  <a:gd name="connsiteX2" fmla="*/ 10247 w 29276"/>
                  <a:gd name="connsiteY2" fmla="*/ 1757 h 29276"/>
                  <a:gd name="connsiteX3" fmla="*/ 0 w 29276"/>
                  <a:gd name="connsiteY3" fmla="*/ 12003 h 29276"/>
                  <a:gd name="connsiteX4" fmla="*/ 18590 w 29276"/>
                  <a:gd name="connsiteY4" fmla="*/ 30594 h 29276"/>
                  <a:gd name="connsiteX5" fmla="*/ 28837 w 29276"/>
                  <a:gd name="connsiteY5" fmla="*/ 20347 h 29276"/>
                  <a:gd name="connsiteX6" fmla="*/ 28983 w 29276"/>
                  <a:gd name="connsiteY6" fmla="*/ 12149 h 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76" h="29276" extrusionOk="0">
                    <a:moveTo>
                      <a:pt x="28983" y="12149"/>
                    </a:moveTo>
                    <a:cubicBezTo>
                      <a:pt x="24643" y="8025"/>
                      <a:pt x="21907" y="4155"/>
                      <a:pt x="18590" y="1757"/>
                    </a:cubicBezTo>
                    <a:cubicBezTo>
                      <a:pt x="16454" y="-303"/>
                      <a:pt x="13024" y="-774"/>
                      <a:pt x="10247" y="1757"/>
                    </a:cubicBezTo>
                    <a:cubicBezTo>
                      <a:pt x="6414" y="7288"/>
                      <a:pt x="4222" y="6739"/>
                      <a:pt x="0" y="12003"/>
                    </a:cubicBezTo>
                    <a:cubicBezTo>
                      <a:pt x="5476" y="16027"/>
                      <a:pt x="10824" y="22177"/>
                      <a:pt x="18590" y="30594"/>
                    </a:cubicBezTo>
                    <a:cubicBezTo>
                      <a:pt x="23060" y="27304"/>
                      <a:pt x="26039" y="22299"/>
                      <a:pt x="28837" y="20347"/>
                    </a:cubicBezTo>
                    <a:cubicBezTo>
                      <a:pt x="31933" y="18250"/>
                      <a:pt x="31749" y="14117"/>
                      <a:pt x="28983" y="12149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220493573">
                      <a:custGeom>
                        <a:avLst/>
                        <a:gdLst>
                          <a:gd name="connsiteX0" fmla="*/ 28983 w 29275"/>
                          <a:gd name="connsiteY0" fmla="*/ 12149 h 29275"/>
                          <a:gd name="connsiteX1" fmla="*/ 18590 w 29275"/>
                          <a:gd name="connsiteY1" fmla="*/ 1757 h 29275"/>
                          <a:gd name="connsiteX2" fmla="*/ 10247 w 29275"/>
                          <a:gd name="connsiteY2" fmla="*/ 1757 h 29275"/>
                          <a:gd name="connsiteX3" fmla="*/ 0 w 29275"/>
                          <a:gd name="connsiteY3" fmla="*/ 12003 h 29275"/>
                          <a:gd name="connsiteX4" fmla="*/ 18590 w 29275"/>
                          <a:gd name="connsiteY4" fmla="*/ 30593 h 29275"/>
                          <a:gd name="connsiteX5" fmla="*/ 28837 w 29275"/>
                          <a:gd name="connsiteY5" fmla="*/ 20347 h 29275"/>
                          <a:gd name="connsiteX6" fmla="*/ 28983 w 29275"/>
                          <a:gd name="connsiteY6" fmla="*/ 12149 h 29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9275" h="29275">
                            <a:moveTo>
                              <a:pt x="28983" y="12149"/>
                            </a:moveTo>
                            <a:lnTo>
                              <a:pt x="18590" y="1757"/>
                            </a:lnTo>
                            <a:cubicBezTo>
                              <a:pt x="16248" y="-586"/>
                              <a:pt x="12589" y="-586"/>
                              <a:pt x="10247" y="1757"/>
                            </a:cubicBezTo>
                            <a:lnTo>
                              <a:pt x="0" y="12003"/>
                            </a:lnTo>
                            <a:lnTo>
                              <a:pt x="18590" y="30593"/>
                            </a:lnTo>
                            <a:lnTo>
                              <a:pt x="28837" y="20347"/>
                            </a:lnTo>
                            <a:cubicBezTo>
                              <a:pt x="31325" y="18151"/>
                              <a:pt x="31325" y="14492"/>
                              <a:pt x="28983" y="12149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3220493573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grpSp>
        <p:nvGrpSpPr>
          <p:cNvPr id="89" name="Page details">
            <a:extLst>
              <a:ext uri="{FF2B5EF4-FFF2-40B4-BE49-F238E27FC236}">
                <a16:creationId xmlns:a16="http://schemas.microsoft.com/office/drawing/2014/main" id="{AF0FDC83-0AE1-4240-9FC2-BBB9D29BD6B9}"/>
              </a:ext>
            </a:extLst>
          </p:cNvPr>
          <p:cNvGrpSpPr/>
          <p:nvPr userDrawn="1"/>
        </p:nvGrpSpPr>
        <p:grpSpPr>
          <a:xfrm>
            <a:off x="1708777" y="1794012"/>
            <a:ext cx="809394" cy="132512"/>
            <a:chOff x="1708777" y="1794012"/>
            <a:chExt cx="809394" cy="132512"/>
          </a:xfrm>
        </p:grpSpPr>
        <p:grpSp>
          <p:nvGrpSpPr>
            <p:cNvPr id="90" name="Page details icon">
              <a:extLst>
                <a:ext uri="{FF2B5EF4-FFF2-40B4-BE49-F238E27FC236}">
                  <a16:creationId xmlns:a16="http://schemas.microsoft.com/office/drawing/2014/main" id="{1FE13E35-E2C4-4712-BBCD-A5F258E647BC}"/>
                </a:ext>
              </a:extLst>
            </p:cNvPr>
            <p:cNvGrpSpPr/>
            <p:nvPr/>
          </p:nvGrpSpPr>
          <p:grpSpPr>
            <a:xfrm>
              <a:off x="1708777" y="1794012"/>
              <a:ext cx="121214" cy="121214"/>
              <a:chOff x="1693902" y="1754212"/>
              <a:chExt cx="116912" cy="116912"/>
            </a:xfrm>
          </p:grpSpPr>
          <p:sp>
            <p:nvSpPr>
              <p:cNvPr id="92" name="Graphic 147" descr="Single gear">
                <a:extLst>
                  <a:ext uri="{FF2B5EF4-FFF2-40B4-BE49-F238E27FC236}">
                    <a16:creationId xmlns:a16="http://schemas.microsoft.com/office/drawing/2014/main" id="{A5D6B7F4-A7EC-4BB7-8050-74CA32E096E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3902" y="1754212"/>
                <a:ext cx="116912" cy="116912"/>
              </a:xfrm>
              <a:custGeom>
                <a:avLst/>
                <a:gdLst>
                  <a:gd name="connsiteX0" fmla="*/ 323850 w 647700"/>
                  <a:gd name="connsiteY0" fmla="*/ 438150 h 647700"/>
                  <a:gd name="connsiteX1" fmla="*/ 209550 w 647700"/>
                  <a:gd name="connsiteY1" fmla="*/ 323850 h 647700"/>
                  <a:gd name="connsiteX2" fmla="*/ 323850 w 647700"/>
                  <a:gd name="connsiteY2" fmla="*/ 209550 h 647700"/>
                  <a:gd name="connsiteX3" fmla="*/ 438150 w 647700"/>
                  <a:gd name="connsiteY3" fmla="*/ 323850 h 647700"/>
                  <a:gd name="connsiteX4" fmla="*/ 323850 w 647700"/>
                  <a:gd name="connsiteY4" fmla="*/ 438150 h 647700"/>
                  <a:gd name="connsiteX5" fmla="*/ 581025 w 647700"/>
                  <a:gd name="connsiteY5" fmla="*/ 252413 h 647700"/>
                  <a:gd name="connsiteX6" fmla="*/ 556260 w 647700"/>
                  <a:gd name="connsiteY6" fmla="*/ 193358 h 647700"/>
                  <a:gd name="connsiteX7" fmla="*/ 580073 w 647700"/>
                  <a:gd name="connsiteY7" fmla="*/ 121920 h 647700"/>
                  <a:gd name="connsiteX8" fmla="*/ 525780 w 647700"/>
                  <a:gd name="connsiteY8" fmla="*/ 67628 h 647700"/>
                  <a:gd name="connsiteX9" fmla="*/ 454343 w 647700"/>
                  <a:gd name="connsiteY9" fmla="*/ 91440 h 647700"/>
                  <a:gd name="connsiteX10" fmla="*/ 394335 w 647700"/>
                  <a:gd name="connsiteY10" fmla="*/ 66675 h 647700"/>
                  <a:gd name="connsiteX11" fmla="*/ 361950 w 647700"/>
                  <a:gd name="connsiteY11" fmla="*/ 0 h 647700"/>
                  <a:gd name="connsiteX12" fmla="*/ 285750 w 647700"/>
                  <a:gd name="connsiteY12" fmla="*/ 0 h 647700"/>
                  <a:gd name="connsiteX13" fmla="*/ 252413 w 647700"/>
                  <a:gd name="connsiteY13" fmla="*/ 66675 h 647700"/>
                  <a:gd name="connsiteX14" fmla="*/ 193358 w 647700"/>
                  <a:gd name="connsiteY14" fmla="*/ 91440 h 647700"/>
                  <a:gd name="connsiteX15" fmla="*/ 121920 w 647700"/>
                  <a:gd name="connsiteY15" fmla="*/ 67628 h 647700"/>
                  <a:gd name="connsiteX16" fmla="*/ 67628 w 647700"/>
                  <a:gd name="connsiteY16" fmla="*/ 121920 h 647700"/>
                  <a:gd name="connsiteX17" fmla="*/ 91440 w 647700"/>
                  <a:gd name="connsiteY17" fmla="*/ 193358 h 647700"/>
                  <a:gd name="connsiteX18" fmla="*/ 66675 w 647700"/>
                  <a:gd name="connsiteY18" fmla="*/ 253365 h 647700"/>
                  <a:gd name="connsiteX19" fmla="*/ 0 w 647700"/>
                  <a:gd name="connsiteY19" fmla="*/ 285750 h 647700"/>
                  <a:gd name="connsiteX20" fmla="*/ 0 w 647700"/>
                  <a:gd name="connsiteY20" fmla="*/ 361950 h 647700"/>
                  <a:gd name="connsiteX21" fmla="*/ 66675 w 647700"/>
                  <a:gd name="connsiteY21" fmla="*/ 395288 h 647700"/>
                  <a:gd name="connsiteX22" fmla="*/ 91440 w 647700"/>
                  <a:gd name="connsiteY22" fmla="*/ 454343 h 647700"/>
                  <a:gd name="connsiteX23" fmla="*/ 67628 w 647700"/>
                  <a:gd name="connsiteY23" fmla="*/ 525780 h 647700"/>
                  <a:gd name="connsiteX24" fmla="*/ 121920 w 647700"/>
                  <a:gd name="connsiteY24" fmla="*/ 580073 h 647700"/>
                  <a:gd name="connsiteX25" fmla="*/ 193358 w 647700"/>
                  <a:gd name="connsiteY25" fmla="*/ 556260 h 647700"/>
                  <a:gd name="connsiteX26" fmla="*/ 253365 w 647700"/>
                  <a:gd name="connsiteY26" fmla="*/ 581025 h 647700"/>
                  <a:gd name="connsiteX27" fmla="*/ 286703 w 647700"/>
                  <a:gd name="connsiteY27" fmla="*/ 647700 h 647700"/>
                  <a:gd name="connsiteX28" fmla="*/ 362903 w 647700"/>
                  <a:gd name="connsiteY28" fmla="*/ 647700 h 647700"/>
                  <a:gd name="connsiteX29" fmla="*/ 396240 w 647700"/>
                  <a:gd name="connsiteY29" fmla="*/ 581025 h 647700"/>
                  <a:gd name="connsiteX30" fmla="*/ 455295 w 647700"/>
                  <a:gd name="connsiteY30" fmla="*/ 556260 h 647700"/>
                  <a:gd name="connsiteX31" fmla="*/ 526733 w 647700"/>
                  <a:gd name="connsiteY31" fmla="*/ 580073 h 647700"/>
                  <a:gd name="connsiteX32" fmla="*/ 581025 w 647700"/>
                  <a:gd name="connsiteY32" fmla="*/ 525780 h 647700"/>
                  <a:gd name="connsiteX33" fmla="*/ 557213 w 647700"/>
                  <a:gd name="connsiteY33" fmla="*/ 454343 h 647700"/>
                  <a:gd name="connsiteX34" fmla="*/ 581978 w 647700"/>
                  <a:gd name="connsiteY34" fmla="*/ 394335 h 647700"/>
                  <a:gd name="connsiteX35" fmla="*/ 648653 w 647700"/>
                  <a:gd name="connsiteY35" fmla="*/ 360998 h 647700"/>
                  <a:gd name="connsiteX36" fmla="*/ 648653 w 647700"/>
                  <a:gd name="connsiteY36" fmla="*/ 284798 h 647700"/>
                  <a:gd name="connsiteX37" fmla="*/ 581025 w 647700"/>
                  <a:gd name="connsiteY37" fmla="*/ 25241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7700" h="647700">
                    <a:moveTo>
                      <a:pt x="323850" y="438150"/>
                    </a:moveTo>
                    <a:cubicBezTo>
                      <a:pt x="260985" y="438150"/>
                      <a:pt x="209550" y="386715"/>
                      <a:pt x="209550" y="323850"/>
                    </a:cubicBezTo>
                    <a:cubicBezTo>
                      <a:pt x="209550" y="260985"/>
                      <a:pt x="260985" y="209550"/>
                      <a:pt x="323850" y="209550"/>
                    </a:cubicBezTo>
                    <a:cubicBezTo>
                      <a:pt x="386715" y="209550"/>
                      <a:pt x="438150" y="260985"/>
                      <a:pt x="438150" y="323850"/>
                    </a:cubicBezTo>
                    <a:cubicBezTo>
                      <a:pt x="438150" y="386715"/>
                      <a:pt x="386715" y="438150"/>
                      <a:pt x="323850" y="438150"/>
                    </a:cubicBezTo>
                    <a:close/>
                    <a:moveTo>
                      <a:pt x="581025" y="252413"/>
                    </a:moveTo>
                    <a:cubicBezTo>
                      <a:pt x="575310" y="231458"/>
                      <a:pt x="566738" y="211455"/>
                      <a:pt x="556260" y="193358"/>
                    </a:cubicBezTo>
                    <a:lnTo>
                      <a:pt x="580073" y="121920"/>
                    </a:lnTo>
                    <a:lnTo>
                      <a:pt x="525780" y="67628"/>
                    </a:lnTo>
                    <a:lnTo>
                      <a:pt x="454343" y="91440"/>
                    </a:lnTo>
                    <a:cubicBezTo>
                      <a:pt x="435293" y="80963"/>
                      <a:pt x="415290" y="72390"/>
                      <a:pt x="394335" y="66675"/>
                    </a:cubicBezTo>
                    <a:lnTo>
                      <a:pt x="361950" y="0"/>
                    </a:lnTo>
                    <a:lnTo>
                      <a:pt x="285750" y="0"/>
                    </a:lnTo>
                    <a:lnTo>
                      <a:pt x="252413" y="66675"/>
                    </a:lnTo>
                    <a:cubicBezTo>
                      <a:pt x="231458" y="72390"/>
                      <a:pt x="211455" y="80963"/>
                      <a:pt x="193358" y="91440"/>
                    </a:cubicBezTo>
                    <a:lnTo>
                      <a:pt x="121920" y="67628"/>
                    </a:lnTo>
                    <a:lnTo>
                      <a:pt x="67628" y="121920"/>
                    </a:lnTo>
                    <a:lnTo>
                      <a:pt x="91440" y="193358"/>
                    </a:lnTo>
                    <a:cubicBezTo>
                      <a:pt x="80963" y="212408"/>
                      <a:pt x="72390" y="232410"/>
                      <a:pt x="66675" y="253365"/>
                    </a:cubicBezTo>
                    <a:lnTo>
                      <a:pt x="0" y="285750"/>
                    </a:lnTo>
                    <a:lnTo>
                      <a:pt x="0" y="361950"/>
                    </a:lnTo>
                    <a:lnTo>
                      <a:pt x="66675" y="395288"/>
                    </a:lnTo>
                    <a:cubicBezTo>
                      <a:pt x="72390" y="416243"/>
                      <a:pt x="80963" y="436245"/>
                      <a:pt x="91440" y="454343"/>
                    </a:cubicBezTo>
                    <a:lnTo>
                      <a:pt x="67628" y="525780"/>
                    </a:lnTo>
                    <a:lnTo>
                      <a:pt x="121920" y="580073"/>
                    </a:lnTo>
                    <a:lnTo>
                      <a:pt x="193358" y="556260"/>
                    </a:lnTo>
                    <a:cubicBezTo>
                      <a:pt x="212408" y="566738"/>
                      <a:pt x="232410" y="575310"/>
                      <a:pt x="253365" y="581025"/>
                    </a:cubicBezTo>
                    <a:lnTo>
                      <a:pt x="286703" y="647700"/>
                    </a:lnTo>
                    <a:lnTo>
                      <a:pt x="362903" y="647700"/>
                    </a:lnTo>
                    <a:lnTo>
                      <a:pt x="396240" y="581025"/>
                    </a:lnTo>
                    <a:cubicBezTo>
                      <a:pt x="417195" y="575310"/>
                      <a:pt x="437198" y="566738"/>
                      <a:pt x="455295" y="556260"/>
                    </a:cubicBezTo>
                    <a:lnTo>
                      <a:pt x="526733" y="580073"/>
                    </a:lnTo>
                    <a:lnTo>
                      <a:pt x="581025" y="525780"/>
                    </a:lnTo>
                    <a:lnTo>
                      <a:pt x="557213" y="454343"/>
                    </a:lnTo>
                    <a:cubicBezTo>
                      <a:pt x="567690" y="435293"/>
                      <a:pt x="576263" y="415290"/>
                      <a:pt x="581978" y="394335"/>
                    </a:cubicBezTo>
                    <a:lnTo>
                      <a:pt x="648653" y="360998"/>
                    </a:lnTo>
                    <a:lnTo>
                      <a:pt x="648653" y="284798"/>
                    </a:lnTo>
                    <a:lnTo>
                      <a:pt x="581025" y="252413"/>
                    </a:lnTo>
                    <a:close/>
                  </a:path>
                </a:pathLst>
              </a:custGeom>
              <a:solidFill>
                <a:srgbClr val="3376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2BE743A-CA10-4B4D-929C-1E30EA3AFEE3}"/>
                  </a:ext>
                </a:extLst>
              </p:cNvPr>
              <p:cNvSpPr/>
              <p:nvPr/>
            </p:nvSpPr>
            <p:spPr>
              <a:xfrm>
                <a:off x="1729499" y="1789809"/>
                <a:ext cx="45719" cy="45719"/>
              </a:xfrm>
              <a:custGeom>
                <a:avLst/>
                <a:gdLst>
                  <a:gd name="connsiteX0" fmla="*/ 0 w 45719"/>
                  <a:gd name="connsiteY0" fmla="*/ 22860 h 45719"/>
                  <a:gd name="connsiteX1" fmla="*/ 22860 w 45719"/>
                  <a:gd name="connsiteY1" fmla="*/ 0 h 45719"/>
                  <a:gd name="connsiteX2" fmla="*/ 45720 w 45719"/>
                  <a:gd name="connsiteY2" fmla="*/ 22860 h 45719"/>
                  <a:gd name="connsiteX3" fmla="*/ 22860 w 45719"/>
                  <a:gd name="connsiteY3" fmla="*/ 45720 h 45719"/>
                  <a:gd name="connsiteX4" fmla="*/ 0 w 45719"/>
                  <a:gd name="connsiteY4" fmla="*/ 2286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19" h="45719" extrusionOk="0">
                    <a:moveTo>
                      <a:pt x="0" y="22860"/>
                    </a:moveTo>
                    <a:cubicBezTo>
                      <a:pt x="-352" y="9839"/>
                      <a:pt x="9778" y="751"/>
                      <a:pt x="22860" y="0"/>
                    </a:cubicBezTo>
                    <a:cubicBezTo>
                      <a:pt x="34564" y="209"/>
                      <a:pt x="46232" y="8685"/>
                      <a:pt x="45720" y="22860"/>
                    </a:cubicBezTo>
                    <a:cubicBezTo>
                      <a:pt x="44544" y="36080"/>
                      <a:pt x="36439" y="46293"/>
                      <a:pt x="22860" y="45720"/>
                    </a:cubicBezTo>
                    <a:cubicBezTo>
                      <a:pt x="11146" y="44381"/>
                      <a:pt x="1122" y="35674"/>
                      <a:pt x="0" y="22860"/>
                    </a:cubicBezTo>
                    <a:close/>
                  </a:path>
                </a:pathLst>
              </a:custGeom>
              <a:noFill/>
              <a:ln>
                <a:solidFill>
                  <a:srgbClr val="306AB7"/>
                </a:solidFill>
                <a:extLst>
                  <a:ext uri="{C807C97D-BFC1-408E-A445-0C87EB9F89A2}">
                    <ask:lineSketchStyleProps xmlns:ask="http://schemas.microsoft.com/office/drawing/2018/sketchyshapes" sd="275595889">
                      <a:prstGeom prst="ellipse">
                        <a:avLst/>
                      </a:prstGeom>
                      <ask:type>
                        <ask:lineSketchCurved/>
                      </ask:type>
                      <ask:seed>275595889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Graphic 147" descr="Single gear">
                <a:extLst>
                  <a:ext uri="{FF2B5EF4-FFF2-40B4-BE49-F238E27FC236}">
                    <a16:creationId xmlns:a16="http://schemas.microsoft.com/office/drawing/2014/main" id="{191B9A89-8B56-4544-80E9-42CFEF5E45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693902" y="1754212"/>
                <a:ext cx="116912" cy="116912"/>
              </a:xfrm>
              <a:custGeom>
                <a:avLst/>
                <a:gdLst>
                  <a:gd name="connsiteX0" fmla="*/ 323850 w 647700"/>
                  <a:gd name="connsiteY0" fmla="*/ 438150 h 647700"/>
                  <a:gd name="connsiteX1" fmla="*/ 209550 w 647700"/>
                  <a:gd name="connsiteY1" fmla="*/ 323850 h 647700"/>
                  <a:gd name="connsiteX2" fmla="*/ 323850 w 647700"/>
                  <a:gd name="connsiteY2" fmla="*/ 209550 h 647700"/>
                  <a:gd name="connsiteX3" fmla="*/ 438150 w 647700"/>
                  <a:gd name="connsiteY3" fmla="*/ 323850 h 647700"/>
                  <a:gd name="connsiteX4" fmla="*/ 323850 w 647700"/>
                  <a:gd name="connsiteY4" fmla="*/ 438150 h 647700"/>
                  <a:gd name="connsiteX5" fmla="*/ 581025 w 647700"/>
                  <a:gd name="connsiteY5" fmla="*/ 252413 h 647700"/>
                  <a:gd name="connsiteX6" fmla="*/ 556260 w 647700"/>
                  <a:gd name="connsiteY6" fmla="*/ 193358 h 647700"/>
                  <a:gd name="connsiteX7" fmla="*/ 580073 w 647700"/>
                  <a:gd name="connsiteY7" fmla="*/ 121920 h 647700"/>
                  <a:gd name="connsiteX8" fmla="*/ 525780 w 647700"/>
                  <a:gd name="connsiteY8" fmla="*/ 67628 h 647700"/>
                  <a:gd name="connsiteX9" fmla="*/ 454343 w 647700"/>
                  <a:gd name="connsiteY9" fmla="*/ 91440 h 647700"/>
                  <a:gd name="connsiteX10" fmla="*/ 394335 w 647700"/>
                  <a:gd name="connsiteY10" fmla="*/ 66675 h 647700"/>
                  <a:gd name="connsiteX11" fmla="*/ 361950 w 647700"/>
                  <a:gd name="connsiteY11" fmla="*/ 0 h 647700"/>
                  <a:gd name="connsiteX12" fmla="*/ 285750 w 647700"/>
                  <a:gd name="connsiteY12" fmla="*/ 0 h 647700"/>
                  <a:gd name="connsiteX13" fmla="*/ 252413 w 647700"/>
                  <a:gd name="connsiteY13" fmla="*/ 66675 h 647700"/>
                  <a:gd name="connsiteX14" fmla="*/ 193358 w 647700"/>
                  <a:gd name="connsiteY14" fmla="*/ 91440 h 647700"/>
                  <a:gd name="connsiteX15" fmla="*/ 121920 w 647700"/>
                  <a:gd name="connsiteY15" fmla="*/ 67628 h 647700"/>
                  <a:gd name="connsiteX16" fmla="*/ 67628 w 647700"/>
                  <a:gd name="connsiteY16" fmla="*/ 121920 h 647700"/>
                  <a:gd name="connsiteX17" fmla="*/ 91440 w 647700"/>
                  <a:gd name="connsiteY17" fmla="*/ 193358 h 647700"/>
                  <a:gd name="connsiteX18" fmla="*/ 66675 w 647700"/>
                  <a:gd name="connsiteY18" fmla="*/ 253365 h 647700"/>
                  <a:gd name="connsiteX19" fmla="*/ 0 w 647700"/>
                  <a:gd name="connsiteY19" fmla="*/ 285750 h 647700"/>
                  <a:gd name="connsiteX20" fmla="*/ 0 w 647700"/>
                  <a:gd name="connsiteY20" fmla="*/ 361950 h 647700"/>
                  <a:gd name="connsiteX21" fmla="*/ 66675 w 647700"/>
                  <a:gd name="connsiteY21" fmla="*/ 395288 h 647700"/>
                  <a:gd name="connsiteX22" fmla="*/ 91440 w 647700"/>
                  <a:gd name="connsiteY22" fmla="*/ 454343 h 647700"/>
                  <a:gd name="connsiteX23" fmla="*/ 67628 w 647700"/>
                  <a:gd name="connsiteY23" fmla="*/ 525780 h 647700"/>
                  <a:gd name="connsiteX24" fmla="*/ 121920 w 647700"/>
                  <a:gd name="connsiteY24" fmla="*/ 580073 h 647700"/>
                  <a:gd name="connsiteX25" fmla="*/ 193358 w 647700"/>
                  <a:gd name="connsiteY25" fmla="*/ 556260 h 647700"/>
                  <a:gd name="connsiteX26" fmla="*/ 253365 w 647700"/>
                  <a:gd name="connsiteY26" fmla="*/ 581025 h 647700"/>
                  <a:gd name="connsiteX27" fmla="*/ 286703 w 647700"/>
                  <a:gd name="connsiteY27" fmla="*/ 647700 h 647700"/>
                  <a:gd name="connsiteX28" fmla="*/ 362903 w 647700"/>
                  <a:gd name="connsiteY28" fmla="*/ 647700 h 647700"/>
                  <a:gd name="connsiteX29" fmla="*/ 396240 w 647700"/>
                  <a:gd name="connsiteY29" fmla="*/ 581025 h 647700"/>
                  <a:gd name="connsiteX30" fmla="*/ 455295 w 647700"/>
                  <a:gd name="connsiteY30" fmla="*/ 556260 h 647700"/>
                  <a:gd name="connsiteX31" fmla="*/ 526733 w 647700"/>
                  <a:gd name="connsiteY31" fmla="*/ 580073 h 647700"/>
                  <a:gd name="connsiteX32" fmla="*/ 581025 w 647700"/>
                  <a:gd name="connsiteY32" fmla="*/ 525780 h 647700"/>
                  <a:gd name="connsiteX33" fmla="*/ 557213 w 647700"/>
                  <a:gd name="connsiteY33" fmla="*/ 454343 h 647700"/>
                  <a:gd name="connsiteX34" fmla="*/ 581978 w 647700"/>
                  <a:gd name="connsiteY34" fmla="*/ 394335 h 647700"/>
                  <a:gd name="connsiteX35" fmla="*/ 648653 w 647700"/>
                  <a:gd name="connsiteY35" fmla="*/ 360998 h 647700"/>
                  <a:gd name="connsiteX36" fmla="*/ 648653 w 647700"/>
                  <a:gd name="connsiteY36" fmla="*/ 284798 h 647700"/>
                  <a:gd name="connsiteX37" fmla="*/ 581025 w 647700"/>
                  <a:gd name="connsiteY37" fmla="*/ 25241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7700" h="647700">
                    <a:moveTo>
                      <a:pt x="323850" y="438150"/>
                    </a:moveTo>
                    <a:cubicBezTo>
                      <a:pt x="260985" y="438150"/>
                      <a:pt x="209550" y="386715"/>
                      <a:pt x="209550" y="323850"/>
                    </a:cubicBezTo>
                    <a:cubicBezTo>
                      <a:pt x="209550" y="260985"/>
                      <a:pt x="260985" y="209550"/>
                      <a:pt x="323850" y="209550"/>
                    </a:cubicBezTo>
                    <a:cubicBezTo>
                      <a:pt x="386715" y="209550"/>
                      <a:pt x="438150" y="260985"/>
                      <a:pt x="438150" y="323850"/>
                    </a:cubicBezTo>
                    <a:cubicBezTo>
                      <a:pt x="438150" y="386715"/>
                      <a:pt x="386715" y="438150"/>
                      <a:pt x="323850" y="438150"/>
                    </a:cubicBezTo>
                    <a:close/>
                    <a:moveTo>
                      <a:pt x="581025" y="252413"/>
                    </a:moveTo>
                    <a:cubicBezTo>
                      <a:pt x="575310" y="231458"/>
                      <a:pt x="566738" y="211455"/>
                      <a:pt x="556260" y="193358"/>
                    </a:cubicBezTo>
                    <a:lnTo>
                      <a:pt x="580073" y="121920"/>
                    </a:lnTo>
                    <a:lnTo>
                      <a:pt x="525780" y="67628"/>
                    </a:lnTo>
                    <a:lnTo>
                      <a:pt x="454343" y="91440"/>
                    </a:lnTo>
                    <a:cubicBezTo>
                      <a:pt x="435293" y="80963"/>
                      <a:pt x="415290" y="72390"/>
                      <a:pt x="394335" y="66675"/>
                    </a:cubicBezTo>
                    <a:lnTo>
                      <a:pt x="361950" y="0"/>
                    </a:lnTo>
                    <a:lnTo>
                      <a:pt x="285750" y="0"/>
                    </a:lnTo>
                    <a:lnTo>
                      <a:pt x="252413" y="66675"/>
                    </a:lnTo>
                    <a:cubicBezTo>
                      <a:pt x="231458" y="72390"/>
                      <a:pt x="211455" y="80963"/>
                      <a:pt x="193358" y="91440"/>
                    </a:cubicBezTo>
                    <a:lnTo>
                      <a:pt x="121920" y="67628"/>
                    </a:lnTo>
                    <a:lnTo>
                      <a:pt x="67628" y="121920"/>
                    </a:lnTo>
                    <a:lnTo>
                      <a:pt x="91440" y="193358"/>
                    </a:lnTo>
                    <a:cubicBezTo>
                      <a:pt x="80963" y="212408"/>
                      <a:pt x="72390" y="232410"/>
                      <a:pt x="66675" y="253365"/>
                    </a:cubicBezTo>
                    <a:lnTo>
                      <a:pt x="0" y="285750"/>
                    </a:lnTo>
                    <a:lnTo>
                      <a:pt x="0" y="361950"/>
                    </a:lnTo>
                    <a:lnTo>
                      <a:pt x="66675" y="395288"/>
                    </a:lnTo>
                    <a:cubicBezTo>
                      <a:pt x="72390" y="416243"/>
                      <a:pt x="80963" y="436245"/>
                      <a:pt x="91440" y="454343"/>
                    </a:cubicBezTo>
                    <a:lnTo>
                      <a:pt x="67628" y="525780"/>
                    </a:lnTo>
                    <a:lnTo>
                      <a:pt x="121920" y="580073"/>
                    </a:lnTo>
                    <a:lnTo>
                      <a:pt x="193358" y="556260"/>
                    </a:lnTo>
                    <a:cubicBezTo>
                      <a:pt x="212408" y="566738"/>
                      <a:pt x="232410" y="575310"/>
                      <a:pt x="253365" y="581025"/>
                    </a:cubicBezTo>
                    <a:lnTo>
                      <a:pt x="286703" y="647700"/>
                    </a:lnTo>
                    <a:lnTo>
                      <a:pt x="362903" y="647700"/>
                    </a:lnTo>
                    <a:lnTo>
                      <a:pt x="396240" y="581025"/>
                    </a:lnTo>
                    <a:cubicBezTo>
                      <a:pt x="417195" y="575310"/>
                      <a:pt x="437198" y="566738"/>
                      <a:pt x="455295" y="556260"/>
                    </a:cubicBezTo>
                    <a:lnTo>
                      <a:pt x="526733" y="580073"/>
                    </a:lnTo>
                    <a:lnTo>
                      <a:pt x="581025" y="525780"/>
                    </a:lnTo>
                    <a:lnTo>
                      <a:pt x="557213" y="454343"/>
                    </a:lnTo>
                    <a:cubicBezTo>
                      <a:pt x="567690" y="435293"/>
                      <a:pt x="576263" y="415290"/>
                      <a:pt x="581978" y="394335"/>
                    </a:cubicBezTo>
                    <a:lnTo>
                      <a:pt x="648653" y="360998"/>
                    </a:lnTo>
                    <a:lnTo>
                      <a:pt x="648653" y="284798"/>
                    </a:lnTo>
                    <a:lnTo>
                      <a:pt x="581025" y="252413"/>
                    </a:lnTo>
                    <a:close/>
                  </a:path>
                </a:pathLst>
              </a:custGeom>
              <a:solidFill>
                <a:srgbClr val="F4F4F4"/>
              </a:solidFill>
              <a:ln w="9525" cap="flat">
                <a:solidFill>
                  <a:srgbClr val="306AB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91" name="Page details command">
              <a:extLst>
                <a:ext uri="{FF2B5EF4-FFF2-40B4-BE49-F238E27FC236}">
                  <a16:creationId xmlns:a16="http://schemas.microsoft.com/office/drawing/2014/main" id="{A461C4A9-FF65-45D0-8D72-DF70AAAF265D}"/>
                </a:ext>
              </a:extLst>
            </p:cNvPr>
            <p:cNvSpPr txBox="1"/>
            <p:nvPr/>
          </p:nvSpPr>
          <p:spPr>
            <a:xfrm>
              <a:off x="1888414" y="1803413"/>
              <a:ext cx="629757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 details</a:t>
              </a:r>
            </a:p>
          </p:txBody>
        </p:sp>
      </p:grpSp>
      <p:grpSp>
        <p:nvGrpSpPr>
          <p:cNvPr id="95" name="New page">
            <a:extLst>
              <a:ext uri="{FF2B5EF4-FFF2-40B4-BE49-F238E27FC236}">
                <a16:creationId xmlns:a16="http://schemas.microsoft.com/office/drawing/2014/main" id="{54AD9147-59A5-4388-BD37-33EBF0B35482}"/>
              </a:ext>
            </a:extLst>
          </p:cNvPr>
          <p:cNvGrpSpPr/>
          <p:nvPr userDrawn="1"/>
        </p:nvGrpSpPr>
        <p:grpSpPr>
          <a:xfrm>
            <a:off x="1017432" y="1795295"/>
            <a:ext cx="617772" cy="131229"/>
            <a:chOff x="1017432" y="1795295"/>
            <a:chExt cx="617772" cy="131229"/>
          </a:xfrm>
        </p:grpSpPr>
        <p:sp>
          <p:nvSpPr>
            <p:cNvPr id="96" name="New page icon" descr="Add">
              <a:extLst>
                <a:ext uri="{FF2B5EF4-FFF2-40B4-BE49-F238E27FC236}">
                  <a16:creationId xmlns:a16="http://schemas.microsoft.com/office/drawing/2014/main" id="{98544267-67E0-4680-83F6-1B5C97B716E4}"/>
                </a:ext>
              </a:extLst>
            </p:cNvPr>
            <p:cNvSpPr/>
            <p:nvPr/>
          </p:nvSpPr>
          <p:spPr>
            <a:xfrm>
              <a:off x="1017432" y="1795295"/>
              <a:ext cx="109823" cy="109823"/>
            </a:xfrm>
            <a:custGeom>
              <a:avLst/>
              <a:gdLst>
                <a:gd name="connsiteX0" fmla="*/ 109823 w 109823"/>
                <a:gd name="connsiteY0" fmla="*/ 46675 h 109823"/>
                <a:gd name="connsiteX1" fmla="*/ 63148 w 109823"/>
                <a:gd name="connsiteY1" fmla="*/ 46675 h 109823"/>
                <a:gd name="connsiteX2" fmla="*/ 63148 w 109823"/>
                <a:gd name="connsiteY2" fmla="*/ 0 h 109823"/>
                <a:gd name="connsiteX3" fmla="*/ 46675 w 109823"/>
                <a:gd name="connsiteY3" fmla="*/ 0 h 109823"/>
                <a:gd name="connsiteX4" fmla="*/ 46675 w 109823"/>
                <a:gd name="connsiteY4" fmla="*/ 46675 h 109823"/>
                <a:gd name="connsiteX5" fmla="*/ 0 w 109823"/>
                <a:gd name="connsiteY5" fmla="*/ 46675 h 109823"/>
                <a:gd name="connsiteX6" fmla="*/ 0 w 109823"/>
                <a:gd name="connsiteY6" fmla="*/ 63148 h 109823"/>
                <a:gd name="connsiteX7" fmla="*/ 46675 w 109823"/>
                <a:gd name="connsiteY7" fmla="*/ 63148 h 109823"/>
                <a:gd name="connsiteX8" fmla="*/ 46675 w 109823"/>
                <a:gd name="connsiteY8" fmla="*/ 109823 h 109823"/>
                <a:gd name="connsiteX9" fmla="*/ 63148 w 109823"/>
                <a:gd name="connsiteY9" fmla="*/ 109823 h 109823"/>
                <a:gd name="connsiteX10" fmla="*/ 63148 w 109823"/>
                <a:gd name="connsiteY10" fmla="*/ 63148 h 109823"/>
                <a:gd name="connsiteX11" fmla="*/ 109823 w 109823"/>
                <a:gd name="connsiteY11" fmla="*/ 63148 h 109823"/>
                <a:gd name="connsiteX12" fmla="*/ 109823 w 109823"/>
                <a:gd name="connsiteY12" fmla="*/ 46675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823" h="109823" fill="none" extrusionOk="0">
                  <a:moveTo>
                    <a:pt x="109823" y="46675"/>
                  </a:moveTo>
                  <a:cubicBezTo>
                    <a:pt x="97620" y="45074"/>
                    <a:pt x="84168" y="48180"/>
                    <a:pt x="63148" y="46675"/>
                  </a:cubicBezTo>
                  <a:cubicBezTo>
                    <a:pt x="66567" y="33984"/>
                    <a:pt x="61738" y="20216"/>
                    <a:pt x="63148" y="0"/>
                  </a:cubicBezTo>
                  <a:cubicBezTo>
                    <a:pt x="55744" y="-1107"/>
                    <a:pt x="50820" y="1436"/>
                    <a:pt x="46675" y="0"/>
                  </a:cubicBezTo>
                  <a:cubicBezTo>
                    <a:pt x="44503" y="22779"/>
                    <a:pt x="44745" y="33609"/>
                    <a:pt x="46675" y="46675"/>
                  </a:cubicBezTo>
                  <a:cubicBezTo>
                    <a:pt x="35786" y="42738"/>
                    <a:pt x="6813" y="47189"/>
                    <a:pt x="0" y="46675"/>
                  </a:cubicBezTo>
                  <a:cubicBezTo>
                    <a:pt x="-672" y="53849"/>
                    <a:pt x="130" y="57717"/>
                    <a:pt x="0" y="63148"/>
                  </a:cubicBezTo>
                  <a:cubicBezTo>
                    <a:pt x="5551" y="60239"/>
                    <a:pt x="25262" y="65560"/>
                    <a:pt x="46675" y="63148"/>
                  </a:cubicBezTo>
                  <a:cubicBezTo>
                    <a:pt x="49186" y="71820"/>
                    <a:pt x="50006" y="101989"/>
                    <a:pt x="46675" y="109823"/>
                  </a:cubicBezTo>
                  <a:cubicBezTo>
                    <a:pt x="53102" y="110841"/>
                    <a:pt x="56915" y="110445"/>
                    <a:pt x="63148" y="109823"/>
                  </a:cubicBezTo>
                  <a:cubicBezTo>
                    <a:pt x="64042" y="103478"/>
                    <a:pt x="62256" y="73377"/>
                    <a:pt x="63148" y="63148"/>
                  </a:cubicBezTo>
                  <a:cubicBezTo>
                    <a:pt x="67934" y="60443"/>
                    <a:pt x="104702" y="64352"/>
                    <a:pt x="109823" y="63148"/>
                  </a:cubicBezTo>
                  <a:cubicBezTo>
                    <a:pt x="111133" y="56293"/>
                    <a:pt x="110326" y="49010"/>
                    <a:pt x="109823" y="46675"/>
                  </a:cubicBezTo>
                  <a:close/>
                </a:path>
                <a:path w="109823" h="109823" stroke="0" extrusionOk="0">
                  <a:moveTo>
                    <a:pt x="109823" y="46675"/>
                  </a:moveTo>
                  <a:cubicBezTo>
                    <a:pt x="99173" y="48156"/>
                    <a:pt x="71474" y="47064"/>
                    <a:pt x="63148" y="46675"/>
                  </a:cubicBezTo>
                  <a:cubicBezTo>
                    <a:pt x="62322" y="24540"/>
                    <a:pt x="62187" y="8938"/>
                    <a:pt x="63148" y="0"/>
                  </a:cubicBezTo>
                  <a:cubicBezTo>
                    <a:pt x="58928" y="923"/>
                    <a:pt x="51813" y="308"/>
                    <a:pt x="46675" y="0"/>
                  </a:cubicBezTo>
                  <a:cubicBezTo>
                    <a:pt x="43434" y="21421"/>
                    <a:pt x="50276" y="37411"/>
                    <a:pt x="46675" y="46675"/>
                  </a:cubicBezTo>
                  <a:cubicBezTo>
                    <a:pt x="33550" y="48732"/>
                    <a:pt x="6481" y="45095"/>
                    <a:pt x="0" y="46675"/>
                  </a:cubicBezTo>
                  <a:cubicBezTo>
                    <a:pt x="469" y="54904"/>
                    <a:pt x="-1269" y="58515"/>
                    <a:pt x="0" y="63148"/>
                  </a:cubicBezTo>
                  <a:cubicBezTo>
                    <a:pt x="10004" y="67108"/>
                    <a:pt x="37669" y="64186"/>
                    <a:pt x="46675" y="63148"/>
                  </a:cubicBezTo>
                  <a:cubicBezTo>
                    <a:pt x="44607" y="84272"/>
                    <a:pt x="44048" y="90318"/>
                    <a:pt x="46675" y="109823"/>
                  </a:cubicBezTo>
                  <a:cubicBezTo>
                    <a:pt x="50478" y="108580"/>
                    <a:pt x="56203" y="110107"/>
                    <a:pt x="63148" y="109823"/>
                  </a:cubicBezTo>
                  <a:cubicBezTo>
                    <a:pt x="63120" y="95448"/>
                    <a:pt x="66458" y="74462"/>
                    <a:pt x="63148" y="63148"/>
                  </a:cubicBezTo>
                  <a:cubicBezTo>
                    <a:pt x="80484" y="66051"/>
                    <a:pt x="94270" y="59950"/>
                    <a:pt x="109823" y="63148"/>
                  </a:cubicBezTo>
                  <a:cubicBezTo>
                    <a:pt x="109629" y="58594"/>
                    <a:pt x="110232" y="54694"/>
                    <a:pt x="109823" y="46675"/>
                  </a:cubicBezTo>
                  <a:close/>
                </a:path>
              </a:pathLst>
            </a:custGeom>
            <a:solidFill>
              <a:srgbClr val="306AB7"/>
            </a:solidFill>
            <a:ln w="1290" cap="flat">
              <a:solidFill>
                <a:srgbClr val="306AB7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2400993169">
                    <a:custGeom>
                      <a:avLst/>
                      <a:gdLst>
                        <a:gd name="connsiteX0" fmla="*/ 109823 w 109823"/>
                        <a:gd name="connsiteY0" fmla="*/ 46675 h 109823"/>
                        <a:gd name="connsiteX1" fmla="*/ 63148 w 109823"/>
                        <a:gd name="connsiteY1" fmla="*/ 46675 h 109823"/>
                        <a:gd name="connsiteX2" fmla="*/ 63148 w 109823"/>
                        <a:gd name="connsiteY2" fmla="*/ 0 h 109823"/>
                        <a:gd name="connsiteX3" fmla="*/ 46675 w 109823"/>
                        <a:gd name="connsiteY3" fmla="*/ 0 h 109823"/>
                        <a:gd name="connsiteX4" fmla="*/ 46675 w 109823"/>
                        <a:gd name="connsiteY4" fmla="*/ 46675 h 109823"/>
                        <a:gd name="connsiteX5" fmla="*/ 0 w 109823"/>
                        <a:gd name="connsiteY5" fmla="*/ 46675 h 109823"/>
                        <a:gd name="connsiteX6" fmla="*/ 0 w 109823"/>
                        <a:gd name="connsiteY6" fmla="*/ 63148 h 109823"/>
                        <a:gd name="connsiteX7" fmla="*/ 46675 w 109823"/>
                        <a:gd name="connsiteY7" fmla="*/ 63148 h 109823"/>
                        <a:gd name="connsiteX8" fmla="*/ 46675 w 109823"/>
                        <a:gd name="connsiteY8" fmla="*/ 109823 h 109823"/>
                        <a:gd name="connsiteX9" fmla="*/ 63148 w 109823"/>
                        <a:gd name="connsiteY9" fmla="*/ 109823 h 109823"/>
                        <a:gd name="connsiteX10" fmla="*/ 63148 w 109823"/>
                        <a:gd name="connsiteY10" fmla="*/ 63148 h 109823"/>
                        <a:gd name="connsiteX11" fmla="*/ 109823 w 109823"/>
                        <a:gd name="connsiteY11" fmla="*/ 63148 h 1098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9823" h="109823">
                          <a:moveTo>
                            <a:pt x="109823" y="46675"/>
                          </a:moveTo>
                          <a:lnTo>
                            <a:pt x="63148" y="46675"/>
                          </a:lnTo>
                          <a:lnTo>
                            <a:pt x="63148" y="0"/>
                          </a:lnTo>
                          <a:lnTo>
                            <a:pt x="46675" y="0"/>
                          </a:lnTo>
                          <a:lnTo>
                            <a:pt x="46675" y="46675"/>
                          </a:lnTo>
                          <a:lnTo>
                            <a:pt x="0" y="46675"/>
                          </a:lnTo>
                          <a:lnTo>
                            <a:pt x="0" y="63148"/>
                          </a:lnTo>
                          <a:lnTo>
                            <a:pt x="46675" y="63148"/>
                          </a:lnTo>
                          <a:lnTo>
                            <a:pt x="46675" y="109823"/>
                          </a:lnTo>
                          <a:lnTo>
                            <a:pt x="63148" y="109823"/>
                          </a:lnTo>
                          <a:lnTo>
                            <a:pt x="63148" y="63148"/>
                          </a:lnTo>
                          <a:lnTo>
                            <a:pt x="109823" y="6314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2400993169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7" name="New page command">
              <a:extLst>
                <a:ext uri="{FF2B5EF4-FFF2-40B4-BE49-F238E27FC236}">
                  <a16:creationId xmlns:a16="http://schemas.microsoft.com/office/drawing/2014/main" id="{E894EF77-FD1E-4E11-894A-1107192365BB}"/>
                </a:ext>
              </a:extLst>
            </p:cNvPr>
            <p:cNvSpPr txBox="1"/>
            <p:nvPr/>
          </p:nvSpPr>
          <p:spPr>
            <a:xfrm>
              <a:off x="1200828" y="1803413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New</a:t>
              </a:r>
            </a:p>
          </p:txBody>
        </p:sp>
        <p:grpSp>
          <p:nvGrpSpPr>
            <p:cNvPr id="98" name="Chevron down">
              <a:extLst>
                <a:ext uri="{FF2B5EF4-FFF2-40B4-BE49-F238E27FC236}">
                  <a16:creationId xmlns:a16="http://schemas.microsoft.com/office/drawing/2014/main" id="{66651AE5-A5C6-4681-9989-BD1AA6B1331F}"/>
                </a:ext>
              </a:extLst>
            </p:cNvPr>
            <p:cNvGrpSpPr/>
            <p:nvPr/>
          </p:nvGrpSpPr>
          <p:grpSpPr>
            <a:xfrm>
              <a:off x="1465981" y="1822795"/>
              <a:ext cx="115743" cy="69608"/>
              <a:chOff x="1465981" y="1822795"/>
              <a:chExt cx="115743" cy="69608"/>
            </a:xfrm>
          </p:grpSpPr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949658EB-EB1A-40A4-A629-704A8B9CC1F4}"/>
                  </a:ext>
                </a:extLst>
              </p:cNvPr>
              <p:cNvSpPr/>
              <p:nvPr/>
            </p:nvSpPr>
            <p:spPr>
              <a:xfrm rot="10800000">
                <a:off x="1470422" y="1830919"/>
                <a:ext cx="111302" cy="61484"/>
              </a:xfrm>
              <a:custGeom>
                <a:avLst/>
                <a:gdLst>
                  <a:gd name="connsiteX0" fmla="*/ 0 w 111302"/>
                  <a:gd name="connsiteY0" fmla="*/ 61484 h 61484"/>
                  <a:gd name="connsiteX1" fmla="*/ 55651 w 111302"/>
                  <a:gd name="connsiteY1" fmla="*/ 0 h 61484"/>
                  <a:gd name="connsiteX2" fmla="*/ 111302 w 111302"/>
                  <a:gd name="connsiteY2" fmla="*/ 61484 h 61484"/>
                  <a:gd name="connsiteX3" fmla="*/ 0 w 111302"/>
                  <a:gd name="connsiteY3" fmla="*/ 61484 h 61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302" h="61484" fill="none" extrusionOk="0">
                    <a:moveTo>
                      <a:pt x="0" y="61484"/>
                    </a:moveTo>
                    <a:cubicBezTo>
                      <a:pt x="20133" y="47548"/>
                      <a:pt x="33371" y="27091"/>
                      <a:pt x="55651" y="0"/>
                    </a:cubicBezTo>
                    <a:cubicBezTo>
                      <a:pt x="80004" y="29041"/>
                      <a:pt x="95900" y="34371"/>
                      <a:pt x="111302" y="61484"/>
                    </a:cubicBezTo>
                    <a:cubicBezTo>
                      <a:pt x="76328" y="63645"/>
                      <a:pt x="26672" y="53335"/>
                      <a:pt x="0" y="61484"/>
                    </a:cubicBezTo>
                    <a:close/>
                  </a:path>
                  <a:path w="111302" h="61484" stroke="0" extrusionOk="0">
                    <a:moveTo>
                      <a:pt x="0" y="61484"/>
                    </a:moveTo>
                    <a:cubicBezTo>
                      <a:pt x="8868" y="50386"/>
                      <a:pt x="35082" y="13119"/>
                      <a:pt x="55651" y="0"/>
                    </a:cubicBezTo>
                    <a:cubicBezTo>
                      <a:pt x="59426" y="12876"/>
                      <a:pt x="97756" y="52905"/>
                      <a:pt x="111302" y="61484"/>
                    </a:cubicBezTo>
                    <a:cubicBezTo>
                      <a:pt x="87141" y="61942"/>
                      <a:pt x="52480" y="69944"/>
                      <a:pt x="0" y="61484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25">
                <a:solidFill>
                  <a:srgbClr val="707070"/>
                </a:solidFill>
                <a:extLst>
                  <a:ext uri="{C807C97D-BFC1-408E-A445-0C87EB9F89A2}">
                    <ask:lineSketchStyleProps xmlns:ask="http://schemas.microsoft.com/office/drawing/2018/sketchyshapes" sd="3969612778">
                      <a:prstGeom prst="triangle">
                        <a:avLst/>
                      </a:prstGeom>
                      <ask:type>
                        <ask:lineSketchCurved/>
                      </ask:type>
                      <ask:seed>3969612778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3991626A-B03A-423B-ABA7-070ACCB3A91A}"/>
                  </a:ext>
                </a:extLst>
              </p:cNvPr>
              <p:cNvSpPr/>
              <p:nvPr/>
            </p:nvSpPr>
            <p:spPr>
              <a:xfrm rot="10800000">
                <a:off x="1465981" y="1822795"/>
                <a:ext cx="111302" cy="61484"/>
              </a:xfrm>
              <a:custGeom>
                <a:avLst/>
                <a:gdLst>
                  <a:gd name="connsiteX0" fmla="*/ 0 w 111302"/>
                  <a:gd name="connsiteY0" fmla="*/ 61484 h 61484"/>
                  <a:gd name="connsiteX1" fmla="*/ 55651 w 111302"/>
                  <a:gd name="connsiteY1" fmla="*/ 0 h 61484"/>
                  <a:gd name="connsiteX2" fmla="*/ 111302 w 111302"/>
                  <a:gd name="connsiteY2" fmla="*/ 61484 h 61484"/>
                  <a:gd name="connsiteX3" fmla="*/ 0 w 111302"/>
                  <a:gd name="connsiteY3" fmla="*/ 61484 h 61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302" h="61484" fill="none" extrusionOk="0">
                    <a:moveTo>
                      <a:pt x="0" y="61484"/>
                    </a:moveTo>
                    <a:cubicBezTo>
                      <a:pt x="20133" y="47548"/>
                      <a:pt x="33371" y="27091"/>
                      <a:pt x="55651" y="0"/>
                    </a:cubicBezTo>
                    <a:cubicBezTo>
                      <a:pt x="80004" y="29041"/>
                      <a:pt x="95900" y="34371"/>
                      <a:pt x="111302" y="61484"/>
                    </a:cubicBezTo>
                    <a:cubicBezTo>
                      <a:pt x="76328" y="63645"/>
                      <a:pt x="26672" y="53335"/>
                      <a:pt x="0" y="61484"/>
                    </a:cubicBezTo>
                    <a:close/>
                  </a:path>
                  <a:path w="111302" h="61484" stroke="0" extrusionOk="0">
                    <a:moveTo>
                      <a:pt x="0" y="61484"/>
                    </a:moveTo>
                    <a:cubicBezTo>
                      <a:pt x="8868" y="50386"/>
                      <a:pt x="35082" y="13119"/>
                      <a:pt x="55651" y="0"/>
                    </a:cubicBezTo>
                    <a:cubicBezTo>
                      <a:pt x="59426" y="12876"/>
                      <a:pt x="97756" y="52905"/>
                      <a:pt x="111302" y="61484"/>
                    </a:cubicBezTo>
                    <a:cubicBezTo>
                      <a:pt x="87141" y="61942"/>
                      <a:pt x="52480" y="69944"/>
                      <a:pt x="0" y="61484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25">
                <a:noFill/>
                <a:extLst>
                  <a:ext uri="{C807C97D-BFC1-408E-A445-0C87EB9F89A2}">
                    <ask:lineSketchStyleProps xmlns:ask="http://schemas.microsoft.com/office/drawing/2018/sketchyshapes" sd="3969612778">
                      <a:prstGeom prst="triangle">
                        <a:avLst/>
                      </a:prstGeom>
                      <ask:type>
                        <ask:lineSketchCurved/>
                      </ask:type>
                      <ask:seed>3969612778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4" name="Page Border">
            <a:extLst>
              <a:ext uri="{FF2B5EF4-FFF2-40B4-BE49-F238E27FC236}">
                <a16:creationId xmlns:a16="http://schemas.microsoft.com/office/drawing/2014/main" id="{6B921DE3-6082-4E8C-A3E8-AF07977765EB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101" name="Scroll Bar">
            <a:extLst>
              <a:ext uri="{FF2B5EF4-FFF2-40B4-BE49-F238E27FC236}">
                <a16:creationId xmlns:a16="http://schemas.microsoft.com/office/drawing/2014/main" id="{6E44C717-5EE0-4D21-8ADA-4D7F64CD5D6A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102" name="Scroll bar">
              <a:extLst>
                <a:ext uri="{FF2B5EF4-FFF2-40B4-BE49-F238E27FC236}">
                  <a16:creationId xmlns:a16="http://schemas.microsoft.com/office/drawing/2014/main" id="{C529F3AC-5059-4114-991D-F481659CB3EC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04" name="Scroll Bar">
                <a:extLst>
                  <a:ext uri="{FF2B5EF4-FFF2-40B4-BE49-F238E27FC236}">
                    <a16:creationId xmlns:a16="http://schemas.microsoft.com/office/drawing/2014/main" id="{7506FD93-BDC7-409C-AA95-F4E97B2034BC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06" name="Scroll Bar">
                  <a:extLst>
                    <a:ext uri="{FF2B5EF4-FFF2-40B4-BE49-F238E27FC236}">
                      <a16:creationId xmlns:a16="http://schemas.microsoft.com/office/drawing/2014/main" id="{B98C4788-C044-4C17-8841-2299B4B263DE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07" name="Scroll Slider">
                  <a:extLst>
                    <a:ext uri="{FF2B5EF4-FFF2-40B4-BE49-F238E27FC236}">
                      <a16:creationId xmlns:a16="http://schemas.microsoft.com/office/drawing/2014/main" id="{5BAA1A59-2F6C-4241-B82E-2527EF5305CC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08" name="Scroll Up">
                  <a:extLst>
                    <a:ext uri="{FF2B5EF4-FFF2-40B4-BE49-F238E27FC236}">
                      <a16:creationId xmlns:a16="http://schemas.microsoft.com/office/drawing/2014/main" id="{86C6AEA7-6B12-480D-B2CC-86E644A567F8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09" name="Scroll Down">
                  <a:extLst>
                    <a:ext uri="{FF2B5EF4-FFF2-40B4-BE49-F238E27FC236}">
                      <a16:creationId xmlns:a16="http://schemas.microsoft.com/office/drawing/2014/main" id="{B9BADEDC-B626-458B-9717-9CBD9A1926FD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05" name="Scroll arrow up">
                <a:extLst>
                  <a:ext uri="{FF2B5EF4-FFF2-40B4-BE49-F238E27FC236}">
                    <a16:creationId xmlns:a16="http://schemas.microsoft.com/office/drawing/2014/main" id="{F2B786A9-ED75-464E-867F-B30A323A6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3" name="Scroll arrow down">
              <a:extLst>
                <a:ext uri="{FF2B5EF4-FFF2-40B4-BE49-F238E27FC236}">
                  <a16:creationId xmlns:a16="http://schemas.microsoft.com/office/drawing/2014/main" id="{18601A93-552E-4948-9634-320F50C18A8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6D1F0-C902-49E6-8E1A-670D21AD7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5041" y="1"/>
            <a:ext cx="256655" cy="3234176"/>
            <a:chOff x="12235041" y="1"/>
            <a:chExt cx="256655" cy="323417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00C2EDF-1695-4969-A553-66C34EC8314B}"/>
                </a:ext>
              </a:extLst>
            </p:cNvPr>
            <p:cNvSpPr/>
            <p:nvPr/>
          </p:nvSpPr>
          <p:spPr>
            <a:xfrm>
              <a:off x="12235041" y="1"/>
              <a:ext cx="256655" cy="261032"/>
            </a:xfrm>
            <a:prstGeom prst="rect">
              <a:avLst/>
            </a:prstGeom>
            <a:solidFill>
              <a:srgbClr val="A42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D9363-98FD-48F1-82C1-E2665EE183A6}"/>
                </a:ext>
              </a:extLst>
            </p:cNvPr>
            <p:cNvSpPr/>
            <p:nvPr/>
          </p:nvSpPr>
          <p:spPr>
            <a:xfrm>
              <a:off x="12235041" y="270286"/>
              <a:ext cx="256655" cy="261032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DCF0A32-B016-4D15-B7CE-25E273EB57F7}"/>
                </a:ext>
              </a:extLst>
            </p:cNvPr>
            <p:cNvSpPr/>
            <p:nvPr/>
          </p:nvSpPr>
          <p:spPr>
            <a:xfrm>
              <a:off x="12235041" y="540571"/>
              <a:ext cx="256655" cy="261032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464ECCC-4B10-401C-B8CE-CFAF4E786501}"/>
                </a:ext>
              </a:extLst>
            </p:cNvPr>
            <p:cNvSpPr/>
            <p:nvPr/>
          </p:nvSpPr>
          <p:spPr>
            <a:xfrm>
              <a:off x="12235041" y="810857"/>
              <a:ext cx="256655" cy="261032"/>
            </a:xfrm>
            <a:prstGeom prst="rect">
              <a:avLst/>
            </a:prstGeom>
            <a:solidFill>
              <a:srgbClr val="876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A9DD5BA-B377-4CAD-95C4-A5C05EF24F12}"/>
                </a:ext>
              </a:extLst>
            </p:cNvPr>
            <p:cNvSpPr/>
            <p:nvPr/>
          </p:nvSpPr>
          <p:spPr>
            <a:xfrm>
              <a:off x="12235041" y="1081142"/>
              <a:ext cx="256655" cy="261032"/>
            </a:xfrm>
            <a:prstGeom prst="rect">
              <a:avLst/>
            </a:prstGeom>
            <a:solidFill>
              <a:srgbClr val="CA5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90468DD-9E6C-4809-86A3-2099A9AAD856}"/>
                </a:ext>
              </a:extLst>
            </p:cNvPr>
            <p:cNvSpPr/>
            <p:nvPr/>
          </p:nvSpPr>
          <p:spPr>
            <a:xfrm>
              <a:off x="12235041" y="1351427"/>
              <a:ext cx="256655" cy="261032"/>
            </a:xfrm>
            <a:prstGeom prst="rect">
              <a:avLst/>
            </a:prstGeom>
            <a:solidFill>
              <a:srgbClr val="038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BE92E15-CAA8-4632-8261-3AC98331FCE1}"/>
                </a:ext>
              </a:extLst>
            </p:cNvPr>
            <p:cNvSpPr/>
            <p:nvPr/>
          </p:nvSpPr>
          <p:spPr>
            <a:xfrm>
              <a:off x="12235041" y="1621712"/>
              <a:ext cx="256655" cy="261032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7D4D4A8-A1E6-4EA2-B3B3-1A7107933FF4}"/>
                </a:ext>
              </a:extLst>
            </p:cNvPr>
            <p:cNvSpPr/>
            <p:nvPr/>
          </p:nvSpPr>
          <p:spPr>
            <a:xfrm>
              <a:off x="12235041" y="1891998"/>
              <a:ext cx="256655" cy="261032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880E3EA-A588-4DBA-A93E-6722C2385952}"/>
                </a:ext>
              </a:extLst>
            </p:cNvPr>
            <p:cNvSpPr/>
            <p:nvPr/>
          </p:nvSpPr>
          <p:spPr>
            <a:xfrm>
              <a:off x="12235041" y="2162283"/>
              <a:ext cx="256655" cy="261032"/>
            </a:xfrm>
            <a:prstGeom prst="rect">
              <a:avLst/>
            </a:prstGeom>
            <a:solidFill>
              <a:srgbClr val="8F7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294F50-EAC1-4161-B10E-8ED5411EE228}"/>
                </a:ext>
              </a:extLst>
            </p:cNvPr>
            <p:cNvSpPr/>
            <p:nvPr/>
          </p:nvSpPr>
          <p:spPr>
            <a:xfrm>
              <a:off x="12235041" y="2432568"/>
              <a:ext cx="256655" cy="261032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91D01BA-4ADD-4D61-B03D-21B478818F00}"/>
                </a:ext>
              </a:extLst>
            </p:cNvPr>
            <p:cNvSpPr/>
            <p:nvPr/>
          </p:nvSpPr>
          <p:spPr>
            <a:xfrm>
              <a:off x="12235041" y="2702853"/>
              <a:ext cx="256655" cy="261032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F75E34-24F4-432B-908F-5836DCC4BDBF}"/>
                </a:ext>
              </a:extLst>
            </p:cNvPr>
            <p:cNvSpPr/>
            <p:nvPr/>
          </p:nvSpPr>
          <p:spPr>
            <a:xfrm>
              <a:off x="12235041" y="2973145"/>
              <a:ext cx="256655" cy="261032"/>
            </a:xfrm>
            <a:prstGeom prst="rect">
              <a:avLst/>
            </a:prstGeom>
            <a:solidFill>
              <a:srgbClr val="867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28056A0-5082-4B0B-B847-E0588CF8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534755" y="1924"/>
            <a:ext cx="256655" cy="1619788"/>
            <a:chOff x="12235551" y="3910012"/>
            <a:chExt cx="747024" cy="957477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374C0B-B5B3-422C-92B8-643DD5143C71}"/>
                </a:ext>
              </a:extLst>
            </p:cNvPr>
            <p:cNvSpPr/>
            <p:nvPr/>
          </p:nvSpPr>
          <p:spPr>
            <a:xfrm>
              <a:off x="12235551" y="3910012"/>
              <a:ext cx="747024" cy="154299"/>
            </a:xfrm>
            <a:prstGeom prst="rect">
              <a:avLst/>
            </a:prstGeom>
            <a:solidFill>
              <a:srgbClr val="EF69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D95E8D-E748-4768-9105-9CA2B8790174}"/>
                </a:ext>
              </a:extLst>
            </p:cNvPr>
            <p:cNvSpPr/>
            <p:nvPr/>
          </p:nvSpPr>
          <p:spPr>
            <a:xfrm>
              <a:off x="12235551" y="4070648"/>
              <a:ext cx="747024" cy="154299"/>
            </a:xfrm>
            <a:prstGeom prst="rect">
              <a:avLst/>
            </a:prstGeom>
            <a:solidFill>
              <a:srgbClr val="FF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BE41857-43B2-4695-A1A0-CE7B2BAD2B13}"/>
                </a:ext>
              </a:extLst>
            </p:cNvPr>
            <p:cNvSpPr/>
            <p:nvPr/>
          </p:nvSpPr>
          <p:spPr>
            <a:xfrm>
              <a:off x="12235551" y="4231284"/>
              <a:ext cx="747024" cy="154299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ADC76CC-5674-4DF6-B64E-E39BF5C885AF}"/>
                </a:ext>
              </a:extLst>
            </p:cNvPr>
            <p:cNvSpPr/>
            <p:nvPr/>
          </p:nvSpPr>
          <p:spPr>
            <a:xfrm>
              <a:off x="12235551" y="4391920"/>
              <a:ext cx="747024" cy="154299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460F82-2ADA-49B4-B480-B20B6BF8C4DC}"/>
                </a:ext>
              </a:extLst>
            </p:cNvPr>
            <p:cNvSpPr/>
            <p:nvPr/>
          </p:nvSpPr>
          <p:spPr>
            <a:xfrm>
              <a:off x="12235551" y="4552556"/>
              <a:ext cx="747024" cy="154299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26F4833-BF6F-4A26-9356-D7D98FDC370A}"/>
                </a:ext>
              </a:extLst>
            </p:cNvPr>
            <p:cNvSpPr/>
            <p:nvPr/>
          </p:nvSpPr>
          <p:spPr>
            <a:xfrm>
              <a:off x="12235551" y="4713190"/>
              <a:ext cx="747024" cy="15429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2413ABC-435D-410F-98AF-1B18B1808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234549" y="5648261"/>
            <a:ext cx="257489" cy="3484290"/>
            <a:chOff x="12234549" y="5833895"/>
            <a:chExt cx="749450" cy="205960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B9F95C8-02DD-4AA0-8607-05FBE77BA094}"/>
                </a:ext>
              </a:extLst>
            </p:cNvPr>
            <p:cNvSpPr/>
            <p:nvPr/>
          </p:nvSpPr>
          <p:spPr>
            <a:xfrm>
              <a:off x="12234549" y="5833895"/>
              <a:ext cx="74945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6D4E4DB-4F4E-4A5B-9689-D8644E17487D}"/>
                </a:ext>
              </a:extLst>
            </p:cNvPr>
            <p:cNvSpPr/>
            <p:nvPr/>
          </p:nvSpPr>
          <p:spPr>
            <a:xfrm>
              <a:off x="12234549" y="5992629"/>
              <a:ext cx="749450" cy="1548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D68F698-2604-4087-99F3-7E195AC7260D}"/>
                </a:ext>
              </a:extLst>
            </p:cNvPr>
            <p:cNvSpPr/>
            <p:nvPr/>
          </p:nvSpPr>
          <p:spPr>
            <a:xfrm>
              <a:off x="12234549" y="6151363"/>
              <a:ext cx="749450" cy="1548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353856F-0769-4758-A884-D7E8F5361474}"/>
                </a:ext>
              </a:extLst>
            </p:cNvPr>
            <p:cNvSpPr/>
            <p:nvPr/>
          </p:nvSpPr>
          <p:spPr>
            <a:xfrm>
              <a:off x="12234549" y="6310097"/>
              <a:ext cx="749450" cy="154800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072106-82C6-4B51-87E5-4FDB266BA4E6}"/>
                </a:ext>
              </a:extLst>
            </p:cNvPr>
            <p:cNvSpPr/>
            <p:nvPr/>
          </p:nvSpPr>
          <p:spPr>
            <a:xfrm>
              <a:off x="12234549" y="6468831"/>
              <a:ext cx="749450" cy="154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3ED8EEF-D626-410E-841E-188B4375A072}"/>
                </a:ext>
              </a:extLst>
            </p:cNvPr>
            <p:cNvSpPr/>
            <p:nvPr/>
          </p:nvSpPr>
          <p:spPr>
            <a:xfrm>
              <a:off x="12234549" y="6627565"/>
              <a:ext cx="749450" cy="154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2921A8-B554-41F4-894A-9EF348627573}"/>
                </a:ext>
              </a:extLst>
            </p:cNvPr>
            <p:cNvSpPr/>
            <p:nvPr/>
          </p:nvSpPr>
          <p:spPr>
            <a:xfrm>
              <a:off x="12234549" y="6786299"/>
              <a:ext cx="749450" cy="154800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41F1F8E-F682-48C7-AB1A-886FCB1FB025}"/>
                </a:ext>
              </a:extLst>
            </p:cNvPr>
            <p:cNvSpPr/>
            <p:nvPr/>
          </p:nvSpPr>
          <p:spPr>
            <a:xfrm>
              <a:off x="12234549" y="6945033"/>
              <a:ext cx="749450" cy="1548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17FADE-AF3D-4F58-99D6-BB3CA25DF6E8}"/>
                </a:ext>
              </a:extLst>
            </p:cNvPr>
            <p:cNvSpPr/>
            <p:nvPr/>
          </p:nvSpPr>
          <p:spPr>
            <a:xfrm>
              <a:off x="12234549" y="7103767"/>
              <a:ext cx="749450" cy="1548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F824717-4BFD-46D5-8220-0E3B8B40E4BC}"/>
                </a:ext>
              </a:extLst>
            </p:cNvPr>
            <p:cNvSpPr/>
            <p:nvPr/>
          </p:nvSpPr>
          <p:spPr>
            <a:xfrm>
              <a:off x="12234549" y="7262501"/>
              <a:ext cx="749450" cy="1548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483627F-4C89-4D20-9F31-2534F294ACDB}"/>
                </a:ext>
              </a:extLst>
            </p:cNvPr>
            <p:cNvSpPr/>
            <p:nvPr/>
          </p:nvSpPr>
          <p:spPr>
            <a:xfrm>
              <a:off x="12234549" y="7421235"/>
              <a:ext cx="749450" cy="1548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543B74D-605A-45CE-94AA-C5D013670038}"/>
                </a:ext>
              </a:extLst>
            </p:cNvPr>
            <p:cNvSpPr/>
            <p:nvPr/>
          </p:nvSpPr>
          <p:spPr>
            <a:xfrm>
              <a:off x="12234549" y="7579969"/>
              <a:ext cx="749450" cy="15480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9BA708-B0D9-4528-BC57-675631A3F8D5}"/>
                </a:ext>
              </a:extLst>
            </p:cNvPr>
            <p:cNvSpPr/>
            <p:nvPr/>
          </p:nvSpPr>
          <p:spPr>
            <a:xfrm>
              <a:off x="12234549" y="7738703"/>
              <a:ext cx="749450" cy="1548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FCBD05B-BA36-4EEB-9538-9604CDE0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529824" y="5654916"/>
            <a:ext cx="257489" cy="2141619"/>
            <a:chOff x="12234549" y="7074867"/>
            <a:chExt cx="749450" cy="1265938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CEBF1BC-893C-4165-8222-AA81ED8728E8}"/>
                </a:ext>
              </a:extLst>
            </p:cNvPr>
            <p:cNvSpPr/>
            <p:nvPr/>
          </p:nvSpPr>
          <p:spPr>
            <a:xfrm>
              <a:off x="12234549" y="7074867"/>
              <a:ext cx="749450" cy="154800"/>
            </a:xfrm>
            <a:prstGeom prst="rect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2088C3A-72FD-429D-9606-D75BA7D88E1D}"/>
                </a:ext>
              </a:extLst>
            </p:cNvPr>
            <p:cNvSpPr/>
            <p:nvPr/>
          </p:nvSpPr>
          <p:spPr>
            <a:xfrm>
              <a:off x="12234549" y="7233601"/>
              <a:ext cx="749450" cy="154800"/>
            </a:xfrm>
            <a:prstGeom prst="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AAB7143-EF58-4D5F-B3D0-BB50EBEC273B}"/>
                </a:ext>
              </a:extLst>
            </p:cNvPr>
            <p:cNvSpPr/>
            <p:nvPr/>
          </p:nvSpPr>
          <p:spPr>
            <a:xfrm>
              <a:off x="12234549" y="7392335"/>
              <a:ext cx="749450" cy="154800"/>
            </a:xfrm>
            <a:prstGeom prst="rect">
              <a:avLst/>
            </a:prstGeom>
            <a:solidFill>
              <a:srgbClr val="106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0B97C4B-B898-4515-8949-21EE5FDC5068}"/>
                </a:ext>
              </a:extLst>
            </p:cNvPr>
            <p:cNvSpPr/>
            <p:nvPr/>
          </p:nvSpPr>
          <p:spPr>
            <a:xfrm>
              <a:off x="12234549" y="7551069"/>
              <a:ext cx="749450" cy="15480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EE3ED1A-9A9D-4D83-A43E-0DE2DC23ED7B}"/>
                </a:ext>
              </a:extLst>
            </p:cNvPr>
            <p:cNvSpPr/>
            <p:nvPr/>
          </p:nvSpPr>
          <p:spPr>
            <a:xfrm>
              <a:off x="12234549" y="7709803"/>
              <a:ext cx="749450" cy="154800"/>
            </a:xfrm>
            <a:prstGeom prst="rect">
              <a:avLst/>
            </a:prstGeom>
            <a:solidFill>
              <a:srgbClr val="2B8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51738A5-8D85-426D-9306-166FCB08429D}"/>
                </a:ext>
              </a:extLst>
            </p:cNvPr>
            <p:cNvSpPr/>
            <p:nvPr/>
          </p:nvSpPr>
          <p:spPr>
            <a:xfrm>
              <a:off x="12234549" y="7868537"/>
              <a:ext cx="749450" cy="154800"/>
            </a:xfrm>
            <a:prstGeom prst="rect">
              <a:avLst/>
            </a:prstGeom>
            <a:solidFill>
              <a:srgbClr val="C7E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C21E70D-16E0-483D-A929-886BFE65C599}"/>
                </a:ext>
              </a:extLst>
            </p:cNvPr>
            <p:cNvSpPr/>
            <p:nvPr/>
          </p:nvSpPr>
          <p:spPr>
            <a:xfrm>
              <a:off x="12234549" y="8027271"/>
              <a:ext cx="749450" cy="154800"/>
            </a:xfrm>
            <a:prstGeom prst="rect">
              <a:avLst/>
            </a:prstGeom>
            <a:solidFill>
              <a:srgbClr val="DEE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D386F59-8918-4E4C-A058-C7A8DA012651}"/>
                </a:ext>
              </a:extLst>
            </p:cNvPr>
            <p:cNvSpPr/>
            <p:nvPr/>
          </p:nvSpPr>
          <p:spPr>
            <a:xfrm>
              <a:off x="12234549" y="8186005"/>
              <a:ext cx="749450" cy="154800"/>
            </a:xfrm>
            <a:prstGeom prst="rect">
              <a:avLst/>
            </a:prstGeom>
            <a:solidFill>
              <a:srgbClr val="EFF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37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5" r:id="rId2"/>
    <p:sldLayoutId id="2147483714" r:id="rId3"/>
    <p:sldLayoutId id="214748369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49">
            <a:extLst>
              <a:ext uri="{FF2B5EF4-FFF2-40B4-BE49-F238E27FC236}">
                <a16:creationId xmlns:a16="http://schemas.microsoft.com/office/drawing/2014/main" id="{3DEA7D27-2D6B-4FDC-A95E-1D6D2495BAFB}"/>
              </a:ext>
            </a:extLst>
          </p:cNvPr>
          <p:cNvSpPr txBox="1"/>
          <p:nvPr userDrawn="1"/>
        </p:nvSpPr>
        <p:spPr>
          <a:xfrm>
            <a:off x="837327" y="8754511"/>
            <a:ext cx="452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Designed by: Hugo Bernier (@bernierh)</a:t>
            </a:r>
          </a:p>
        </p:txBody>
      </p:sp>
      <p:sp>
        <p:nvSpPr>
          <p:cNvPr id="14" name="Page Border">
            <a:extLst>
              <a:ext uri="{FF2B5EF4-FFF2-40B4-BE49-F238E27FC236}">
                <a16:creationId xmlns:a16="http://schemas.microsoft.com/office/drawing/2014/main" id="{6B921DE3-6082-4E8C-A3E8-AF07977765EB}"/>
              </a:ext>
            </a:extLst>
          </p:cNvPr>
          <p:cNvSpPr/>
          <p:nvPr userDrawn="1"/>
        </p:nvSpPr>
        <p:spPr>
          <a:xfrm>
            <a:off x="837327" y="486327"/>
            <a:ext cx="10504646" cy="8290961"/>
          </a:xfrm>
          <a:custGeom>
            <a:avLst/>
            <a:gdLst>
              <a:gd name="connsiteX0" fmla="*/ 0 w 10504646"/>
              <a:gd name="connsiteY0" fmla="*/ 0 h 8290961"/>
              <a:gd name="connsiteX1" fmla="*/ 656540 w 10504646"/>
              <a:gd name="connsiteY1" fmla="*/ 0 h 8290961"/>
              <a:gd name="connsiteX2" fmla="*/ 1102988 w 10504646"/>
              <a:gd name="connsiteY2" fmla="*/ 0 h 8290961"/>
              <a:gd name="connsiteX3" fmla="*/ 1969621 w 10504646"/>
              <a:gd name="connsiteY3" fmla="*/ 0 h 8290961"/>
              <a:gd name="connsiteX4" fmla="*/ 2836254 w 10504646"/>
              <a:gd name="connsiteY4" fmla="*/ 0 h 8290961"/>
              <a:gd name="connsiteX5" fmla="*/ 3387748 w 10504646"/>
              <a:gd name="connsiteY5" fmla="*/ 0 h 8290961"/>
              <a:gd name="connsiteX6" fmla="*/ 4044289 w 10504646"/>
              <a:gd name="connsiteY6" fmla="*/ 0 h 8290961"/>
              <a:gd name="connsiteX7" fmla="*/ 4700829 w 10504646"/>
              <a:gd name="connsiteY7" fmla="*/ 0 h 8290961"/>
              <a:gd name="connsiteX8" fmla="*/ 5042230 w 10504646"/>
              <a:gd name="connsiteY8" fmla="*/ 0 h 8290961"/>
              <a:gd name="connsiteX9" fmla="*/ 5593724 w 10504646"/>
              <a:gd name="connsiteY9" fmla="*/ 0 h 8290961"/>
              <a:gd name="connsiteX10" fmla="*/ 6355311 w 10504646"/>
              <a:gd name="connsiteY10" fmla="*/ 0 h 8290961"/>
              <a:gd name="connsiteX11" fmla="*/ 7221944 w 10504646"/>
              <a:gd name="connsiteY11" fmla="*/ 0 h 8290961"/>
              <a:gd name="connsiteX12" fmla="*/ 7563345 w 10504646"/>
              <a:gd name="connsiteY12" fmla="*/ 0 h 8290961"/>
              <a:gd name="connsiteX13" fmla="*/ 8429978 w 10504646"/>
              <a:gd name="connsiteY13" fmla="*/ 0 h 8290961"/>
              <a:gd name="connsiteX14" fmla="*/ 9086519 w 10504646"/>
              <a:gd name="connsiteY14" fmla="*/ 0 h 8290961"/>
              <a:gd name="connsiteX15" fmla="*/ 9743059 w 10504646"/>
              <a:gd name="connsiteY15" fmla="*/ 0 h 8290961"/>
              <a:gd name="connsiteX16" fmla="*/ 10504646 w 10504646"/>
              <a:gd name="connsiteY16" fmla="*/ 0 h 8290961"/>
              <a:gd name="connsiteX17" fmla="*/ 10504646 w 10504646"/>
              <a:gd name="connsiteY17" fmla="*/ 525094 h 8290961"/>
              <a:gd name="connsiteX18" fmla="*/ 10504646 w 10504646"/>
              <a:gd name="connsiteY18" fmla="*/ 1216008 h 8290961"/>
              <a:gd name="connsiteX19" fmla="*/ 10504646 w 10504646"/>
              <a:gd name="connsiteY19" fmla="*/ 1989831 h 8290961"/>
              <a:gd name="connsiteX20" fmla="*/ 10504646 w 10504646"/>
              <a:gd name="connsiteY20" fmla="*/ 2597834 h 8290961"/>
              <a:gd name="connsiteX21" fmla="*/ 10504646 w 10504646"/>
              <a:gd name="connsiteY21" fmla="*/ 3371657 h 8290961"/>
              <a:gd name="connsiteX22" fmla="*/ 10504646 w 10504646"/>
              <a:gd name="connsiteY22" fmla="*/ 4228390 h 8290961"/>
              <a:gd name="connsiteX23" fmla="*/ 10504646 w 10504646"/>
              <a:gd name="connsiteY23" fmla="*/ 4670575 h 8290961"/>
              <a:gd name="connsiteX24" fmla="*/ 10504646 w 10504646"/>
              <a:gd name="connsiteY24" fmla="*/ 5112759 h 8290961"/>
              <a:gd name="connsiteX25" fmla="*/ 10504646 w 10504646"/>
              <a:gd name="connsiteY25" fmla="*/ 5969492 h 8290961"/>
              <a:gd name="connsiteX26" fmla="*/ 10504646 w 10504646"/>
              <a:gd name="connsiteY26" fmla="*/ 6743315 h 8290961"/>
              <a:gd name="connsiteX27" fmla="*/ 10504646 w 10504646"/>
              <a:gd name="connsiteY27" fmla="*/ 7268409 h 8290961"/>
              <a:gd name="connsiteX28" fmla="*/ 10504646 w 10504646"/>
              <a:gd name="connsiteY28" fmla="*/ 8290961 h 8290961"/>
              <a:gd name="connsiteX29" fmla="*/ 9848106 w 10504646"/>
              <a:gd name="connsiteY29" fmla="*/ 8290961 h 8290961"/>
              <a:gd name="connsiteX30" fmla="*/ 9086519 w 10504646"/>
              <a:gd name="connsiteY30" fmla="*/ 8290961 h 8290961"/>
              <a:gd name="connsiteX31" fmla="*/ 8219885 w 10504646"/>
              <a:gd name="connsiteY31" fmla="*/ 8290961 h 8290961"/>
              <a:gd name="connsiteX32" fmla="*/ 7668392 w 10504646"/>
              <a:gd name="connsiteY32" fmla="*/ 8290961 h 8290961"/>
              <a:gd name="connsiteX33" fmla="*/ 7326991 w 10504646"/>
              <a:gd name="connsiteY33" fmla="*/ 8290961 h 8290961"/>
              <a:gd name="connsiteX34" fmla="*/ 6460357 w 10504646"/>
              <a:gd name="connsiteY34" fmla="*/ 8290961 h 8290961"/>
              <a:gd name="connsiteX35" fmla="*/ 6013910 w 10504646"/>
              <a:gd name="connsiteY35" fmla="*/ 8290961 h 8290961"/>
              <a:gd name="connsiteX36" fmla="*/ 5672509 w 10504646"/>
              <a:gd name="connsiteY36" fmla="*/ 8290961 h 8290961"/>
              <a:gd name="connsiteX37" fmla="*/ 5121015 w 10504646"/>
              <a:gd name="connsiteY37" fmla="*/ 8290961 h 8290961"/>
              <a:gd name="connsiteX38" fmla="*/ 4569521 w 10504646"/>
              <a:gd name="connsiteY38" fmla="*/ 8290961 h 8290961"/>
              <a:gd name="connsiteX39" fmla="*/ 4018027 w 10504646"/>
              <a:gd name="connsiteY39" fmla="*/ 8290961 h 8290961"/>
              <a:gd name="connsiteX40" fmla="*/ 3466533 w 10504646"/>
              <a:gd name="connsiteY40" fmla="*/ 8290961 h 8290961"/>
              <a:gd name="connsiteX41" fmla="*/ 2599900 w 10504646"/>
              <a:gd name="connsiteY41" fmla="*/ 8290961 h 8290961"/>
              <a:gd name="connsiteX42" fmla="*/ 1943360 w 10504646"/>
              <a:gd name="connsiteY42" fmla="*/ 8290961 h 8290961"/>
              <a:gd name="connsiteX43" fmla="*/ 1391866 w 10504646"/>
              <a:gd name="connsiteY43" fmla="*/ 8290961 h 8290961"/>
              <a:gd name="connsiteX44" fmla="*/ 630279 w 10504646"/>
              <a:gd name="connsiteY44" fmla="*/ 8290961 h 8290961"/>
              <a:gd name="connsiteX45" fmla="*/ 0 w 10504646"/>
              <a:gd name="connsiteY45" fmla="*/ 8290961 h 8290961"/>
              <a:gd name="connsiteX46" fmla="*/ 0 w 10504646"/>
              <a:gd name="connsiteY46" fmla="*/ 7517138 h 8290961"/>
              <a:gd name="connsiteX47" fmla="*/ 0 w 10504646"/>
              <a:gd name="connsiteY47" fmla="*/ 7074953 h 8290961"/>
              <a:gd name="connsiteX48" fmla="*/ 0 w 10504646"/>
              <a:gd name="connsiteY48" fmla="*/ 6384040 h 8290961"/>
              <a:gd name="connsiteX49" fmla="*/ 0 w 10504646"/>
              <a:gd name="connsiteY49" fmla="*/ 5776036 h 8290961"/>
              <a:gd name="connsiteX50" fmla="*/ 0 w 10504646"/>
              <a:gd name="connsiteY50" fmla="*/ 5168032 h 8290961"/>
              <a:gd name="connsiteX51" fmla="*/ 0 w 10504646"/>
              <a:gd name="connsiteY51" fmla="*/ 4725848 h 8290961"/>
              <a:gd name="connsiteX52" fmla="*/ 0 w 10504646"/>
              <a:gd name="connsiteY52" fmla="*/ 3869115 h 8290961"/>
              <a:gd name="connsiteX53" fmla="*/ 0 w 10504646"/>
              <a:gd name="connsiteY53" fmla="*/ 3426931 h 8290961"/>
              <a:gd name="connsiteX54" fmla="*/ 0 w 10504646"/>
              <a:gd name="connsiteY54" fmla="*/ 2984746 h 8290961"/>
              <a:gd name="connsiteX55" fmla="*/ 0 w 10504646"/>
              <a:gd name="connsiteY55" fmla="*/ 2376742 h 8290961"/>
              <a:gd name="connsiteX56" fmla="*/ 0 w 10504646"/>
              <a:gd name="connsiteY56" fmla="*/ 1602919 h 8290961"/>
              <a:gd name="connsiteX57" fmla="*/ 0 w 10504646"/>
              <a:gd name="connsiteY57" fmla="*/ 994915 h 8290961"/>
              <a:gd name="connsiteX58" fmla="*/ 0 w 10504646"/>
              <a:gd name="connsiteY58" fmla="*/ 0 h 829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0504646" h="8290961" extrusionOk="0">
                <a:moveTo>
                  <a:pt x="0" y="0"/>
                </a:moveTo>
                <a:cubicBezTo>
                  <a:pt x="177173" y="3917"/>
                  <a:pt x="485201" y="-13861"/>
                  <a:pt x="656540" y="0"/>
                </a:cubicBezTo>
                <a:cubicBezTo>
                  <a:pt x="827879" y="13861"/>
                  <a:pt x="896717" y="-7273"/>
                  <a:pt x="1102988" y="0"/>
                </a:cubicBezTo>
                <a:cubicBezTo>
                  <a:pt x="1309259" y="7273"/>
                  <a:pt x="1677374" y="40883"/>
                  <a:pt x="1969621" y="0"/>
                </a:cubicBezTo>
                <a:cubicBezTo>
                  <a:pt x="2261868" y="-40883"/>
                  <a:pt x="2541085" y="17850"/>
                  <a:pt x="2836254" y="0"/>
                </a:cubicBezTo>
                <a:cubicBezTo>
                  <a:pt x="3131423" y="-17850"/>
                  <a:pt x="3155631" y="-24466"/>
                  <a:pt x="3387748" y="0"/>
                </a:cubicBezTo>
                <a:cubicBezTo>
                  <a:pt x="3619865" y="24466"/>
                  <a:pt x="3795912" y="2481"/>
                  <a:pt x="4044289" y="0"/>
                </a:cubicBezTo>
                <a:cubicBezTo>
                  <a:pt x="4292666" y="-2481"/>
                  <a:pt x="4551185" y="17367"/>
                  <a:pt x="4700829" y="0"/>
                </a:cubicBezTo>
                <a:cubicBezTo>
                  <a:pt x="4850473" y="-17367"/>
                  <a:pt x="4953430" y="6055"/>
                  <a:pt x="5042230" y="0"/>
                </a:cubicBezTo>
                <a:cubicBezTo>
                  <a:pt x="5131030" y="-6055"/>
                  <a:pt x="5318743" y="-17106"/>
                  <a:pt x="5593724" y="0"/>
                </a:cubicBezTo>
                <a:cubicBezTo>
                  <a:pt x="5868705" y="17106"/>
                  <a:pt x="6136480" y="8035"/>
                  <a:pt x="6355311" y="0"/>
                </a:cubicBezTo>
                <a:cubicBezTo>
                  <a:pt x="6574142" y="-8035"/>
                  <a:pt x="6808176" y="-341"/>
                  <a:pt x="7221944" y="0"/>
                </a:cubicBezTo>
                <a:cubicBezTo>
                  <a:pt x="7635712" y="341"/>
                  <a:pt x="7455385" y="-11546"/>
                  <a:pt x="7563345" y="0"/>
                </a:cubicBezTo>
                <a:cubicBezTo>
                  <a:pt x="7671305" y="11546"/>
                  <a:pt x="8093440" y="3098"/>
                  <a:pt x="8429978" y="0"/>
                </a:cubicBezTo>
                <a:cubicBezTo>
                  <a:pt x="8766516" y="-3098"/>
                  <a:pt x="8936337" y="-12695"/>
                  <a:pt x="9086519" y="0"/>
                </a:cubicBezTo>
                <a:cubicBezTo>
                  <a:pt x="9236701" y="12695"/>
                  <a:pt x="9594695" y="4691"/>
                  <a:pt x="9743059" y="0"/>
                </a:cubicBezTo>
                <a:cubicBezTo>
                  <a:pt x="9891423" y="-4691"/>
                  <a:pt x="10335993" y="-32"/>
                  <a:pt x="10504646" y="0"/>
                </a:cubicBezTo>
                <a:cubicBezTo>
                  <a:pt x="10511777" y="210044"/>
                  <a:pt x="10520902" y="276764"/>
                  <a:pt x="10504646" y="525094"/>
                </a:cubicBezTo>
                <a:cubicBezTo>
                  <a:pt x="10488390" y="773424"/>
                  <a:pt x="10528842" y="967154"/>
                  <a:pt x="10504646" y="1216008"/>
                </a:cubicBezTo>
                <a:cubicBezTo>
                  <a:pt x="10480450" y="1464862"/>
                  <a:pt x="10516911" y="1704573"/>
                  <a:pt x="10504646" y="1989831"/>
                </a:cubicBezTo>
                <a:cubicBezTo>
                  <a:pt x="10492381" y="2275089"/>
                  <a:pt x="10494242" y="2380903"/>
                  <a:pt x="10504646" y="2597834"/>
                </a:cubicBezTo>
                <a:cubicBezTo>
                  <a:pt x="10515050" y="2814765"/>
                  <a:pt x="10518188" y="3113008"/>
                  <a:pt x="10504646" y="3371657"/>
                </a:cubicBezTo>
                <a:cubicBezTo>
                  <a:pt x="10491104" y="3630306"/>
                  <a:pt x="10498668" y="3830510"/>
                  <a:pt x="10504646" y="4228390"/>
                </a:cubicBezTo>
                <a:cubicBezTo>
                  <a:pt x="10510624" y="4626270"/>
                  <a:pt x="10524314" y="4499004"/>
                  <a:pt x="10504646" y="4670575"/>
                </a:cubicBezTo>
                <a:cubicBezTo>
                  <a:pt x="10484978" y="4842146"/>
                  <a:pt x="10526704" y="4941792"/>
                  <a:pt x="10504646" y="5112759"/>
                </a:cubicBezTo>
                <a:cubicBezTo>
                  <a:pt x="10482588" y="5283726"/>
                  <a:pt x="10500140" y="5687361"/>
                  <a:pt x="10504646" y="5969492"/>
                </a:cubicBezTo>
                <a:cubicBezTo>
                  <a:pt x="10509152" y="6251623"/>
                  <a:pt x="10478759" y="6373192"/>
                  <a:pt x="10504646" y="6743315"/>
                </a:cubicBezTo>
                <a:cubicBezTo>
                  <a:pt x="10530533" y="7113438"/>
                  <a:pt x="10479660" y="7124743"/>
                  <a:pt x="10504646" y="7268409"/>
                </a:cubicBezTo>
                <a:cubicBezTo>
                  <a:pt x="10529632" y="7412075"/>
                  <a:pt x="10523405" y="7970335"/>
                  <a:pt x="10504646" y="8290961"/>
                </a:cubicBezTo>
                <a:cubicBezTo>
                  <a:pt x="10319167" y="8259535"/>
                  <a:pt x="10095638" y="8292930"/>
                  <a:pt x="9848106" y="8290961"/>
                </a:cubicBezTo>
                <a:cubicBezTo>
                  <a:pt x="9600574" y="8288992"/>
                  <a:pt x="9321611" y="8262880"/>
                  <a:pt x="9086519" y="8290961"/>
                </a:cubicBezTo>
                <a:cubicBezTo>
                  <a:pt x="8851427" y="8319042"/>
                  <a:pt x="8545105" y="8250254"/>
                  <a:pt x="8219885" y="8290961"/>
                </a:cubicBezTo>
                <a:cubicBezTo>
                  <a:pt x="7894665" y="8331668"/>
                  <a:pt x="7916203" y="8272736"/>
                  <a:pt x="7668392" y="8290961"/>
                </a:cubicBezTo>
                <a:cubicBezTo>
                  <a:pt x="7420581" y="8309186"/>
                  <a:pt x="7478987" y="8285393"/>
                  <a:pt x="7326991" y="8290961"/>
                </a:cubicBezTo>
                <a:cubicBezTo>
                  <a:pt x="7174995" y="8296529"/>
                  <a:pt x="6669921" y="8267547"/>
                  <a:pt x="6460357" y="8290961"/>
                </a:cubicBezTo>
                <a:cubicBezTo>
                  <a:pt x="6250793" y="8314375"/>
                  <a:pt x="6184213" y="8275303"/>
                  <a:pt x="6013910" y="8290961"/>
                </a:cubicBezTo>
                <a:cubicBezTo>
                  <a:pt x="5843607" y="8306619"/>
                  <a:pt x="5749620" y="8300418"/>
                  <a:pt x="5672509" y="8290961"/>
                </a:cubicBezTo>
                <a:cubicBezTo>
                  <a:pt x="5595398" y="8281504"/>
                  <a:pt x="5342537" y="8265509"/>
                  <a:pt x="5121015" y="8290961"/>
                </a:cubicBezTo>
                <a:cubicBezTo>
                  <a:pt x="4899493" y="8316413"/>
                  <a:pt x="4801558" y="8273055"/>
                  <a:pt x="4569521" y="8290961"/>
                </a:cubicBezTo>
                <a:cubicBezTo>
                  <a:pt x="4337484" y="8308867"/>
                  <a:pt x="4154730" y="8296775"/>
                  <a:pt x="4018027" y="8290961"/>
                </a:cubicBezTo>
                <a:cubicBezTo>
                  <a:pt x="3881324" y="8285147"/>
                  <a:pt x="3590108" y="8309479"/>
                  <a:pt x="3466533" y="8290961"/>
                </a:cubicBezTo>
                <a:cubicBezTo>
                  <a:pt x="3342958" y="8272443"/>
                  <a:pt x="2793411" y="8308137"/>
                  <a:pt x="2599900" y="8290961"/>
                </a:cubicBezTo>
                <a:cubicBezTo>
                  <a:pt x="2406389" y="8273785"/>
                  <a:pt x="2169197" y="8318342"/>
                  <a:pt x="1943360" y="8290961"/>
                </a:cubicBezTo>
                <a:cubicBezTo>
                  <a:pt x="1717523" y="8263580"/>
                  <a:pt x="1511841" y="8269500"/>
                  <a:pt x="1391866" y="8290961"/>
                </a:cubicBezTo>
                <a:cubicBezTo>
                  <a:pt x="1271891" y="8312422"/>
                  <a:pt x="966331" y="8275076"/>
                  <a:pt x="630279" y="8290961"/>
                </a:cubicBezTo>
                <a:cubicBezTo>
                  <a:pt x="294227" y="8306846"/>
                  <a:pt x="230840" y="8270693"/>
                  <a:pt x="0" y="8290961"/>
                </a:cubicBezTo>
                <a:cubicBezTo>
                  <a:pt x="6970" y="8065086"/>
                  <a:pt x="7375" y="7828647"/>
                  <a:pt x="0" y="7517138"/>
                </a:cubicBezTo>
                <a:cubicBezTo>
                  <a:pt x="-7375" y="7205629"/>
                  <a:pt x="-13156" y="7165752"/>
                  <a:pt x="0" y="7074953"/>
                </a:cubicBezTo>
                <a:cubicBezTo>
                  <a:pt x="13156" y="6984154"/>
                  <a:pt x="-29744" y="6526400"/>
                  <a:pt x="0" y="6384040"/>
                </a:cubicBezTo>
                <a:cubicBezTo>
                  <a:pt x="29744" y="6241680"/>
                  <a:pt x="-27555" y="5913478"/>
                  <a:pt x="0" y="5776036"/>
                </a:cubicBezTo>
                <a:cubicBezTo>
                  <a:pt x="27555" y="5638594"/>
                  <a:pt x="18029" y="5435091"/>
                  <a:pt x="0" y="5168032"/>
                </a:cubicBezTo>
                <a:cubicBezTo>
                  <a:pt x="-18029" y="4900973"/>
                  <a:pt x="-12868" y="4824206"/>
                  <a:pt x="0" y="4725848"/>
                </a:cubicBezTo>
                <a:cubicBezTo>
                  <a:pt x="12868" y="4627490"/>
                  <a:pt x="-14945" y="4072523"/>
                  <a:pt x="0" y="3869115"/>
                </a:cubicBezTo>
                <a:cubicBezTo>
                  <a:pt x="14945" y="3665707"/>
                  <a:pt x="16719" y="3528529"/>
                  <a:pt x="0" y="3426931"/>
                </a:cubicBezTo>
                <a:cubicBezTo>
                  <a:pt x="-16719" y="3325333"/>
                  <a:pt x="-6708" y="3180594"/>
                  <a:pt x="0" y="2984746"/>
                </a:cubicBezTo>
                <a:cubicBezTo>
                  <a:pt x="6708" y="2788898"/>
                  <a:pt x="-14909" y="2666151"/>
                  <a:pt x="0" y="2376742"/>
                </a:cubicBezTo>
                <a:cubicBezTo>
                  <a:pt x="14909" y="2087333"/>
                  <a:pt x="-34607" y="1885623"/>
                  <a:pt x="0" y="1602919"/>
                </a:cubicBezTo>
                <a:cubicBezTo>
                  <a:pt x="34607" y="1320215"/>
                  <a:pt x="-17527" y="1174938"/>
                  <a:pt x="0" y="994915"/>
                </a:cubicBezTo>
                <a:cubicBezTo>
                  <a:pt x="17527" y="814892"/>
                  <a:pt x="20606" y="490209"/>
                  <a:pt x="0" y="0"/>
                </a:cubicBezTo>
                <a:close/>
              </a:path>
            </a:pathLst>
          </a:custGeom>
          <a:noFill/>
          <a:ln>
            <a:solidFill>
              <a:srgbClr val="B0B0B0"/>
            </a:solidFill>
            <a:extLst>
              <a:ext uri="{C807C97D-BFC1-408E-A445-0C87EB9F89A2}">
                <ask:lineSketchStyleProps xmlns:ask="http://schemas.microsoft.com/office/drawing/2018/sketchyshapes" sd="1444070253">
                  <a:prstGeom prst="rect">
                    <a:avLst/>
                  </a:prstGeom>
                  <ask:type>
                    <ask:lineSketchFreehand/>
                  </ask:type>
                  <ask:seed>1444070253</ask:seed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59"/>
          </a:p>
        </p:txBody>
      </p:sp>
      <p:grpSp>
        <p:nvGrpSpPr>
          <p:cNvPr id="24" name="Search Bar">
            <a:extLst>
              <a:ext uri="{FF2B5EF4-FFF2-40B4-BE49-F238E27FC236}">
                <a16:creationId xmlns:a16="http://schemas.microsoft.com/office/drawing/2014/main" id="{BA99E9B2-05F9-4706-9A5D-62F6A1EB72F3}"/>
              </a:ext>
            </a:extLst>
          </p:cNvPr>
          <p:cNvGrpSpPr/>
          <p:nvPr userDrawn="1"/>
        </p:nvGrpSpPr>
        <p:grpSpPr>
          <a:xfrm>
            <a:off x="8867842" y="1289630"/>
            <a:ext cx="2073828" cy="260253"/>
            <a:chOff x="8867842" y="1289630"/>
            <a:chExt cx="2073828" cy="260253"/>
          </a:xfrm>
        </p:grpSpPr>
        <p:sp>
          <p:nvSpPr>
            <p:cNvPr id="25" name="Search Box">
              <a:extLst>
                <a:ext uri="{FF2B5EF4-FFF2-40B4-BE49-F238E27FC236}">
                  <a16:creationId xmlns:a16="http://schemas.microsoft.com/office/drawing/2014/main" id="{A8F9100A-27A7-446A-A729-E36CB7672FA4}"/>
                </a:ext>
              </a:extLst>
            </p:cNvPr>
            <p:cNvSpPr/>
            <p:nvPr/>
          </p:nvSpPr>
          <p:spPr>
            <a:xfrm>
              <a:off x="8867842" y="1289630"/>
              <a:ext cx="2073828" cy="260253"/>
            </a:xfrm>
            <a:custGeom>
              <a:avLst/>
              <a:gdLst>
                <a:gd name="connsiteX0" fmla="*/ 0 w 2073828"/>
                <a:gd name="connsiteY0" fmla="*/ 0 h 260253"/>
                <a:gd name="connsiteX1" fmla="*/ 691276 w 2073828"/>
                <a:gd name="connsiteY1" fmla="*/ 0 h 260253"/>
                <a:gd name="connsiteX2" fmla="*/ 1341075 w 2073828"/>
                <a:gd name="connsiteY2" fmla="*/ 0 h 260253"/>
                <a:gd name="connsiteX3" fmla="*/ 2073828 w 2073828"/>
                <a:gd name="connsiteY3" fmla="*/ 0 h 260253"/>
                <a:gd name="connsiteX4" fmla="*/ 2073828 w 2073828"/>
                <a:gd name="connsiteY4" fmla="*/ 260253 h 260253"/>
                <a:gd name="connsiteX5" fmla="*/ 1341075 w 2073828"/>
                <a:gd name="connsiteY5" fmla="*/ 260253 h 260253"/>
                <a:gd name="connsiteX6" fmla="*/ 691276 w 2073828"/>
                <a:gd name="connsiteY6" fmla="*/ 260253 h 260253"/>
                <a:gd name="connsiteX7" fmla="*/ 0 w 2073828"/>
                <a:gd name="connsiteY7" fmla="*/ 260253 h 260253"/>
                <a:gd name="connsiteX8" fmla="*/ 0 w 2073828"/>
                <a:gd name="connsiteY8" fmla="*/ 0 h 26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3828" h="260253" extrusionOk="0">
                  <a:moveTo>
                    <a:pt x="0" y="0"/>
                  </a:moveTo>
                  <a:cubicBezTo>
                    <a:pt x="184097" y="9153"/>
                    <a:pt x="482923" y="-6869"/>
                    <a:pt x="691276" y="0"/>
                  </a:cubicBezTo>
                  <a:cubicBezTo>
                    <a:pt x="899629" y="6869"/>
                    <a:pt x="1026096" y="10760"/>
                    <a:pt x="1341075" y="0"/>
                  </a:cubicBezTo>
                  <a:cubicBezTo>
                    <a:pt x="1656054" y="-10760"/>
                    <a:pt x="1808994" y="-28516"/>
                    <a:pt x="2073828" y="0"/>
                  </a:cubicBezTo>
                  <a:cubicBezTo>
                    <a:pt x="2086575" y="61825"/>
                    <a:pt x="2063188" y="188287"/>
                    <a:pt x="2073828" y="260253"/>
                  </a:cubicBezTo>
                  <a:cubicBezTo>
                    <a:pt x="1780105" y="271197"/>
                    <a:pt x="1493430" y="271584"/>
                    <a:pt x="1341075" y="260253"/>
                  </a:cubicBezTo>
                  <a:cubicBezTo>
                    <a:pt x="1188720" y="248922"/>
                    <a:pt x="860893" y="230552"/>
                    <a:pt x="691276" y="260253"/>
                  </a:cubicBezTo>
                  <a:cubicBezTo>
                    <a:pt x="521659" y="289954"/>
                    <a:pt x="192372" y="242647"/>
                    <a:pt x="0" y="260253"/>
                  </a:cubicBezTo>
                  <a:cubicBezTo>
                    <a:pt x="12361" y="201137"/>
                    <a:pt x="-7153" y="9489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9E9E9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26" name="Search this site">
              <a:extLst>
                <a:ext uri="{FF2B5EF4-FFF2-40B4-BE49-F238E27FC236}">
                  <a16:creationId xmlns:a16="http://schemas.microsoft.com/office/drawing/2014/main" id="{2D0E2013-CBF1-4991-8E19-EE4FB9B87283}"/>
                </a:ext>
              </a:extLst>
            </p:cNvPr>
            <p:cNvSpPr txBox="1"/>
            <p:nvPr/>
          </p:nvSpPr>
          <p:spPr>
            <a:xfrm>
              <a:off x="9234104" y="1380986"/>
              <a:ext cx="1275098" cy="10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68686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Search this site</a:t>
              </a:r>
            </a:p>
          </p:txBody>
        </p:sp>
        <p:sp>
          <p:nvSpPr>
            <p:cNvPr id="27" name="Magnifying Glass" descr="Magnifying glass">
              <a:extLst>
                <a:ext uri="{FF2B5EF4-FFF2-40B4-BE49-F238E27FC236}">
                  <a16:creationId xmlns:a16="http://schemas.microsoft.com/office/drawing/2014/main" id="{AD8AA14A-0484-466A-939C-6342BC0F212F}"/>
                </a:ext>
              </a:extLst>
            </p:cNvPr>
            <p:cNvSpPr/>
            <p:nvPr/>
          </p:nvSpPr>
          <p:spPr>
            <a:xfrm flipH="1">
              <a:off x="8979146" y="1360884"/>
              <a:ext cx="143654" cy="143654"/>
            </a:xfrm>
            <a:custGeom>
              <a:avLst/>
              <a:gdLst>
                <a:gd name="connsiteX0" fmla="*/ 141628 w 143654"/>
                <a:gd name="connsiteY0" fmla="*/ 123395 h 143654"/>
                <a:gd name="connsiteX1" fmla="*/ 118606 w 143654"/>
                <a:gd name="connsiteY1" fmla="*/ 100373 h 143654"/>
                <a:gd name="connsiteX2" fmla="*/ 107187 w 143654"/>
                <a:gd name="connsiteY2" fmla="*/ 96874 h 143654"/>
                <a:gd name="connsiteX3" fmla="*/ 99084 w 143654"/>
                <a:gd name="connsiteY3" fmla="*/ 88770 h 143654"/>
                <a:gd name="connsiteX4" fmla="*/ 110503 w 143654"/>
                <a:gd name="connsiteY4" fmla="*/ 55251 h 143654"/>
                <a:gd name="connsiteX5" fmla="*/ 55251 w 143654"/>
                <a:gd name="connsiteY5" fmla="*/ 0 h 143654"/>
                <a:gd name="connsiteX6" fmla="*/ 0 w 143654"/>
                <a:gd name="connsiteY6" fmla="*/ 55251 h 143654"/>
                <a:gd name="connsiteX7" fmla="*/ 55251 w 143654"/>
                <a:gd name="connsiteY7" fmla="*/ 110503 h 143654"/>
                <a:gd name="connsiteX8" fmla="*/ 88770 w 143654"/>
                <a:gd name="connsiteY8" fmla="*/ 99084 h 143654"/>
                <a:gd name="connsiteX9" fmla="*/ 96874 w 143654"/>
                <a:gd name="connsiteY9" fmla="*/ 107187 h 143654"/>
                <a:gd name="connsiteX10" fmla="*/ 100373 w 143654"/>
                <a:gd name="connsiteY10" fmla="*/ 118606 h 143654"/>
                <a:gd name="connsiteX11" fmla="*/ 123395 w 143654"/>
                <a:gd name="connsiteY11" fmla="*/ 141628 h 143654"/>
                <a:gd name="connsiteX12" fmla="*/ 132603 w 143654"/>
                <a:gd name="connsiteY12" fmla="*/ 145495 h 143654"/>
                <a:gd name="connsiteX13" fmla="*/ 141812 w 143654"/>
                <a:gd name="connsiteY13" fmla="*/ 141628 h 143654"/>
                <a:gd name="connsiteX14" fmla="*/ 141628 w 143654"/>
                <a:gd name="connsiteY14" fmla="*/ 123395 h 143654"/>
                <a:gd name="connsiteX15" fmla="*/ 55067 w 143654"/>
                <a:gd name="connsiteY15" fmla="*/ 99268 h 143654"/>
                <a:gd name="connsiteX16" fmla="*/ 10866 w 143654"/>
                <a:gd name="connsiteY16" fmla="*/ 55067 h 143654"/>
                <a:gd name="connsiteX17" fmla="*/ 55067 w 143654"/>
                <a:gd name="connsiteY17" fmla="*/ 10866 h 143654"/>
                <a:gd name="connsiteX18" fmla="*/ 99268 w 143654"/>
                <a:gd name="connsiteY18" fmla="*/ 55067 h 143654"/>
                <a:gd name="connsiteX19" fmla="*/ 55067 w 143654"/>
                <a:gd name="connsiteY19" fmla="*/ 99268 h 1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3654" h="143654" fill="none" extrusionOk="0">
                  <a:moveTo>
                    <a:pt x="141628" y="123395"/>
                  </a:moveTo>
                  <a:cubicBezTo>
                    <a:pt x="132183" y="114255"/>
                    <a:pt x="125100" y="107682"/>
                    <a:pt x="118606" y="100373"/>
                  </a:cubicBezTo>
                  <a:cubicBezTo>
                    <a:pt x="115365" y="97640"/>
                    <a:pt x="111492" y="96681"/>
                    <a:pt x="107187" y="96874"/>
                  </a:cubicBezTo>
                  <a:cubicBezTo>
                    <a:pt x="104076" y="94456"/>
                    <a:pt x="101976" y="91460"/>
                    <a:pt x="99084" y="88770"/>
                  </a:cubicBezTo>
                  <a:cubicBezTo>
                    <a:pt x="105126" y="79286"/>
                    <a:pt x="112993" y="68302"/>
                    <a:pt x="110503" y="55251"/>
                  </a:cubicBezTo>
                  <a:cubicBezTo>
                    <a:pt x="110542" y="17538"/>
                    <a:pt x="85343" y="969"/>
                    <a:pt x="55251" y="0"/>
                  </a:cubicBezTo>
                  <a:cubicBezTo>
                    <a:pt x="26609" y="761"/>
                    <a:pt x="2275" y="21908"/>
                    <a:pt x="0" y="55251"/>
                  </a:cubicBezTo>
                  <a:cubicBezTo>
                    <a:pt x="-3621" y="79879"/>
                    <a:pt x="22752" y="105968"/>
                    <a:pt x="55251" y="110503"/>
                  </a:cubicBezTo>
                  <a:cubicBezTo>
                    <a:pt x="65495" y="110697"/>
                    <a:pt x="79611" y="105753"/>
                    <a:pt x="88770" y="99084"/>
                  </a:cubicBezTo>
                  <a:cubicBezTo>
                    <a:pt x="92962" y="102493"/>
                    <a:pt x="95164" y="105413"/>
                    <a:pt x="96874" y="107187"/>
                  </a:cubicBezTo>
                  <a:cubicBezTo>
                    <a:pt x="96311" y="110752"/>
                    <a:pt x="96968" y="116199"/>
                    <a:pt x="100373" y="118606"/>
                  </a:cubicBezTo>
                  <a:cubicBezTo>
                    <a:pt x="108301" y="124568"/>
                    <a:pt x="114184" y="131554"/>
                    <a:pt x="123395" y="141628"/>
                  </a:cubicBezTo>
                  <a:cubicBezTo>
                    <a:pt x="125517" y="143942"/>
                    <a:pt x="128805" y="145590"/>
                    <a:pt x="132603" y="145495"/>
                  </a:cubicBezTo>
                  <a:cubicBezTo>
                    <a:pt x="136330" y="145678"/>
                    <a:pt x="138743" y="144183"/>
                    <a:pt x="141812" y="141628"/>
                  </a:cubicBezTo>
                  <a:cubicBezTo>
                    <a:pt x="146895" y="136535"/>
                    <a:pt x="146601" y="128168"/>
                    <a:pt x="141628" y="123395"/>
                  </a:cubicBezTo>
                  <a:close/>
                  <a:moveTo>
                    <a:pt x="55067" y="99268"/>
                  </a:moveTo>
                  <a:cubicBezTo>
                    <a:pt x="28862" y="98167"/>
                    <a:pt x="9879" y="78778"/>
                    <a:pt x="10866" y="55067"/>
                  </a:cubicBezTo>
                  <a:cubicBezTo>
                    <a:pt x="11423" y="30993"/>
                    <a:pt x="28881" y="10913"/>
                    <a:pt x="55067" y="10866"/>
                  </a:cubicBezTo>
                  <a:cubicBezTo>
                    <a:pt x="84639" y="12695"/>
                    <a:pt x="101732" y="33714"/>
                    <a:pt x="99268" y="55067"/>
                  </a:cubicBezTo>
                  <a:cubicBezTo>
                    <a:pt x="94430" y="80389"/>
                    <a:pt x="80604" y="98257"/>
                    <a:pt x="55067" y="99268"/>
                  </a:cubicBezTo>
                  <a:close/>
                </a:path>
                <a:path w="143654" h="143654" stroke="0" extrusionOk="0">
                  <a:moveTo>
                    <a:pt x="141628" y="123395"/>
                  </a:moveTo>
                  <a:cubicBezTo>
                    <a:pt x="130089" y="112720"/>
                    <a:pt x="124332" y="106184"/>
                    <a:pt x="118606" y="100373"/>
                  </a:cubicBezTo>
                  <a:cubicBezTo>
                    <a:pt x="115198" y="97847"/>
                    <a:pt x="111457" y="96330"/>
                    <a:pt x="107187" y="96874"/>
                  </a:cubicBezTo>
                  <a:cubicBezTo>
                    <a:pt x="104032" y="94314"/>
                    <a:pt x="101176" y="91059"/>
                    <a:pt x="99084" y="88770"/>
                  </a:cubicBezTo>
                  <a:cubicBezTo>
                    <a:pt x="107411" y="76865"/>
                    <a:pt x="109352" y="66569"/>
                    <a:pt x="110503" y="55251"/>
                  </a:cubicBezTo>
                  <a:cubicBezTo>
                    <a:pt x="109386" y="21696"/>
                    <a:pt x="85881" y="-3438"/>
                    <a:pt x="55251" y="0"/>
                  </a:cubicBezTo>
                  <a:cubicBezTo>
                    <a:pt x="27398" y="-2149"/>
                    <a:pt x="-6805" y="22674"/>
                    <a:pt x="0" y="55251"/>
                  </a:cubicBezTo>
                  <a:cubicBezTo>
                    <a:pt x="1195" y="81739"/>
                    <a:pt x="25080" y="116160"/>
                    <a:pt x="55251" y="110503"/>
                  </a:cubicBezTo>
                  <a:cubicBezTo>
                    <a:pt x="65902" y="111969"/>
                    <a:pt x="79538" y="107885"/>
                    <a:pt x="88770" y="99084"/>
                  </a:cubicBezTo>
                  <a:cubicBezTo>
                    <a:pt x="91664" y="101474"/>
                    <a:pt x="93319" y="102900"/>
                    <a:pt x="96874" y="107187"/>
                  </a:cubicBezTo>
                  <a:cubicBezTo>
                    <a:pt x="96128" y="111550"/>
                    <a:pt x="97983" y="115163"/>
                    <a:pt x="100373" y="118606"/>
                  </a:cubicBezTo>
                  <a:cubicBezTo>
                    <a:pt x="107038" y="126942"/>
                    <a:pt x="112653" y="132676"/>
                    <a:pt x="123395" y="141628"/>
                  </a:cubicBezTo>
                  <a:cubicBezTo>
                    <a:pt x="126079" y="143986"/>
                    <a:pt x="129002" y="145787"/>
                    <a:pt x="132603" y="145495"/>
                  </a:cubicBezTo>
                  <a:cubicBezTo>
                    <a:pt x="135549" y="145712"/>
                    <a:pt x="139217" y="143827"/>
                    <a:pt x="141812" y="141628"/>
                  </a:cubicBezTo>
                  <a:cubicBezTo>
                    <a:pt x="148255" y="136294"/>
                    <a:pt x="146305" y="129624"/>
                    <a:pt x="141628" y="123395"/>
                  </a:cubicBezTo>
                  <a:close/>
                  <a:moveTo>
                    <a:pt x="55067" y="99268"/>
                  </a:moveTo>
                  <a:cubicBezTo>
                    <a:pt x="32761" y="95644"/>
                    <a:pt x="6481" y="79072"/>
                    <a:pt x="10866" y="55067"/>
                  </a:cubicBezTo>
                  <a:cubicBezTo>
                    <a:pt x="12509" y="32511"/>
                    <a:pt x="27142" y="15027"/>
                    <a:pt x="55067" y="10866"/>
                  </a:cubicBezTo>
                  <a:cubicBezTo>
                    <a:pt x="80073" y="9203"/>
                    <a:pt x="100334" y="31963"/>
                    <a:pt x="99268" y="55067"/>
                  </a:cubicBezTo>
                  <a:cubicBezTo>
                    <a:pt x="99969" y="75983"/>
                    <a:pt x="81364" y="99758"/>
                    <a:pt x="55067" y="99268"/>
                  </a:cubicBezTo>
                  <a:close/>
                </a:path>
              </a:pathLst>
            </a:custGeom>
            <a:solidFill>
              <a:srgbClr val="3C73BC"/>
            </a:solidFill>
            <a:ln w="9525" cap="flat">
              <a:solidFill>
                <a:srgbClr val="3C73BC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177334134">
                    <a:custGeom>
                      <a:avLst/>
                      <a:gdLst>
                        <a:gd name="connsiteX0" fmla="*/ 732473 w 742950"/>
                        <a:gd name="connsiteY0" fmla="*/ 638175 h 742950"/>
                        <a:gd name="connsiteX1" fmla="*/ 613410 w 742950"/>
                        <a:gd name="connsiteY1" fmla="*/ 519112 h 742950"/>
                        <a:gd name="connsiteX2" fmla="*/ 554355 w 742950"/>
                        <a:gd name="connsiteY2" fmla="*/ 501015 h 742950"/>
                        <a:gd name="connsiteX3" fmla="*/ 512445 w 742950"/>
                        <a:gd name="connsiteY3" fmla="*/ 459105 h 742950"/>
                        <a:gd name="connsiteX4" fmla="*/ 571500 w 742950"/>
                        <a:gd name="connsiteY4" fmla="*/ 285750 h 742950"/>
                        <a:gd name="connsiteX5" fmla="*/ 285750 w 742950"/>
                        <a:gd name="connsiteY5" fmla="*/ 0 h 742950"/>
                        <a:gd name="connsiteX6" fmla="*/ 0 w 742950"/>
                        <a:gd name="connsiteY6" fmla="*/ 285750 h 742950"/>
                        <a:gd name="connsiteX7" fmla="*/ 285750 w 742950"/>
                        <a:gd name="connsiteY7" fmla="*/ 571500 h 742950"/>
                        <a:gd name="connsiteX8" fmla="*/ 459105 w 742950"/>
                        <a:gd name="connsiteY8" fmla="*/ 512445 h 742950"/>
                        <a:gd name="connsiteX9" fmla="*/ 501015 w 742950"/>
                        <a:gd name="connsiteY9" fmla="*/ 554355 h 742950"/>
                        <a:gd name="connsiteX10" fmla="*/ 519112 w 742950"/>
                        <a:gd name="connsiteY10" fmla="*/ 613410 h 742950"/>
                        <a:gd name="connsiteX11" fmla="*/ 638175 w 742950"/>
                        <a:gd name="connsiteY11" fmla="*/ 732473 h 742950"/>
                        <a:gd name="connsiteX12" fmla="*/ 685800 w 742950"/>
                        <a:gd name="connsiteY12" fmla="*/ 752475 h 742950"/>
                        <a:gd name="connsiteX13" fmla="*/ 733425 w 742950"/>
                        <a:gd name="connsiteY13" fmla="*/ 732473 h 742950"/>
                        <a:gd name="connsiteX14" fmla="*/ 732473 w 742950"/>
                        <a:gd name="connsiteY14" fmla="*/ 638175 h 742950"/>
                        <a:gd name="connsiteX15" fmla="*/ 284798 w 742950"/>
                        <a:gd name="connsiteY15" fmla="*/ 513398 h 742950"/>
                        <a:gd name="connsiteX16" fmla="*/ 56197 w 742950"/>
                        <a:gd name="connsiteY16" fmla="*/ 284798 h 742950"/>
                        <a:gd name="connsiteX17" fmla="*/ 284798 w 742950"/>
                        <a:gd name="connsiteY17" fmla="*/ 56197 h 742950"/>
                        <a:gd name="connsiteX18" fmla="*/ 513398 w 742950"/>
                        <a:gd name="connsiteY18" fmla="*/ 284798 h 742950"/>
                        <a:gd name="connsiteX19" fmla="*/ 284798 w 742950"/>
                        <a:gd name="connsiteY19" fmla="*/ 513398 h 74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742950" h="742950">
                          <a:moveTo>
                            <a:pt x="732473" y="638175"/>
                          </a:moveTo>
                          <a:lnTo>
                            <a:pt x="613410" y="519112"/>
                          </a:lnTo>
                          <a:cubicBezTo>
                            <a:pt x="597218" y="502920"/>
                            <a:pt x="575310" y="497205"/>
                            <a:pt x="554355" y="501015"/>
                          </a:cubicBezTo>
                          <a:lnTo>
                            <a:pt x="512445" y="459105"/>
                          </a:lnTo>
                          <a:cubicBezTo>
                            <a:pt x="549593" y="411480"/>
                            <a:pt x="571500" y="350520"/>
                            <a:pt x="571500" y="285750"/>
                          </a:cubicBezTo>
                          <a:cubicBezTo>
                            <a:pt x="571500" y="128588"/>
                            <a:pt x="442912" y="0"/>
                            <a:pt x="285750" y="0"/>
                          </a:cubicBezTo>
                          <a:cubicBezTo>
                            <a:pt x="128588" y="0"/>
                            <a:pt x="0" y="128588"/>
                            <a:pt x="0" y="285750"/>
                          </a:cubicBezTo>
                          <a:cubicBezTo>
                            <a:pt x="0" y="442912"/>
                            <a:pt x="128588" y="571500"/>
                            <a:pt x="285750" y="571500"/>
                          </a:cubicBezTo>
                          <a:cubicBezTo>
                            <a:pt x="350520" y="571500"/>
                            <a:pt x="410528" y="549593"/>
                            <a:pt x="459105" y="512445"/>
                          </a:cubicBezTo>
                          <a:lnTo>
                            <a:pt x="501015" y="554355"/>
                          </a:lnTo>
                          <a:cubicBezTo>
                            <a:pt x="497205" y="575310"/>
                            <a:pt x="502920" y="597218"/>
                            <a:pt x="519112" y="613410"/>
                          </a:cubicBezTo>
                          <a:lnTo>
                            <a:pt x="638175" y="732473"/>
                          </a:lnTo>
                          <a:cubicBezTo>
                            <a:pt x="651510" y="745808"/>
                            <a:pt x="668655" y="752475"/>
                            <a:pt x="685800" y="752475"/>
                          </a:cubicBezTo>
                          <a:cubicBezTo>
                            <a:pt x="702945" y="752475"/>
                            <a:pt x="720090" y="745808"/>
                            <a:pt x="733425" y="732473"/>
                          </a:cubicBezTo>
                          <a:cubicBezTo>
                            <a:pt x="758190" y="705802"/>
                            <a:pt x="758190" y="663893"/>
                            <a:pt x="732473" y="638175"/>
                          </a:cubicBezTo>
                          <a:close/>
                          <a:moveTo>
                            <a:pt x="284798" y="513398"/>
                          </a:moveTo>
                          <a:cubicBezTo>
                            <a:pt x="159067" y="513398"/>
                            <a:pt x="56197" y="410528"/>
                            <a:pt x="56197" y="284798"/>
                          </a:cubicBezTo>
                          <a:cubicBezTo>
                            <a:pt x="56197" y="159067"/>
                            <a:pt x="159067" y="56197"/>
                            <a:pt x="284798" y="56197"/>
                          </a:cubicBezTo>
                          <a:cubicBezTo>
                            <a:pt x="410528" y="56197"/>
                            <a:pt x="513398" y="159067"/>
                            <a:pt x="513398" y="284798"/>
                          </a:cubicBezTo>
                          <a:cubicBezTo>
                            <a:pt x="513398" y="410528"/>
                            <a:pt x="410528" y="513398"/>
                            <a:pt x="284798" y="51339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  <ask:seed>3177334134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EE0FF83-F1C8-47DC-B956-CCC80DD58AC7}"/>
              </a:ext>
            </a:extLst>
          </p:cNvPr>
          <p:cNvSpPr/>
          <p:nvPr userDrawn="1"/>
        </p:nvSpPr>
        <p:spPr>
          <a:xfrm>
            <a:off x="10752902" y="731184"/>
            <a:ext cx="24488" cy="24488"/>
          </a:xfrm>
          <a:custGeom>
            <a:avLst/>
            <a:gdLst>
              <a:gd name="connsiteX0" fmla="*/ 24941 w 24488"/>
              <a:gd name="connsiteY0" fmla="*/ 12470 h 24488"/>
              <a:gd name="connsiteX1" fmla="*/ 12470 w 24488"/>
              <a:gd name="connsiteY1" fmla="*/ 24941 h 24488"/>
              <a:gd name="connsiteX2" fmla="*/ 0 w 24488"/>
              <a:gd name="connsiteY2" fmla="*/ 12470 h 24488"/>
              <a:gd name="connsiteX3" fmla="*/ 12470 w 24488"/>
              <a:gd name="connsiteY3" fmla="*/ 0 h 24488"/>
              <a:gd name="connsiteX4" fmla="*/ 24941 w 24488"/>
              <a:gd name="connsiteY4" fmla="*/ 12470 h 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8" h="24488" fill="none" extrusionOk="0">
                <a:moveTo>
                  <a:pt x="24941" y="12470"/>
                </a:moveTo>
                <a:cubicBezTo>
                  <a:pt x="24780" y="19486"/>
                  <a:pt x="19167" y="24981"/>
                  <a:pt x="12470" y="24941"/>
                </a:cubicBezTo>
                <a:cubicBezTo>
                  <a:pt x="5474" y="25208"/>
                  <a:pt x="828" y="20304"/>
                  <a:pt x="0" y="12470"/>
                </a:cubicBezTo>
                <a:cubicBezTo>
                  <a:pt x="-866" y="5492"/>
                  <a:pt x="5866" y="-1599"/>
                  <a:pt x="12470" y="0"/>
                </a:cubicBezTo>
                <a:cubicBezTo>
                  <a:pt x="20241" y="-336"/>
                  <a:pt x="24504" y="4438"/>
                  <a:pt x="24941" y="12470"/>
                </a:cubicBezTo>
                <a:close/>
              </a:path>
              <a:path w="24488" h="24488" stroke="0" extrusionOk="0">
                <a:moveTo>
                  <a:pt x="24941" y="12470"/>
                </a:moveTo>
                <a:cubicBezTo>
                  <a:pt x="23882" y="19130"/>
                  <a:pt x="19536" y="24700"/>
                  <a:pt x="12470" y="24941"/>
                </a:cubicBezTo>
                <a:cubicBezTo>
                  <a:pt x="5550" y="25200"/>
                  <a:pt x="-760" y="19576"/>
                  <a:pt x="0" y="12470"/>
                </a:cubicBezTo>
                <a:cubicBezTo>
                  <a:pt x="68" y="5977"/>
                  <a:pt x="5270" y="302"/>
                  <a:pt x="12470" y="0"/>
                </a:cubicBezTo>
                <a:cubicBezTo>
                  <a:pt x="18699" y="447"/>
                  <a:pt x="23692" y="5689"/>
                  <a:pt x="24941" y="12470"/>
                </a:cubicBezTo>
                <a:close/>
              </a:path>
            </a:pathLst>
          </a:custGeom>
          <a:solidFill>
            <a:schemeClr val="bg1"/>
          </a:solidFill>
          <a:ln w="1786" cap="flat">
            <a:solidFill>
              <a:schemeClr val="bg1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sd="2509165431">
                  <a:custGeom>
                    <a:avLst/>
                    <a:gdLst>
                      <a:gd name="connsiteX0" fmla="*/ 24940 w 24487"/>
                      <a:gd name="connsiteY0" fmla="*/ 12470 h 24487"/>
                      <a:gd name="connsiteX1" fmla="*/ 12470 w 24487"/>
                      <a:gd name="connsiteY1" fmla="*/ 24940 h 24487"/>
                      <a:gd name="connsiteX2" fmla="*/ 0 w 24487"/>
                      <a:gd name="connsiteY2" fmla="*/ 12470 h 24487"/>
                      <a:gd name="connsiteX3" fmla="*/ 12470 w 24487"/>
                      <a:gd name="connsiteY3" fmla="*/ 0 h 24487"/>
                      <a:gd name="connsiteX4" fmla="*/ 24940 w 24487"/>
                      <a:gd name="connsiteY4" fmla="*/ 12470 h 2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87" h="24487">
                        <a:moveTo>
                          <a:pt x="24940" y="12470"/>
                        </a:moveTo>
                        <a:cubicBezTo>
                          <a:pt x="24940" y="19357"/>
                          <a:pt x="19357" y="24940"/>
                          <a:pt x="12470" y="24940"/>
                        </a:cubicBezTo>
                        <a:cubicBezTo>
                          <a:pt x="5583" y="24940"/>
                          <a:pt x="0" y="19357"/>
                          <a:pt x="0" y="12470"/>
                        </a:cubicBezTo>
                        <a:cubicBezTo>
                          <a:pt x="0" y="5583"/>
                          <a:pt x="5583" y="0"/>
                          <a:pt x="12470" y="0"/>
                        </a:cubicBezTo>
                        <a:cubicBezTo>
                          <a:pt x="19357" y="0"/>
                          <a:pt x="24940" y="5583"/>
                          <a:pt x="24940" y="1247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  <ask:seed>2509165431</ask:seed>
                </ask:lineSketchStyleProps>
              </a:ext>
            </a:extLst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9" name="Suite Bar">
            <a:extLst>
              <a:ext uri="{FF2B5EF4-FFF2-40B4-BE49-F238E27FC236}">
                <a16:creationId xmlns:a16="http://schemas.microsoft.com/office/drawing/2014/main" id="{DCB8878E-A2F7-4A81-8BE1-FBE599300F99}"/>
              </a:ext>
            </a:extLst>
          </p:cNvPr>
          <p:cNvGrpSpPr/>
          <p:nvPr userDrawn="1"/>
        </p:nvGrpSpPr>
        <p:grpSpPr>
          <a:xfrm>
            <a:off x="837331" y="480451"/>
            <a:ext cx="10492098" cy="381159"/>
            <a:chOff x="837331" y="480451"/>
            <a:chExt cx="10492098" cy="381159"/>
          </a:xfrm>
        </p:grpSpPr>
        <p:sp>
          <p:nvSpPr>
            <p:cNvPr id="30" name="Suite Bar Background">
              <a:extLst>
                <a:ext uri="{FF2B5EF4-FFF2-40B4-BE49-F238E27FC236}">
                  <a16:creationId xmlns:a16="http://schemas.microsoft.com/office/drawing/2014/main" id="{005A6357-8CD2-4EA9-97B4-7135707AE56F}"/>
                </a:ext>
              </a:extLst>
            </p:cNvPr>
            <p:cNvSpPr/>
            <p:nvPr/>
          </p:nvSpPr>
          <p:spPr>
            <a:xfrm>
              <a:off x="837331" y="480451"/>
              <a:ext cx="10492098" cy="381159"/>
            </a:xfrm>
            <a:custGeom>
              <a:avLst/>
              <a:gdLst>
                <a:gd name="connsiteX0" fmla="*/ 0 w 10492098"/>
                <a:gd name="connsiteY0" fmla="*/ 0 h 381159"/>
                <a:gd name="connsiteX1" fmla="*/ 489631 w 10492098"/>
                <a:gd name="connsiteY1" fmla="*/ 0 h 381159"/>
                <a:gd name="connsiteX2" fmla="*/ 1294025 w 10492098"/>
                <a:gd name="connsiteY2" fmla="*/ 0 h 381159"/>
                <a:gd name="connsiteX3" fmla="*/ 2203341 w 10492098"/>
                <a:gd name="connsiteY3" fmla="*/ 0 h 381159"/>
                <a:gd name="connsiteX4" fmla="*/ 2902814 w 10492098"/>
                <a:gd name="connsiteY4" fmla="*/ 0 h 381159"/>
                <a:gd name="connsiteX5" fmla="*/ 3707208 w 10492098"/>
                <a:gd name="connsiteY5" fmla="*/ 0 h 381159"/>
                <a:gd name="connsiteX6" fmla="*/ 4616523 w 10492098"/>
                <a:gd name="connsiteY6" fmla="*/ 0 h 381159"/>
                <a:gd name="connsiteX7" fmla="*/ 5525838 w 10492098"/>
                <a:gd name="connsiteY7" fmla="*/ 0 h 381159"/>
                <a:gd name="connsiteX8" fmla="*/ 6120390 w 10492098"/>
                <a:gd name="connsiteY8" fmla="*/ 0 h 381159"/>
                <a:gd name="connsiteX9" fmla="*/ 6819864 w 10492098"/>
                <a:gd name="connsiteY9" fmla="*/ 0 h 381159"/>
                <a:gd name="connsiteX10" fmla="*/ 7519337 w 10492098"/>
                <a:gd name="connsiteY10" fmla="*/ 0 h 381159"/>
                <a:gd name="connsiteX11" fmla="*/ 8218810 w 10492098"/>
                <a:gd name="connsiteY11" fmla="*/ 0 h 381159"/>
                <a:gd name="connsiteX12" fmla="*/ 9128125 w 10492098"/>
                <a:gd name="connsiteY12" fmla="*/ 0 h 381159"/>
                <a:gd name="connsiteX13" fmla="*/ 9827598 w 10492098"/>
                <a:gd name="connsiteY13" fmla="*/ 0 h 381159"/>
                <a:gd name="connsiteX14" fmla="*/ 10492098 w 10492098"/>
                <a:gd name="connsiteY14" fmla="*/ 0 h 381159"/>
                <a:gd name="connsiteX15" fmla="*/ 10492098 w 10492098"/>
                <a:gd name="connsiteY15" fmla="*/ 381159 h 381159"/>
                <a:gd name="connsiteX16" fmla="*/ 10107388 w 10492098"/>
                <a:gd name="connsiteY16" fmla="*/ 381159 h 381159"/>
                <a:gd name="connsiteX17" fmla="*/ 9198073 w 10492098"/>
                <a:gd name="connsiteY17" fmla="*/ 381159 h 381159"/>
                <a:gd name="connsiteX18" fmla="*/ 8813362 w 10492098"/>
                <a:gd name="connsiteY18" fmla="*/ 381159 h 381159"/>
                <a:gd name="connsiteX19" fmla="*/ 8428652 w 10492098"/>
                <a:gd name="connsiteY19" fmla="*/ 381159 h 381159"/>
                <a:gd name="connsiteX20" fmla="*/ 7834100 w 10492098"/>
                <a:gd name="connsiteY20" fmla="*/ 381159 h 381159"/>
                <a:gd name="connsiteX21" fmla="*/ 7029706 w 10492098"/>
                <a:gd name="connsiteY21" fmla="*/ 381159 h 381159"/>
                <a:gd name="connsiteX22" fmla="*/ 6435153 w 10492098"/>
                <a:gd name="connsiteY22" fmla="*/ 381159 h 381159"/>
                <a:gd name="connsiteX23" fmla="*/ 5525838 w 10492098"/>
                <a:gd name="connsiteY23" fmla="*/ 381159 h 381159"/>
                <a:gd name="connsiteX24" fmla="*/ 4826365 w 10492098"/>
                <a:gd name="connsiteY24" fmla="*/ 381159 h 381159"/>
                <a:gd name="connsiteX25" fmla="*/ 4126892 w 10492098"/>
                <a:gd name="connsiteY25" fmla="*/ 381159 h 381159"/>
                <a:gd name="connsiteX26" fmla="*/ 3427419 w 10492098"/>
                <a:gd name="connsiteY26" fmla="*/ 381159 h 381159"/>
                <a:gd name="connsiteX27" fmla="*/ 2727945 w 10492098"/>
                <a:gd name="connsiteY27" fmla="*/ 381159 h 381159"/>
                <a:gd name="connsiteX28" fmla="*/ 1923551 w 10492098"/>
                <a:gd name="connsiteY28" fmla="*/ 381159 h 381159"/>
                <a:gd name="connsiteX29" fmla="*/ 1224078 w 10492098"/>
                <a:gd name="connsiteY29" fmla="*/ 381159 h 381159"/>
                <a:gd name="connsiteX30" fmla="*/ 734447 w 10492098"/>
                <a:gd name="connsiteY30" fmla="*/ 381159 h 381159"/>
                <a:gd name="connsiteX31" fmla="*/ 0 w 10492098"/>
                <a:gd name="connsiteY31" fmla="*/ 381159 h 381159"/>
                <a:gd name="connsiteX32" fmla="*/ 0 w 10492098"/>
                <a:gd name="connsiteY32" fmla="*/ 0 h 38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92098" h="381159" fill="none" extrusionOk="0">
                  <a:moveTo>
                    <a:pt x="0" y="0"/>
                  </a:moveTo>
                  <a:cubicBezTo>
                    <a:pt x="193922" y="-13990"/>
                    <a:pt x="288421" y="14800"/>
                    <a:pt x="489631" y="0"/>
                  </a:cubicBezTo>
                  <a:cubicBezTo>
                    <a:pt x="690841" y="-14800"/>
                    <a:pt x="895866" y="4393"/>
                    <a:pt x="1294025" y="0"/>
                  </a:cubicBezTo>
                  <a:cubicBezTo>
                    <a:pt x="1692184" y="-4393"/>
                    <a:pt x="1754607" y="40040"/>
                    <a:pt x="2203341" y="0"/>
                  </a:cubicBezTo>
                  <a:cubicBezTo>
                    <a:pt x="2652075" y="-40040"/>
                    <a:pt x="2598752" y="12567"/>
                    <a:pt x="2902814" y="0"/>
                  </a:cubicBezTo>
                  <a:cubicBezTo>
                    <a:pt x="3206876" y="-12567"/>
                    <a:pt x="3478119" y="-27155"/>
                    <a:pt x="3707208" y="0"/>
                  </a:cubicBezTo>
                  <a:cubicBezTo>
                    <a:pt x="3936297" y="27155"/>
                    <a:pt x="4377655" y="11899"/>
                    <a:pt x="4616523" y="0"/>
                  </a:cubicBezTo>
                  <a:cubicBezTo>
                    <a:pt x="4855391" y="-11899"/>
                    <a:pt x="5075475" y="-28688"/>
                    <a:pt x="5525838" y="0"/>
                  </a:cubicBezTo>
                  <a:cubicBezTo>
                    <a:pt x="5976202" y="28688"/>
                    <a:pt x="5977031" y="-12088"/>
                    <a:pt x="6120390" y="0"/>
                  </a:cubicBezTo>
                  <a:cubicBezTo>
                    <a:pt x="6263749" y="12088"/>
                    <a:pt x="6545676" y="-870"/>
                    <a:pt x="6819864" y="0"/>
                  </a:cubicBezTo>
                  <a:cubicBezTo>
                    <a:pt x="7094052" y="870"/>
                    <a:pt x="7240586" y="-7150"/>
                    <a:pt x="7519337" y="0"/>
                  </a:cubicBezTo>
                  <a:cubicBezTo>
                    <a:pt x="7798088" y="7150"/>
                    <a:pt x="8008497" y="12137"/>
                    <a:pt x="8218810" y="0"/>
                  </a:cubicBezTo>
                  <a:cubicBezTo>
                    <a:pt x="8429123" y="-12137"/>
                    <a:pt x="8773512" y="12343"/>
                    <a:pt x="9128125" y="0"/>
                  </a:cubicBezTo>
                  <a:cubicBezTo>
                    <a:pt x="9482739" y="-12343"/>
                    <a:pt x="9536118" y="-21435"/>
                    <a:pt x="9827598" y="0"/>
                  </a:cubicBezTo>
                  <a:cubicBezTo>
                    <a:pt x="10119078" y="21435"/>
                    <a:pt x="10198943" y="6046"/>
                    <a:pt x="10492098" y="0"/>
                  </a:cubicBezTo>
                  <a:cubicBezTo>
                    <a:pt x="10473420" y="182834"/>
                    <a:pt x="10489710" y="257945"/>
                    <a:pt x="10492098" y="381159"/>
                  </a:cubicBezTo>
                  <a:cubicBezTo>
                    <a:pt x="10305146" y="397335"/>
                    <a:pt x="10277488" y="383701"/>
                    <a:pt x="10107388" y="381159"/>
                  </a:cubicBezTo>
                  <a:cubicBezTo>
                    <a:pt x="9937288" y="378618"/>
                    <a:pt x="9596008" y="377127"/>
                    <a:pt x="9198073" y="381159"/>
                  </a:cubicBezTo>
                  <a:cubicBezTo>
                    <a:pt x="8800139" y="385191"/>
                    <a:pt x="8926672" y="379675"/>
                    <a:pt x="8813362" y="381159"/>
                  </a:cubicBezTo>
                  <a:cubicBezTo>
                    <a:pt x="8700052" y="382643"/>
                    <a:pt x="8544035" y="375343"/>
                    <a:pt x="8428652" y="381159"/>
                  </a:cubicBezTo>
                  <a:cubicBezTo>
                    <a:pt x="8313269" y="386976"/>
                    <a:pt x="8085134" y="393480"/>
                    <a:pt x="7834100" y="381159"/>
                  </a:cubicBezTo>
                  <a:cubicBezTo>
                    <a:pt x="7583066" y="368838"/>
                    <a:pt x="7393913" y="384261"/>
                    <a:pt x="7029706" y="381159"/>
                  </a:cubicBezTo>
                  <a:cubicBezTo>
                    <a:pt x="6665499" y="378057"/>
                    <a:pt x="6700880" y="386568"/>
                    <a:pt x="6435153" y="381159"/>
                  </a:cubicBezTo>
                  <a:cubicBezTo>
                    <a:pt x="6169426" y="375750"/>
                    <a:pt x="5963774" y="360469"/>
                    <a:pt x="5525838" y="381159"/>
                  </a:cubicBezTo>
                  <a:cubicBezTo>
                    <a:pt x="5087902" y="401849"/>
                    <a:pt x="4993097" y="362324"/>
                    <a:pt x="4826365" y="381159"/>
                  </a:cubicBezTo>
                  <a:cubicBezTo>
                    <a:pt x="4659633" y="399994"/>
                    <a:pt x="4336100" y="349822"/>
                    <a:pt x="4126892" y="381159"/>
                  </a:cubicBezTo>
                  <a:cubicBezTo>
                    <a:pt x="3917684" y="412496"/>
                    <a:pt x="3711700" y="412184"/>
                    <a:pt x="3427419" y="381159"/>
                  </a:cubicBezTo>
                  <a:cubicBezTo>
                    <a:pt x="3143138" y="350134"/>
                    <a:pt x="2997032" y="355375"/>
                    <a:pt x="2727945" y="381159"/>
                  </a:cubicBezTo>
                  <a:cubicBezTo>
                    <a:pt x="2458858" y="406943"/>
                    <a:pt x="2164465" y="392119"/>
                    <a:pt x="1923551" y="381159"/>
                  </a:cubicBezTo>
                  <a:cubicBezTo>
                    <a:pt x="1682637" y="370199"/>
                    <a:pt x="1395154" y="405699"/>
                    <a:pt x="1224078" y="381159"/>
                  </a:cubicBezTo>
                  <a:cubicBezTo>
                    <a:pt x="1053002" y="356619"/>
                    <a:pt x="934039" y="400950"/>
                    <a:pt x="734447" y="381159"/>
                  </a:cubicBezTo>
                  <a:cubicBezTo>
                    <a:pt x="534855" y="361368"/>
                    <a:pt x="219757" y="398242"/>
                    <a:pt x="0" y="381159"/>
                  </a:cubicBezTo>
                  <a:cubicBezTo>
                    <a:pt x="730" y="261297"/>
                    <a:pt x="-7782" y="182230"/>
                    <a:pt x="0" y="0"/>
                  </a:cubicBezTo>
                  <a:close/>
                </a:path>
                <a:path w="10492098" h="381159" stroke="0" extrusionOk="0">
                  <a:moveTo>
                    <a:pt x="0" y="0"/>
                  </a:moveTo>
                  <a:cubicBezTo>
                    <a:pt x="335706" y="31936"/>
                    <a:pt x="369783" y="-20916"/>
                    <a:pt x="699473" y="0"/>
                  </a:cubicBezTo>
                  <a:cubicBezTo>
                    <a:pt x="1029163" y="20916"/>
                    <a:pt x="988066" y="-7715"/>
                    <a:pt x="1189104" y="0"/>
                  </a:cubicBezTo>
                  <a:cubicBezTo>
                    <a:pt x="1390142" y="7715"/>
                    <a:pt x="1743586" y="-34430"/>
                    <a:pt x="2098420" y="0"/>
                  </a:cubicBezTo>
                  <a:cubicBezTo>
                    <a:pt x="2453254" y="34430"/>
                    <a:pt x="2772184" y="29703"/>
                    <a:pt x="3007735" y="0"/>
                  </a:cubicBezTo>
                  <a:cubicBezTo>
                    <a:pt x="3243287" y="-29703"/>
                    <a:pt x="3400586" y="-27361"/>
                    <a:pt x="3602287" y="0"/>
                  </a:cubicBezTo>
                  <a:cubicBezTo>
                    <a:pt x="3803988" y="27361"/>
                    <a:pt x="3957811" y="-8169"/>
                    <a:pt x="4301760" y="0"/>
                  </a:cubicBezTo>
                  <a:cubicBezTo>
                    <a:pt x="4645709" y="8169"/>
                    <a:pt x="4714702" y="15594"/>
                    <a:pt x="5001233" y="0"/>
                  </a:cubicBezTo>
                  <a:cubicBezTo>
                    <a:pt x="5287764" y="-15594"/>
                    <a:pt x="5228648" y="15386"/>
                    <a:pt x="5385944" y="0"/>
                  </a:cubicBezTo>
                  <a:cubicBezTo>
                    <a:pt x="5543240" y="-15386"/>
                    <a:pt x="5810833" y="2624"/>
                    <a:pt x="5980496" y="0"/>
                  </a:cubicBezTo>
                  <a:cubicBezTo>
                    <a:pt x="6150159" y="-2624"/>
                    <a:pt x="6535687" y="-20160"/>
                    <a:pt x="6784890" y="0"/>
                  </a:cubicBezTo>
                  <a:cubicBezTo>
                    <a:pt x="7034093" y="20160"/>
                    <a:pt x="7505302" y="38011"/>
                    <a:pt x="7694205" y="0"/>
                  </a:cubicBezTo>
                  <a:cubicBezTo>
                    <a:pt x="7883108" y="-38011"/>
                    <a:pt x="8000825" y="13195"/>
                    <a:pt x="8078915" y="0"/>
                  </a:cubicBezTo>
                  <a:cubicBezTo>
                    <a:pt x="8157005" y="-13195"/>
                    <a:pt x="8722655" y="33871"/>
                    <a:pt x="8988231" y="0"/>
                  </a:cubicBezTo>
                  <a:cubicBezTo>
                    <a:pt x="9253807" y="-33871"/>
                    <a:pt x="9544180" y="25815"/>
                    <a:pt x="9687704" y="0"/>
                  </a:cubicBezTo>
                  <a:cubicBezTo>
                    <a:pt x="9831228" y="-25815"/>
                    <a:pt x="10140900" y="-25644"/>
                    <a:pt x="10492098" y="0"/>
                  </a:cubicBezTo>
                  <a:cubicBezTo>
                    <a:pt x="10495638" y="154224"/>
                    <a:pt x="10507193" y="199604"/>
                    <a:pt x="10492098" y="381159"/>
                  </a:cubicBezTo>
                  <a:cubicBezTo>
                    <a:pt x="10167454" y="358372"/>
                    <a:pt x="9986091" y="410018"/>
                    <a:pt x="9792625" y="381159"/>
                  </a:cubicBezTo>
                  <a:cubicBezTo>
                    <a:pt x="9599159" y="352300"/>
                    <a:pt x="9402658" y="381527"/>
                    <a:pt x="9302994" y="381159"/>
                  </a:cubicBezTo>
                  <a:cubicBezTo>
                    <a:pt x="9203330" y="380791"/>
                    <a:pt x="8968501" y="395878"/>
                    <a:pt x="8813362" y="381159"/>
                  </a:cubicBezTo>
                  <a:cubicBezTo>
                    <a:pt x="8658223" y="366440"/>
                    <a:pt x="8435833" y="360584"/>
                    <a:pt x="8113889" y="381159"/>
                  </a:cubicBezTo>
                  <a:cubicBezTo>
                    <a:pt x="7791945" y="401734"/>
                    <a:pt x="7838035" y="367598"/>
                    <a:pt x="7729179" y="381159"/>
                  </a:cubicBezTo>
                  <a:cubicBezTo>
                    <a:pt x="7620323" y="394721"/>
                    <a:pt x="7289715" y="367936"/>
                    <a:pt x="7029706" y="381159"/>
                  </a:cubicBezTo>
                  <a:cubicBezTo>
                    <a:pt x="6769697" y="394382"/>
                    <a:pt x="6714748" y="360355"/>
                    <a:pt x="6435153" y="381159"/>
                  </a:cubicBezTo>
                  <a:cubicBezTo>
                    <a:pt x="6155558" y="401963"/>
                    <a:pt x="6008597" y="353569"/>
                    <a:pt x="5840601" y="381159"/>
                  </a:cubicBezTo>
                  <a:cubicBezTo>
                    <a:pt x="5672605" y="408749"/>
                    <a:pt x="5457036" y="374797"/>
                    <a:pt x="5141128" y="381159"/>
                  </a:cubicBezTo>
                  <a:cubicBezTo>
                    <a:pt x="4825220" y="387521"/>
                    <a:pt x="4636095" y="377856"/>
                    <a:pt x="4336734" y="381159"/>
                  </a:cubicBezTo>
                  <a:cubicBezTo>
                    <a:pt x="4037373" y="384462"/>
                    <a:pt x="4133312" y="376893"/>
                    <a:pt x="3952024" y="381159"/>
                  </a:cubicBezTo>
                  <a:cubicBezTo>
                    <a:pt x="3770736" y="385426"/>
                    <a:pt x="3375597" y="374894"/>
                    <a:pt x="3042708" y="381159"/>
                  </a:cubicBezTo>
                  <a:cubicBezTo>
                    <a:pt x="2709819" y="387424"/>
                    <a:pt x="2619350" y="375785"/>
                    <a:pt x="2343235" y="381159"/>
                  </a:cubicBezTo>
                  <a:cubicBezTo>
                    <a:pt x="2067120" y="386533"/>
                    <a:pt x="1821287" y="414984"/>
                    <a:pt x="1538841" y="381159"/>
                  </a:cubicBezTo>
                  <a:cubicBezTo>
                    <a:pt x="1256395" y="347334"/>
                    <a:pt x="812258" y="381641"/>
                    <a:pt x="629526" y="381159"/>
                  </a:cubicBezTo>
                  <a:cubicBezTo>
                    <a:pt x="446794" y="380677"/>
                    <a:pt x="180801" y="370319"/>
                    <a:pt x="0" y="381159"/>
                  </a:cubicBezTo>
                  <a:cubicBezTo>
                    <a:pt x="-9730" y="200321"/>
                    <a:pt x="-13008" y="181920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 dirty="0"/>
            </a:p>
          </p:txBody>
        </p:sp>
        <p:sp>
          <p:nvSpPr>
            <p:cNvPr id="31" name="SharePoint">
              <a:extLst>
                <a:ext uri="{FF2B5EF4-FFF2-40B4-BE49-F238E27FC236}">
                  <a16:creationId xmlns:a16="http://schemas.microsoft.com/office/drawing/2014/main" id="{F632E6B2-797E-4696-B3E0-51C4250B7B47}"/>
                </a:ext>
              </a:extLst>
            </p:cNvPr>
            <p:cNvSpPr txBox="1"/>
            <p:nvPr/>
          </p:nvSpPr>
          <p:spPr>
            <a:xfrm>
              <a:off x="1152292" y="579825"/>
              <a:ext cx="3087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bg1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SharePoint</a:t>
              </a:r>
              <a:endParaRPr lang="en-CA" sz="1000" dirty="0">
                <a:solidFill>
                  <a:schemeClr val="bg1"/>
                </a:solidFill>
                <a:latin typeface="Segoe Print" panose="020006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2" name="User Thumbnail">
              <a:extLst>
                <a:ext uri="{FF2B5EF4-FFF2-40B4-BE49-F238E27FC236}">
                  <a16:creationId xmlns:a16="http://schemas.microsoft.com/office/drawing/2014/main" id="{820005FB-9146-484C-A31E-8318C688CDDB}"/>
                </a:ext>
              </a:extLst>
            </p:cNvPr>
            <p:cNvSpPr/>
            <p:nvPr/>
          </p:nvSpPr>
          <p:spPr>
            <a:xfrm>
              <a:off x="11012644" y="564356"/>
              <a:ext cx="246301" cy="246301"/>
            </a:xfrm>
            <a:custGeom>
              <a:avLst/>
              <a:gdLst>
                <a:gd name="connsiteX0" fmla="*/ 0 w 246301"/>
                <a:gd name="connsiteY0" fmla="*/ 123151 h 246301"/>
                <a:gd name="connsiteX1" fmla="*/ 123151 w 246301"/>
                <a:gd name="connsiteY1" fmla="*/ 0 h 246301"/>
                <a:gd name="connsiteX2" fmla="*/ 246302 w 246301"/>
                <a:gd name="connsiteY2" fmla="*/ 123151 h 246301"/>
                <a:gd name="connsiteX3" fmla="*/ 123151 w 246301"/>
                <a:gd name="connsiteY3" fmla="*/ 246302 h 246301"/>
                <a:gd name="connsiteX4" fmla="*/ 0 w 246301"/>
                <a:gd name="connsiteY4" fmla="*/ 123151 h 2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301" h="246301" fill="none" extrusionOk="0">
                  <a:moveTo>
                    <a:pt x="0" y="123151"/>
                  </a:moveTo>
                  <a:cubicBezTo>
                    <a:pt x="-758" y="50155"/>
                    <a:pt x="44420" y="5624"/>
                    <a:pt x="123151" y="0"/>
                  </a:cubicBezTo>
                  <a:cubicBezTo>
                    <a:pt x="179952" y="-112"/>
                    <a:pt x="243073" y="67984"/>
                    <a:pt x="246302" y="123151"/>
                  </a:cubicBezTo>
                  <a:cubicBezTo>
                    <a:pt x="244890" y="186315"/>
                    <a:pt x="191737" y="239355"/>
                    <a:pt x="123151" y="246302"/>
                  </a:cubicBezTo>
                  <a:cubicBezTo>
                    <a:pt x="51321" y="248318"/>
                    <a:pt x="-7939" y="193288"/>
                    <a:pt x="0" y="123151"/>
                  </a:cubicBezTo>
                  <a:close/>
                </a:path>
                <a:path w="246301" h="246301" stroke="0" extrusionOk="0">
                  <a:moveTo>
                    <a:pt x="0" y="123151"/>
                  </a:moveTo>
                  <a:cubicBezTo>
                    <a:pt x="1397" y="59243"/>
                    <a:pt x="46738" y="-5128"/>
                    <a:pt x="123151" y="0"/>
                  </a:cubicBezTo>
                  <a:cubicBezTo>
                    <a:pt x="180900" y="-7337"/>
                    <a:pt x="249303" y="50391"/>
                    <a:pt x="246302" y="123151"/>
                  </a:cubicBezTo>
                  <a:cubicBezTo>
                    <a:pt x="242553" y="193921"/>
                    <a:pt x="192222" y="249493"/>
                    <a:pt x="123151" y="246302"/>
                  </a:cubicBezTo>
                  <a:cubicBezTo>
                    <a:pt x="57745" y="246955"/>
                    <a:pt x="-4789" y="198301"/>
                    <a:pt x="0" y="123151"/>
                  </a:cubicBezTo>
                  <a:close/>
                </a:path>
              </a:pathLst>
            </a:custGeom>
            <a:solidFill>
              <a:srgbClr val="EAEAEA"/>
            </a:solidFill>
            <a:ln>
              <a:solidFill>
                <a:srgbClr val="C1C1C1"/>
              </a:solidFill>
              <a:extLst>
                <a:ext uri="{C807C97D-BFC1-408E-A445-0C87EB9F89A2}">
                  <ask:lineSketchStyleProps xmlns:ask="http://schemas.microsoft.com/office/drawing/2018/sketchyshapes" sd="2454262853">
                    <a:prstGeom prst="ellipse">
                      <a:avLst/>
                    </a:prstGeom>
                    <ask:type>
                      <ask:lineSketchCurved/>
                    </ask:type>
                    <ask:seed>2454262853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3" name="Suite Icons">
              <a:extLst>
                <a:ext uri="{FF2B5EF4-FFF2-40B4-BE49-F238E27FC236}">
                  <a16:creationId xmlns:a16="http://schemas.microsoft.com/office/drawing/2014/main" id="{02BA99A5-FDA5-496B-BDA7-F6F0E2FD9817}"/>
                </a:ext>
              </a:extLst>
            </p:cNvPr>
            <p:cNvGrpSpPr/>
            <p:nvPr/>
          </p:nvGrpSpPr>
          <p:grpSpPr>
            <a:xfrm>
              <a:off x="9981117" y="612166"/>
              <a:ext cx="826638" cy="148298"/>
              <a:chOff x="9981117" y="612166"/>
              <a:chExt cx="826638" cy="148298"/>
            </a:xfrm>
          </p:grpSpPr>
          <p:sp>
            <p:nvSpPr>
              <p:cNvPr id="47" name="Bell" descr="Ringer">
                <a:extLst>
                  <a:ext uri="{FF2B5EF4-FFF2-40B4-BE49-F238E27FC236}">
                    <a16:creationId xmlns:a16="http://schemas.microsoft.com/office/drawing/2014/main" id="{B3620F67-1502-465B-940B-9764822AAA48}"/>
                  </a:ext>
                </a:extLst>
              </p:cNvPr>
              <p:cNvSpPr/>
              <p:nvPr/>
            </p:nvSpPr>
            <p:spPr>
              <a:xfrm>
                <a:off x="9981117" y="622758"/>
                <a:ext cx="102286" cy="108302"/>
              </a:xfrm>
              <a:custGeom>
                <a:avLst/>
                <a:gdLst>
                  <a:gd name="connsiteX0" fmla="*/ 101815 w 102286"/>
                  <a:gd name="connsiteY0" fmla="*/ 92629 h 108302"/>
                  <a:gd name="connsiteX1" fmla="*/ 79432 w 102286"/>
                  <a:gd name="connsiteY1" fmla="*/ 37529 h 108302"/>
                  <a:gd name="connsiteX2" fmla="*/ 62224 w 102286"/>
                  <a:gd name="connsiteY2" fmla="*/ 13762 h 108302"/>
                  <a:gd name="connsiteX3" fmla="*/ 62644 w 102286"/>
                  <a:gd name="connsiteY3" fmla="*/ 10754 h 108302"/>
                  <a:gd name="connsiteX4" fmla="*/ 51890 w 102286"/>
                  <a:gd name="connsiteY4" fmla="*/ 0 h 108302"/>
                  <a:gd name="connsiteX5" fmla="*/ 41135 w 102286"/>
                  <a:gd name="connsiteY5" fmla="*/ 10754 h 108302"/>
                  <a:gd name="connsiteX6" fmla="*/ 41556 w 102286"/>
                  <a:gd name="connsiteY6" fmla="*/ 13762 h 108302"/>
                  <a:gd name="connsiteX7" fmla="*/ 24347 w 102286"/>
                  <a:gd name="connsiteY7" fmla="*/ 37529 h 108302"/>
                  <a:gd name="connsiteX8" fmla="*/ 1965 w 102286"/>
                  <a:gd name="connsiteY8" fmla="*/ 92614 h 108302"/>
                  <a:gd name="connsiteX9" fmla="*/ 2251 w 102286"/>
                  <a:gd name="connsiteY9" fmla="*/ 98359 h 108302"/>
                  <a:gd name="connsiteX10" fmla="*/ 40608 w 102286"/>
                  <a:gd name="connsiteY10" fmla="*/ 98359 h 108302"/>
                  <a:gd name="connsiteX11" fmla="*/ 53056 w 102286"/>
                  <a:gd name="connsiteY11" fmla="*/ 108475 h 108302"/>
                  <a:gd name="connsiteX12" fmla="*/ 63171 w 102286"/>
                  <a:gd name="connsiteY12" fmla="*/ 98359 h 108302"/>
                  <a:gd name="connsiteX13" fmla="*/ 101528 w 102286"/>
                  <a:gd name="connsiteY13" fmla="*/ 98359 h 108302"/>
                  <a:gd name="connsiteX14" fmla="*/ 101815 w 102286"/>
                  <a:gd name="connsiteY14" fmla="*/ 92629 h 108302"/>
                  <a:gd name="connsiteX15" fmla="*/ 47151 w 102286"/>
                  <a:gd name="connsiteY15" fmla="*/ 10830 h 108302"/>
                  <a:gd name="connsiteX16" fmla="*/ 51890 w 102286"/>
                  <a:gd name="connsiteY16" fmla="*/ 6092 h 108302"/>
                  <a:gd name="connsiteX17" fmla="*/ 56628 w 102286"/>
                  <a:gd name="connsiteY17" fmla="*/ 10830 h 108302"/>
                  <a:gd name="connsiteX18" fmla="*/ 56402 w 102286"/>
                  <a:gd name="connsiteY18" fmla="*/ 12229 h 108302"/>
                  <a:gd name="connsiteX19" fmla="*/ 51890 w 102286"/>
                  <a:gd name="connsiteY19" fmla="*/ 11717 h 108302"/>
                  <a:gd name="connsiteX20" fmla="*/ 51890 w 102286"/>
                  <a:gd name="connsiteY20" fmla="*/ 11717 h 108302"/>
                  <a:gd name="connsiteX21" fmla="*/ 47377 w 102286"/>
                  <a:gd name="connsiteY21" fmla="*/ 12229 h 108302"/>
                  <a:gd name="connsiteX22" fmla="*/ 47151 w 102286"/>
                  <a:gd name="connsiteY22" fmla="*/ 10830 h 10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2286" h="108302" extrusionOk="0">
                    <a:moveTo>
                      <a:pt x="101815" y="92629"/>
                    </a:moveTo>
                    <a:cubicBezTo>
                      <a:pt x="93196" y="86403"/>
                      <a:pt x="81192" y="78076"/>
                      <a:pt x="79432" y="37529"/>
                    </a:cubicBezTo>
                    <a:cubicBezTo>
                      <a:pt x="78838" y="22929"/>
                      <a:pt x="68943" y="17033"/>
                      <a:pt x="62224" y="13762"/>
                    </a:cubicBezTo>
                    <a:cubicBezTo>
                      <a:pt x="62484" y="12675"/>
                      <a:pt x="62710" y="11932"/>
                      <a:pt x="62644" y="10754"/>
                    </a:cubicBezTo>
                    <a:cubicBezTo>
                      <a:pt x="63261" y="5671"/>
                      <a:pt x="57867" y="-77"/>
                      <a:pt x="51890" y="0"/>
                    </a:cubicBezTo>
                    <a:cubicBezTo>
                      <a:pt x="45562" y="348"/>
                      <a:pt x="42058" y="4920"/>
                      <a:pt x="41135" y="10754"/>
                    </a:cubicBezTo>
                    <a:cubicBezTo>
                      <a:pt x="41069" y="11814"/>
                      <a:pt x="41180" y="12791"/>
                      <a:pt x="41556" y="13762"/>
                    </a:cubicBezTo>
                    <a:cubicBezTo>
                      <a:pt x="32824" y="15816"/>
                      <a:pt x="24118" y="22502"/>
                      <a:pt x="24347" y="37529"/>
                    </a:cubicBezTo>
                    <a:cubicBezTo>
                      <a:pt x="22779" y="77657"/>
                      <a:pt x="10368" y="89827"/>
                      <a:pt x="1965" y="92614"/>
                    </a:cubicBezTo>
                    <a:cubicBezTo>
                      <a:pt x="-1141" y="94288"/>
                      <a:pt x="-36" y="98275"/>
                      <a:pt x="2251" y="98359"/>
                    </a:cubicBezTo>
                    <a:cubicBezTo>
                      <a:pt x="7669" y="100666"/>
                      <a:pt x="27963" y="99186"/>
                      <a:pt x="40608" y="98359"/>
                    </a:cubicBezTo>
                    <a:cubicBezTo>
                      <a:pt x="41439" y="104609"/>
                      <a:pt x="47371" y="108858"/>
                      <a:pt x="53056" y="108475"/>
                    </a:cubicBezTo>
                    <a:cubicBezTo>
                      <a:pt x="58768" y="107973"/>
                      <a:pt x="63095" y="103207"/>
                      <a:pt x="63171" y="98359"/>
                    </a:cubicBezTo>
                    <a:cubicBezTo>
                      <a:pt x="73890" y="98666"/>
                      <a:pt x="93282" y="100815"/>
                      <a:pt x="101528" y="98359"/>
                    </a:cubicBezTo>
                    <a:cubicBezTo>
                      <a:pt x="103852" y="98576"/>
                      <a:pt x="105328" y="94712"/>
                      <a:pt x="101815" y="92629"/>
                    </a:cubicBezTo>
                    <a:close/>
                    <a:moveTo>
                      <a:pt x="47151" y="10830"/>
                    </a:moveTo>
                    <a:cubicBezTo>
                      <a:pt x="47219" y="8369"/>
                      <a:pt x="49379" y="5596"/>
                      <a:pt x="51890" y="6092"/>
                    </a:cubicBezTo>
                    <a:cubicBezTo>
                      <a:pt x="54944" y="5936"/>
                      <a:pt x="56290" y="8290"/>
                      <a:pt x="56628" y="10830"/>
                    </a:cubicBezTo>
                    <a:cubicBezTo>
                      <a:pt x="56579" y="11358"/>
                      <a:pt x="56546" y="11787"/>
                      <a:pt x="56402" y="12229"/>
                    </a:cubicBezTo>
                    <a:cubicBezTo>
                      <a:pt x="54991" y="11940"/>
                      <a:pt x="53489" y="11814"/>
                      <a:pt x="51890" y="11717"/>
                    </a:cubicBezTo>
                    <a:lnTo>
                      <a:pt x="51890" y="11717"/>
                    </a:lnTo>
                    <a:cubicBezTo>
                      <a:pt x="50455" y="11874"/>
                      <a:pt x="48654" y="12086"/>
                      <a:pt x="47377" y="12229"/>
                    </a:cubicBezTo>
                    <a:cubicBezTo>
                      <a:pt x="47231" y="11813"/>
                      <a:pt x="47109" y="11364"/>
                      <a:pt x="47151" y="10830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470929188">
                      <a:custGeom>
                        <a:avLst/>
                        <a:gdLst>
                          <a:gd name="connsiteX0" fmla="*/ 94092 w 94527"/>
                          <a:gd name="connsiteY0" fmla="*/ 85603 h 100087"/>
                          <a:gd name="connsiteX1" fmla="*/ 73407 w 94527"/>
                          <a:gd name="connsiteY1" fmla="*/ 34683 h 100087"/>
                          <a:gd name="connsiteX2" fmla="*/ 57504 w 94527"/>
                          <a:gd name="connsiteY2" fmla="*/ 12719 h 100087"/>
                          <a:gd name="connsiteX3" fmla="*/ 57893 w 94527"/>
                          <a:gd name="connsiteY3" fmla="*/ 9939 h 100087"/>
                          <a:gd name="connsiteX4" fmla="*/ 47954 w 94527"/>
                          <a:gd name="connsiteY4" fmla="*/ 0 h 100087"/>
                          <a:gd name="connsiteX5" fmla="*/ 38015 w 94527"/>
                          <a:gd name="connsiteY5" fmla="*/ 9939 h 100087"/>
                          <a:gd name="connsiteX6" fmla="*/ 38404 w 94527"/>
                          <a:gd name="connsiteY6" fmla="*/ 12719 h 100087"/>
                          <a:gd name="connsiteX7" fmla="*/ 22501 w 94527"/>
                          <a:gd name="connsiteY7" fmla="*/ 34683 h 100087"/>
                          <a:gd name="connsiteX8" fmla="*/ 1816 w 94527"/>
                          <a:gd name="connsiteY8" fmla="*/ 85589 h 100087"/>
                          <a:gd name="connsiteX9" fmla="*/ 2081 w 94527"/>
                          <a:gd name="connsiteY9" fmla="*/ 90899 h 100087"/>
                          <a:gd name="connsiteX10" fmla="*/ 37528 w 94527"/>
                          <a:gd name="connsiteY10" fmla="*/ 90899 h 100087"/>
                          <a:gd name="connsiteX11" fmla="*/ 49032 w 94527"/>
                          <a:gd name="connsiteY11" fmla="*/ 100247 h 100087"/>
                          <a:gd name="connsiteX12" fmla="*/ 58380 w 94527"/>
                          <a:gd name="connsiteY12" fmla="*/ 90899 h 100087"/>
                          <a:gd name="connsiteX13" fmla="*/ 93827 w 94527"/>
                          <a:gd name="connsiteY13" fmla="*/ 90899 h 100087"/>
                          <a:gd name="connsiteX14" fmla="*/ 94092 w 94527"/>
                          <a:gd name="connsiteY14" fmla="*/ 85603 h 100087"/>
                          <a:gd name="connsiteX15" fmla="*/ 43575 w 94527"/>
                          <a:gd name="connsiteY15" fmla="*/ 10009 h 100087"/>
                          <a:gd name="connsiteX16" fmla="*/ 47954 w 94527"/>
                          <a:gd name="connsiteY16" fmla="*/ 5630 h 100087"/>
                          <a:gd name="connsiteX17" fmla="*/ 52333 w 94527"/>
                          <a:gd name="connsiteY17" fmla="*/ 10009 h 100087"/>
                          <a:gd name="connsiteX18" fmla="*/ 52124 w 94527"/>
                          <a:gd name="connsiteY18" fmla="*/ 11302 h 100087"/>
                          <a:gd name="connsiteX19" fmla="*/ 47954 w 94527"/>
                          <a:gd name="connsiteY19" fmla="*/ 10829 h 100087"/>
                          <a:gd name="connsiteX20" fmla="*/ 47954 w 94527"/>
                          <a:gd name="connsiteY20" fmla="*/ 10829 h 100087"/>
                          <a:gd name="connsiteX21" fmla="*/ 43784 w 94527"/>
                          <a:gd name="connsiteY21" fmla="*/ 11302 h 100087"/>
                          <a:gd name="connsiteX22" fmla="*/ 43575 w 94527"/>
                          <a:gd name="connsiteY22" fmla="*/ 10009 h 100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94527" h="100087">
                            <a:moveTo>
                              <a:pt x="94092" y="85603"/>
                            </a:moveTo>
                            <a:cubicBezTo>
                              <a:pt x="86265" y="81683"/>
                              <a:pt x="74519" y="71702"/>
                              <a:pt x="73407" y="34683"/>
                            </a:cubicBezTo>
                            <a:cubicBezTo>
                              <a:pt x="73004" y="21074"/>
                              <a:pt x="64566" y="15222"/>
                              <a:pt x="57504" y="12719"/>
                            </a:cubicBezTo>
                            <a:cubicBezTo>
                              <a:pt x="57767" y="11816"/>
                              <a:pt x="57899" y="10880"/>
                              <a:pt x="57893" y="9939"/>
                            </a:cubicBezTo>
                            <a:cubicBezTo>
                              <a:pt x="57893" y="4450"/>
                              <a:pt x="53443" y="0"/>
                              <a:pt x="47954" y="0"/>
                            </a:cubicBezTo>
                            <a:cubicBezTo>
                              <a:pt x="42465" y="0"/>
                              <a:pt x="38015" y="4450"/>
                              <a:pt x="38015" y="9939"/>
                            </a:cubicBezTo>
                            <a:cubicBezTo>
                              <a:pt x="38009" y="10880"/>
                              <a:pt x="38141" y="11816"/>
                              <a:pt x="38404" y="12719"/>
                            </a:cubicBezTo>
                            <a:cubicBezTo>
                              <a:pt x="31342" y="15222"/>
                              <a:pt x="22904" y="21060"/>
                              <a:pt x="22501" y="34683"/>
                            </a:cubicBezTo>
                            <a:cubicBezTo>
                              <a:pt x="21389" y="71660"/>
                              <a:pt x="9643" y="81669"/>
                              <a:pt x="1816" y="85589"/>
                            </a:cubicBezTo>
                            <a:cubicBezTo>
                              <a:pt x="-1367" y="87173"/>
                              <a:pt x="232" y="90899"/>
                              <a:pt x="2081" y="90899"/>
                            </a:cubicBezTo>
                            <a:lnTo>
                              <a:pt x="37528" y="90899"/>
                            </a:lnTo>
                            <a:cubicBezTo>
                              <a:pt x="38124" y="96657"/>
                              <a:pt x="43274" y="100842"/>
                              <a:pt x="49032" y="100247"/>
                            </a:cubicBezTo>
                            <a:cubicBezTo>
                              <a:pt x="53968" y="99736"/>
                              <a:pt x="57869" y="95835"/>
                              <a:pt x="58380" y="90899"/>
                            </a:cubicBezTo>
                            <a:lnTo>
                              <a:pt x="93827" y="90899"/>
                            </a:lnTo>
                            <a:cubicBezTo>
                              <a:pt x="95676" y="90899"/>
                              <a:pt x="97275" y="87187"/>
                              <a:pt x="94092" y="85603"/>
                            </a:cubicBezTo>
                            <a:close/>
                            <a:moveTo>
                              <a:pt x="43575" y="10009"/>
                            </a:moveTo>
                            <a:cubicBezTo>
                              <a:pt x="43575" y="7590"/>
                              <a:pt x="45536" y="5630"/>
                              <a:pt x="47954" y="5630"/>
                            </a:cubicBezTo>
                            <a:cubicBezTo>
                              <a:pt x="50372" y="5630"/>
                              <a:pt x="52333" y="7590"/>
                              <a:pt x="52333" y="10009"/>
                            </a:cubicBezTo>
                            <a:cubicBezTo>
                              <a:pt x="52327" y="10448"/>
                              <a:pt x="52257" y="10883"/>
                              <a:pt x="52124" y="11302"/>
                            </a:cubicBezTo>
                            <a:cubicBezTo>
                              <a:pt x="50749" y="11035"/>
                              <a:pt x="49354" y="10877"/>
                              <a:pt x="47954" y="10829"/>
                            </a:cubicBezTo>
                            <a:lnTo>
                              <a:pt x="47954" y="10829"/>
                            </a:lnTo>
                            <a:cubicBezTo>
                              <a:pt x="46554" y="10885"/>
                              <a:pt x="45161" y="11043"/>
                              <a:pt x="43784" y="11302"/>
                            </a:cubicBezTo>
                            <a:cubicBezTo>
                              <a:pt x="43649" y="10884"/>
                              <a:pt x="43579" y="10448"/>
                              <a:pt x="43575" y="10009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2470929188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F1742F3-F53D-4DC4-9CD3-F5440F1739F0}"/>
                  </a:ext>
                </a:extLst>
              </p:cNvPr>
              <p:cNvSpPr/>
              <p:nvPr/>
            </p:nvSpPr>
            <p:spPr>
              <a:xfrm>
                <a:off x="10722990" y="616504"/>
                <a:ext cx="84765" cy="105485"/>
              </a:xfrm>
              <a:custGeom>
                <a:avLst/>
                <a:gdLst>
                  <a:gd name="connsiteX0" fmla="*/ 49917 w 84765"/>
                  <a:gd name="connsiteY0" fmla="*/ 81772 h 105485"/>
                  <a:gd name="connsiteX1" fmla="*/ 49917 w 84765"/>
                  <a:gd name="connsiteY1" fmla="*/ 105601 h 105485"/>
                  <a:gd name="connsiteX2" fmla="*/ 34848 w 84765"/>
                  <a:gd name="connsiteY2" fmla="*/ 105601 h 105485"/>
                  <a:gd name="connsiteX3" fmla="*/ 34848 w 84765"/>
                  <a:gd name="connsiteY3" fmla="*/ 67325 h 105485"/>
                  <a:gd name="connsiteX4" fmla="*/ 42383 w 84765"/>
                  <a:gd name="connsiteY4" fmla="*/ 67325 h 105485"/>
                  <a:gd name="connsiteX5" fmla="*/ 69809 w 84765"/>
                  <a:gd name="connsiteY5" fmla="*/ 42385 h 105485"/>
                  <a:gd name="connsiteX6" fmla="*/ 43602 w 84765"/>
                  <a:gd name="connsiteY6" fmla="*/ 14959 h 105485"/>
                  <a:gd name="connsiteX7" fmla="*/ 42383 w 84765"/>
                  <a:gd name="connsiteY7" fmla="*/ 14959 h 105485"/>
                  <a:gd name="connsiteX8" fmla="*/ 14956 w 84765"/>
                  <a:gd name="connsiteY8" fmla="*/ 43440 h 105485"/>
                  <a:gd name="connsiteX9" fmla="*/ 0 w 84765"/>
                  <a:gd name="connsiteY9" fmla="*/ 43440 h 105485"/>
                  <a:gd name="connsiteX10" fmla="*/ 42383 w 84765"/>
                  <a:gd name="connsiteY10" fmla="*/ 3 h 105485"/>
                  <a:gd name="connsiteX11" fmla="*/ 84765 w 84765"/>
                  <a:gd name="connsiteY11" fmla="*/ 41476 h 105485"/>
                  <a:gd name="connsiteX12" fmla="*/ 84765 w 84765"/>
                  <a:gd name="connsiteY12" fmla="*/ 42385 h 105485"/>
                  <a:gd name="connsiteX13" fmla="*/ 49917 w 84765"/>
                  <a:gd name="connsiteY13" fmla="*/ 81772 h 10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765" h="105485" fill="none" extrusionOk="0">
                    <a:moveTo>
                      <a:pt x="49917" y="81772"/>
                    </a:moveTo>
                    <a:cubicBezTo>
                      <a:pt x="50402" y="91423"/>
                      <a:pt x="48900" y="93728"/>
                      <a:pt x="49917" y="105601"/>
                    </a:cubicBezTo>
                    <a:cubicBezTo>
                      <a:pt x="46240" y="105423"/>
                      <a:pt x="39933" y="105681"/>
                      <a:pt x="34848" y="105601"/>
                    </a:cubicBezTo>
                    <a:cubicBezTo>
                      <a:pt x="35823" y="90577"/>
                      <a:pt x="36731" y="82733"/>
                      <a:pt x="34848" y="67325"/>
                    </a:cubicBezTo>
                    <a:cubicBezTo>
                      <a:pt x="36965" y="67343"/>
                      <a:pt x="39722" y="67424"/>
                      <a:pt x="42383" y="67325"/>
                    </a:cubicBezTo>
                    <a:cubicBezTo>
                      <a:pt x="59577" y="67916"/>
                      <a:pt x="69149" y="60120"/>
                      <a:pt x="69809" y="42385"/>
                    </a:cubicBezTo>
                    <a:cubicBezTo>
                      <a:pt x="67783" y="25278"/>
                      <a:pt x="59001" y="15819"/>
                      <a:pt x="43602" y="14959"/>
                    </a:cubicBezTo>
                    <a:cubicBezTo>
                      <a:pt x="43177" y="14970"/>
                      <a:pt x="42860" y="14945"/>
                      <a:pt x="42383" y="14959"/>
                    </a:cubicBezTo>
                    <a:cubicBezTo>
                      <a:pt x="27619" y="16333"/>
                      <a:pt x="15285" y="23738"/>
                      <a:pt x="14956" y="43440"/>
                    </a:cubicBezTo>
                    <a:cubicBezTo>
                      <a:pt x="8854" y="44147"/>
                      <a:pt x="4916" y="43471"/>
                      <a:pt x="0" y="43440"/>
                    </a:cubicBezTo>
                    <a:cubicBezTo>
                      <a:pt x="-880" y="22604"/>
                      <a:pt x="17230" y="-4543"/>
                      <a:pt x="42383" y="3"/>
                    </a:cubicBezTo>
                    <a:cubicBezTo>
                      <a:pt x="60657" y="1978"/>
                      <a:pt x="80480" y="15972"/>
                      <a:pt x="84765" y="41476"/>
                    </a:cubicBezTo>
                    <a:cubicBezTo>
                      <a:pt x="84754" y="41818"/>
                      <a:pt x="84797" y="42088"/>
                      <a:pt x="84765" y="42385"/>
                    </a:cubicBezTo>
                    <a:cubicBezTo>
                      <a:pt x="86216" y="60432"/>
                      <a:pt x="66163" y="78448"/>
                      <a:pt x="49917" y="81772"/>
                    </a:cubicBezTo>
                    <a:close/>
                  </a:path>
                  <a:path w="84765" h="105485" stroke="0" extrusionOk="0">
                    <a:moveTo>
                      <a:pt x="49917" y="81772"/>
                    </a:moveTo>
                    <a:cubicBezTo>
                      <a:pt x="49413" y="90343"/>
                      <a:pt x="50958" y="94080"/>
                      <a:pt x="49917" y="105601"/>
                    </a:cubicBezTo>
                    <a:cubicBezTo>
                      <a:pt x="45818" y="104890"/>
                      <a:pt x="40684" y="106053"/>
                      <a:pt x="34848" y="105601"/>
                    </a:cubicBezTo>
                    <a:cubicBezTo>
                      <a:pt x="33879" y="95634"/>
                      <a:pt x="34845" y="86262"/>
                      <a:pt x="34848" y="67325"/>
                    </a:cubicBezTo>
                    <a:cubicBezTo>
                      <a:pt x="36976" y="67438"/>
                      <a:pt x="40654" y="67666"/>
                      <a:pt x="42383" y="67325"/>
                    </a:cubicBezTo>
                    <a:cubicBezTo>
                      <a:pt x="60561" y="66798"/>
                      <a:pt x="66712" y="57059"/>
                      <a:pt x="69809" y="42385"/>
                    </a:cubicBezTo>
                    <a:cubicBezTo>
                      <a:pt x="70741" y="27557"/>
                      <a:pt x="59834" y="14344"/>
                      <a:pt x="43602" y="14959"/>
                    </a:cubicBezTo>
                    <a:cubicBezTo>
                      <a:pt x="43215" y="14946"/>
                      <a:pt x="42776" y="14876"/>
                      <a:pt x="42383" y="14959"/>
                    </a:cubicBezTo>
                    <a:cubicBezTo>
                      <a:pt x="24652" y="15164"/>
                      <a:pt x="14665" y="24000"/>
                      <a:pt x="14956" y="43440"/>
                    </a:cubicBezTo>
                    <a:cubicBezTo>
                      <a:pt x="10599" y="43309"/>
                      <a:pt x="4703" y="42937"/>
                      <a:pt x="0" y="43440"/>
                    </a:cubicBezTo>
                    <a:cubicBezTo>
                      <a:pt x="-2626" y="18257"/>
                      <a:pt x="15166" y="-4204"/>
                      <a:pt x="42383" y="3"/>
                    </a:cubicBezTo>
                    <a:cubicBezTo>
                      <a:pt x="66786" y="591"/>
                      <a:pt x="85008" y="18518"/>
                      <a:pt x="84765" y="41476"/>
                    </a:cubicBezTo>
                    <a:cubicBezTo>
                      <a:pt x="84775" y="41715"/>
                      <a:pt x="84793" y="42093"/>
                      <a:pt x="84765" y="42385"/>
                    </a:cubicBezTo>
                    <a:cubicBezTo>
                      <a:pt x="83670" y="61131"/>
                      <a:pt x="72988" y="80813"/>
                      <a:pt x="49917" y="817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786" cap="flat">
                <a:solidFill>
                  <a:schemeClr val="bg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280801452">
                      <a:custGeom>
                        <a:avLst/>
                        <a:gdLst>
                          <a:gd name="connsiteX0" fmla="*/ 49917 w 84765"/>
                          <a:gd name="connsiteY0" fmla="*/ 81772 h 105485"/>
                          <a:gd name="connsiteX1" fmla="*/ 49917 w 84765"/>
                          <a:gd name="connsiteY1" fmla="*/ 105601 h 105485"/>
                          <a:gd name="connsiteX2" fmla="*/ 34848 w 84765"/>
                          <a:gd name="connsiteY2" fmla="*/ 105601 h 105485"/>
                          <a:gd name="connsiteX3" fmla="*/ 34848 w 84765"/>
                          <a:gd name="connsiteY3" fmla="*/ 67325 h 105485"/>
                          <a:gd name="connsiteX4" fmla="*/ 42383 w 84765"/>
                          <a:gd name="connsiteY4" fmla="*/ 67325 h 105485"/>
                          <a:gd name="connsiteX5" fmla="*/ 69809 w 84765"/>
                          <a:gd name="connsiteY5" fmla="*/ 42385 h 105485"/>
                          <a:gd name="connsiteX6" fmla="*/ 43602 w 84765"/>
                          <a:gd name="connsiteY6" fmla="*/ 14959 h 105485"/>
                          <a:gd name="connsiteX7" fmla="*/ 42383 w 84765"/>
                          <a:gd name="connsiteY7" fmla="*/ 14959 h 105485"/>
                          <a:gd name="connsiteX8" fmla="*/ 14956 w 84765"/>
                          <a:gd name="connsiteY8" fmla="*/ 43440 h 105485"/>
                          <a:gd name="connsiteX9" fmla="*/ 0 w 84765"/>
                          <a:gd name="connsiteY9" fmla="*/ 43440 h 105485"/>
                          <a:gd name="connsiteX10" fmla="*/ 42383 w 84765"/>
                          <a:gd name="connsiteY10" fmla="*/ 3 h 105485"/>
                          <a:gd name="connsiteX11" fmla="*/ 84765 w 84765"/>
                          <a:gd name="connsiteY11" fmla="*/ 41476 h 105485"/>
                          <a:gd name="connsiteX12" fmla="*/ 84765 w 84765"/>
                          <a:gd name="connsiteY12" fmla="*/ 42385 h 105485"/>
                          <a:gd name="connsiteX13" fmla="*/ 49917 w 84765"/>
                          <a:gd name="connsiteY13" fmla="*/ 81772 h 105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84765" h="105485">
                            <a:moveTo>
                              <a:pt x="49917" y="81772"/>
                            </a:moveTo>
                            <a:lnTo>
                              <a:pt x="49917" y="105601"/>
                            </a:lnTo>
                            <a:lnTo>
                              <a:pt x="34848" y="105601"/>
                            </a:lnTo>
                            <a:lnTo>
                              <a:pt x="34848" y="67325"/>
                            </a:lnTo>
                            <a:lnTo>
                              <a:pt x="42383" y="67325"/>
                            </a:lnTo>
                            <a:cubicBezTo>
                              <a:pt x="59034" y="67325"/>
                              <a:pt x="69809" y="57530"/>
                              <a:pt x="69809" y="42385"/>
                            </a:cubicBezTo>
                            <a:cubicBezTo>
                              <a:pt x="70145" y="27575"/>
                              <a:pt x="58412" y="15296"/>
                              <a:pt x="43602" y="14959"/>
                            </a:cubicBezTo>
                            <a:cubicBezTo>
                              <a:pt x="43195" y="14950"/>
                              <a:pt x="42789" y="14950"/>
                              <a:pt x="42383" y="14959"/>
                            </a:cubicBezTo>
                            <a:cubicBezTo>
                              <a:pt x="25203" y="14959"/>
                              <a:pt x="14956" y="26261"/>
                              <a:pt x="14956" y="43440"/>
                            </a:cubicBezTo>
                            <a:lnTo>
                              <a:pt x="0" y="43440"/>
                            </a:lnTo>
                            <a:cubicBezTo>
                              <a:pt x="0" y="18086"/>
                              <a:pt x="16953" y="3"/>
                              <a:pt x="42383" y="3"/>
                            </a:cubicBezTo>
                            <a:cubicBezTo>
                              <a:pt x="65539" y="-249"/>
                              <a:pt x="84514" y="18320"/>
                              <a:pt x="84765" y="41476"/>
                            </a:cubicBezTo>
                            <a:cubicBezTo>
                              <a:pt x="84768" y="41779"/>
                              <a:pt x="84768" y="42082"/>
                              <a:pt x="84765" y="42385"/>
                            </a:cubicBezTo>
                            <a:cubicBezTo>
                              <a:pt x="84765" y="63463"/>
                              <a:pt x="70826" y="78834"/>
                              <a:pt x="49917" y="8177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  <ask:seed>2280801452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49" name="Settings">
                <a:extLst>
                  <a:ext uri="{FF2B5EF4-FFF2-40B4-BE49-F238E27FC236}">
                    <a16:creationId xmlns:a16="http://schemas.microsoft.com/office/drawing/2014/main" id="{F09A1241-08FD-4A48-9481-15AEFE4EEA63}"/>
                  </a:ext>
                </a:extLst>
              </p:cNvPr>
              <p:cNvGrpSpPr/>
              <p:nvPr/>
            </p:nvGrpSpPr>
            <p:grpSpPr>
              <a:xfrm>
                <a:off x="10329202" y="612166"/>
                <a:ext cx="148298" cy="148298"/>
                <a:chOff x="10329202" y="612166"/>
                <a:chExt cx="148298" cy="148298"/>
              </a:xfrm>
            </p:grpSpPr>
            <p:grpSp>
              <p:nvGrpSpPr>
                <p:cNvPr id="50" name="Settings icon">
                  <a:extLst>
                    <a:ext uri="{FF2B5EF4-FFF2-40B4-BE49-F238E27FC236}">
                      <a16:creationId xmlns:a16="http://schemas.microsoft.com/office/drawing/2014/main" id="{F36573B4-4391-465B-A251-BBFFBB8AD004}"/>
                    </a:ext>
                  </a:extLst>
                </p:cNvPr>
                <p:cNvGrpSpPr/>
                <p:nvPr/>
              </p:nvGrpSpPr>
              <p:grpSpPr>
                <a:xfrm>
                  <a:off x="10329202" y="612166"/>
                  <a:ext cx="148298" cy="148298"/>
                  <a:chOff x="10329202" y="612166"/>
                  <a:chExt cx="148298" cy="148298"/>
                </a:xfrm>
              </p:grpSpPr>
              <p:sp>
                <p:nvSpPr>
                  <p:cNvPr id="52" name="Graphic 147" descr="Single gear">
                    <a:extLst>
                      <a:ext uri="{FF2B5EF4-FFF2-40B4-BE49-F238E27FC236}">
                        <a16:creationId xmlns:a16="http://schemas.microsoft.com/office/drawing/2014/main" id="{23FCEA6A-F0EA-4385-AAE5-E1368BFBFA12}"/>
                      </a:ext>
                    </a:extLst>
                  </p:cNvPr>
                  <p:cNvSpPr/>
                  <p:nvPr/>
                </p:nvSpPr>
                <p:spPr>
                  <a:xfrm flipH="1">
                    <a:off x="10329202" y="612166"/>
                    <a:ext cx="148298" cy="148298"/>
                  </a:xfrm>
                  <a:custGeom>
                    <a:avLst/>
                    <a:gdLst>
                      <a:gd name="connsiteX0" fmla="*/ 323850 w 647700"/>
                      <a:gd name="connsiteY0" fmla="*/ 438150 h 647700"/>
                      <a:gd name="connsiteX1" fmla="*/ 209550 w 647700"/>
                      <a:gd name="connsiteY1" fmla="*/ 323850 h 647700"/>
                      <a:gd name="connsiteX2" fmla="*/ 323850 w 647700"/>
                      <a:gd name="connsiteY2" fmla="*/ 209550 h 647700"/>
                      <a:gd name="connsiteX3" fmla="*/ 438150 w 647700"/>
                      <a:gd name="connsiteY3" fmla="*/ 323850 h 647700"/>
                      <a:gd name="connsiteX4" fmla="*/ 323850 w 647700"/>
                      <a:gd name="connsiteY4" fmla="*/ 438150 h 647700"/>
                      <a:gd name="connsiteX5" fmla="*/ 581025 w 647700"/>
                      <a:gd name="connsiteY5" fmla="*/ 252413 h 647700"/>
                      <a:gd name="connsiteX6" fmla="*/ 556260 w 647700"/>
                      <a:gd name="connsiteY6" fmla="*/ 193358 h 647700"/>
                      <a:gd name="connsiteX7" fmla="*/ 580073 w 647700"/>
                      <a:gd name="connsiteY7" fmla="*/ 121920 h 647700"/>
                      <a:gd name="connsiteX8" fmla="*/ 525780 w 647700"/>
                      <a:gd name="connsiteY8" fmla="*/ 67628 h 647700"/>
                      <a:gd name="connsiteX9" fmla="*/ 454343 w 647700"/>
                      <a:gd name="connsiteY9" fmla="*/ 91440 h 647700"/>
                      <a:gd name="connsiteX10" fmla="*/ 394335 w 647700"/>
                      <a:gd name="connsiteY10" fmla="*/ 66675 h 647700"/>
                      <a:gd name="connsiteX11" fmla="*/ 361950 w 647700"/>
                      <a:gd name="connsiteY11" fmla="*/ 0 h 647700"/>
                      <a:gd name="connsiteX12" fmla="*/ 285750 w 647700"/>
                      <a:gd name="connsiteY12" fmla="*/ 0 h 647700"/>
                      <a:gd name="connsiteX13" fmla="*/ 252413 w 647700"/>
                      <a:gd name="connsiteY13" fmla="*/ 66675 h 647700"/>
                      <a:gd name="connsiteX14" fmla="*/ 193358 w 647700"/>
                      <a:gd name="connsiteY14" fmla="*/ 91440 h 647700"/>
                      <a:gd name="connsiteX15" fmla="*/ 121920 w 647700"/>
                      <a:gd name="connsiteY15" fmla="*/ 67628 h 647700"/>
                      <a:gd name="connsiteX16" fmla="*/ 67628 w 647700"/>
                      <a:gd name="connsiteY16" fmla="*/ 121920 h 647700"/>
                      <a:gd name="connsiteX17" fmla="*/ 91440 w 647700"/>
                      <a:gd name="connsiteY17" fmla="*/ 193358 h 647700"/>
                      <a:gd name="connsiteX18" fmla="*/ 66675 w 647700"/>
                      <a:gd name="connsiteY18" fmla="*/ 253365 h 647700"/>
                      <a:gd name="connsiteX19" fmla="*/ 0 w 647700"/>
                      <a:gd name="connsiteY19" fmla="*/ 285750 h 647700"/>
                      <a:gd name="connsiteX20" fmla="*/ 0 w 647700"/>
                      <a:gd name="connsiteY20" fmla="*/ 361950 h 647700"/>
                      <a:gd name="connsiteX21" fmla="*/ 66675 w 647700"/>
                      <a:gd name="connsiteY21" fmla="*/ 395288 h 647700"/>
                      <a:gd name="connsiteX22" fmla="*/ 91440 w 647700"/>
                      <a:gd name="connsiteY22" fmla="*/ 454343 h 647700"/>
                      <a:gd name="connsiteX23" fmla="*/ 67628 w 647700"/>
                      <a:gd name="connsiteY23" fmla="*/ 525780 h 647700"/>
                      <a:gd name="connsiteX24" fmla="*/ 121920 w 647700"/>
                      <a:gd name="connsiteY24" fmla="*/ 580073 h 647700"/>
                      <a:gd name="connsiteX25" fmla="*/ 193358 w 647700"/>
                      <a:gd name="connsiteY25" fmla="*/ 556260 h 647700"/>
                      <a:gd name="connsiteX26" fmla="*/ 253365 w 647700"/>
                      <a:gd name="connsiteY26" fmla="*/ 581025 h 647700"/>
                      <a:gd name="connsiteX27" fmla="*/ 286703 w 647700"/>
                      <a:gd name="connsiteY27" fmla="*/ 647700 h 647700"/>
                      <a:gd name="connsiteX28" fmla="*/ 362903 w 647700"/>
                      <a:gd name="connsiteY28" fmla="*/ 647700 h 647700"/>
                      <a:gd name="connsiteX29" fmla="*/ 396240 w 647700"/>
                      <a:gd name="connsiteY29" fmla="*/ 581025 h 647700"/>
                      <a:gd name="connsiteX30" fmla="*/ 455295 w 647700"/>
                      <a:gd name="connsiteY30" fmla="*/ 556260 h 647700"/>
                      <a:gd name="connsiteX31" fmla="*/ 526733 w 647700"/>
                      <a:gd name="connsiteY31" fmla="*/ 580073 h 647700"/>
                      <a:gd name="connsiteX32" fmla="*/ 581025 w 647700"/>
                      <a:gd name="connsiteY32" fmla="*/ 525780 h 647700"/>
                      <a:gd name="connsiteX33" fmla="*/ 557213 w 647700"/>
                      <a:gd name="connsiteY33" fmla="*/ 454343 h 647700"/>
                      <a:gd name="connsiteX34" fmla="*/ 581978 w 647700"/>
                      <a:gd name="connsiteY34" fmla="*/ 394335 h 647700"/>
                      <a:gd name="connsiteX35" fmla="*/ 648653 w 647700"/>
                      <a:gd name="connsiteY35" fmla="*/ 360998 h 647700"/>
                      <a:gd name="connsiteX36" fmla="*/ 648653 w 647700"/>
                      <a:gd name="connsiteY36" fmla="*/ 284798 h 647700"/>
                      <a:gd name="connsiteX37" fmla="*/ 581025 w 647700"/>
                      <a:gd name="connsiteY37" fmla="*/ 252413 h 64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647700" h="647700">
                        <a:moveTo>
                          <a:pt x="323850" y="438150"/>
                        </a:moveTo>
                        <a:cubicBezTo>
                          <a:pt x="260985" y="438150"/>
                          <a:pt x="209550" y="386715"/>
                          <a:pt x="209550" y="323850"/>
                        </a:cubicBezTo>
                        <a:cubicBezTo>
                          <a:pt x="209550" y="260985"/>
                          <a:pt x="260985" y="209550"/>
                          <a:pt x="323850" y="209550"/>
                        </a:cubicBezTo>
                        <a:cubicBezTo>
                          <a:pt x="386715" y="209550"/>
                          <a:pt x="438150" y="260985"/>
                          <a:pt x="438150" y="323850"/>
                        </a:cubicBezTo>
                        <a:cubicBezTo>
                          <a:pt x="438150" y="386715"/>
                          <a:pt x="386715" y="438150"/>
                          <a:pt x="323850" y="438150"/>
                        </a:cubicBezTo>
                        <a:close/>
                        <a:moveTo>
                          <a:pt x="581025" y="252413"/>
                        </a:moveTo>
                        <a:cubicBezTo>
                          <a:pt x="575310" y="231458"/>
                          <a:pt x="566738" y="211455"/>
                          <a:pt x="556260" y="193358"/>
                        </a:cubicBezTo>
                        <a:lnTo>
                          <a:pt x="580073" y="121920"/>
                        </a:lnTo>
                        <a:lnTo>
                          <a:pt x="525780" y="67628"/>
                        </a:lnTo>
                        <a:lnTo>
                          <a:pt x="454343" y="91440"/>
                        </a:lnTo>
                        <a:cubicBezTo>
                          <a:pt x="435293" y="80963"/>
                          <a:pt x="415290" y="72390"/>
                          <a:pt x="394335" y="66675"/>
                        </a:cubicBezTo>
                        <a:lnTo>
                          <a:pt x="361950" y="0"/>
                        </a:lnTo>
                        <a:lnTo>
                          <a:pt x="285750" y="0"/>
                        </a:lnTo>
                        <a:lnTo>
                          <a:pt x="252413" y="66675"/>
                        </a:lnTo>
                        <a:cubicBezTo>
                          <a:pt x="231458" y="72390"/>
                          <a:pt x="211455" y="80963"/>
                          <a:pt x="193358" y="91440"/>
                        </a:cubicBezTo>
                        <a:lnTo>
                          <a:pt x="121920" y="67628"/>
                        </a:lnTo>
                        <a:lnTo>
                          <a:pt x="67628" y="121920"/>
                        </a:lnTo>
                        <a:lnTo>
                          <a:pt x="91440" y="193358"/>
                        </a:lnTo>
                        <a:cubicBezTo>
                          <a:pt x="80963" y="212408"/>
                          <a:pt x="72390" y="232410"/>
                          <a:pt x="66675" y="253365"/>
                        </a:cubicBezTo>
                        <a:lnTo>
                          <a:pt x="0" y="285750"/>
                        </a:lnTo>
                        <a:lnTo>
                          <a:pt x="0" y="361950"/>
                        </a:lnTo>
                        <a:lnTo>
                          <a:pt x="66675" y="395288"/>
                        </a:lnTo>
                        <a:cubicBezTo>
                          <a:pt x="72390" y="416243"/>
                          <a:pt x="80963" y="436245"/>
                          <a:pt x="91440" y="454343"/>
                        </a:cubicBezTo>
                        <a:lnTo>
                          <a:pt x="67628" y="525780"/>
                        </a:lnTo>
                        <a:lnTo>
                          <a:pt x="121920" y="580073"/>
                        </a:lnTo>
                        <a:lnTo>
                          <a:pt x="193358" y="556260"/>
                        </a:lnTo>
                        <a:cubicBezTo>
                          <a:pt x="212408" y="566738"/>
                          <a:pt x="232410" y="575310"/>
                          <a:pt x="253365" y="581025"/>
                        </a:cubicBezTo>
                        <a:lnTo>
                          <a:pt x="286703" y="647700"/>
                        </a:lnTo>
                        <a:lnTo>
                          <a:pt x="362903" y="647700"/>
                        </a:lnTo>
                        <a:lnTo>
                          <a:pt x="396240" y="581025"/>
                        </a:lnTo>
                        <a:cubicBezTo>
                          <a:pt x="417195" y="575310"/>
                          <a:pt x="437198" y="566738"/>
                          <a:pt x="455295" y="556260"/>
                        </a:cubicBezTo>
                        <a:lnTo>
                          <a:pt x="526733" y="580073"/>
                        </a:lnTo>
                        <a:lnTo>
                          <a:pt x="581025" y="525780"/>
                        </a:lnTo>
                        <a:lnTo>
                          <a:pt x="557213" y="454343"/>
                        </a:lnTo>
                        <a:cubicBezTo>
                          <a:pt x="567690" y="435293"/>
                          <a:pt x="576263" y="415290"/>
                          <a:pt x="581978" y="394335"/>
                        </a:cubicBezTo>
                        <a:lnTo>
                          <a:pt x="648653" y="360998"/>
                        </a:lnTo>
                        <a:lnTo>
                          <a:pt x="648653" y="284798"/>
                        </a:lnTo>
                        <a:lnTo>
                          <a:pt x="581025" y="2524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  <p:sp>
                <p:nvSpPr>
                  <p:cNvPr id="53" name="Graphic 147" descr="Single gear">
                    <a:extLst>
                      <a:ext uri="{FF2B5EF4-FFF2-40B4-BE49-F238E27FC236}">
                        <a16:creationId xmlns:a16="http://schemas.microsoft.com/office/drawing/2014/main" id="{02FF0322-FB29-4BBF-ACF7-BC254EA46D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10344895" y="627859"/>
                    <a:ext cx="116912" cy="116912"/>
                  </a:xfrm>
                  <a:custGeom>
                    <a:avLst/>
                    <a:gdLst>
                      <a:gd name="connsiteX0" fmla="*/ 323850 w 647700"/>
                      <a:gd name="connsiteY0" fmla="*/ 438150 h 647700"/>
                      <a:gd name="connsiteX1" fmla="*/ 209550 w 647700"/>
                      <a:gd name="connsiteY1" fmla="*/ 323850 h 647700"/>
                      <a:gd name="connsiteX2" fmla="*/ 323850 w 647700"/>
                      <a:gd name="connsiteY2" fmla="*/ 209550 h 647700"/>
                      <a:gd name="connsiteX3" fmla="*/ 438150 w 647700"/>
                      <a:gd name="connsiteY3" fmla="*/ 323850 h 647700"/>
                      <a:gd name="connsiteX4" fmla="*/ 323850 w 647700"/>
                      <a:gd name="connsiteY4" fmla="*/ 438150 h 647700"/>
                      <a:gd name="connsiteX5" fmla="*/ 581025 w 647700"/>
                      <a:gd name="connsiteY5" fmla="*/ 252413 h 647700"/>
                      <a:gd name="connsiteX6" fmla="*/ 556260 w 647700"/>
                      <a:gd name="connsiteY6" fmla="*/ 193358 h 647700"/>
                      <a:gd name="connsiteX7" fmla="*/ 580073 w 647700"/>
                      <a:gd name="connsiteY7" fmla="*/ 121920 h 647700"/>
                      <a:gd name="connsiteX8" fmla="*/ 525780 w 647700"/>
                      <a:gd name="connsiteY8" fmla="*/ 67628 h 647700"/>
                      <a:gd name="connsiteX9" fmla="*/ 454343 w 647700"/>
                      <a:gd name="connsiteY9" fmla="*/ 91440 h 647700"/>
                      <a:gd name="connsiteX10" fmla="*/ 394335 w 647700"/>
                      <a:gd name="connsiteY10" fmla="*/ 66675 h 647700"/>
                      <a:gd name="connsiteX11" fmla="*/ 361950 w 647700"/>
                      <a:gd name="connsiteY11" fmla="*/ 0 h 647700"/>
                      <a:gd name="connsiteX12" fmla="*/ 285750 w 647700"/>
                      <a:gd name="connsiteY12" fmla="*/ 0 h 647700"/>
                      <a:gd name="connsiteX13" fmla="*/ 252413 w 647700"/>
                      <a:gd name="connsiteY13" fmla="*/ 66675 h 647700"/>
                      <a:gd name="connsiteX14" fmla="*/ 193358 w 647700"/>
                      <a:gd name="connsiteY14" fmla="*/ 91440 h 647700"/>
                      <a:gd name="connsiteX15" fmla="*/ 121920 w 647700"/>
                      <a:gd name="connsiteY15" fmla="*/ 67628 h 647700"/>
                      <a:gd name="connsiteX16" fmla="*/ 67628 w 647700"/>
                      <a:gd name="connsiteY16" fmla="*/ 121920 h 647700"/>
                      <a:gd name="connsiteX17" fmla="*/ 91440 w 647700"/>
                      <a:gd name="connsiteY17" fmla="*/ 193358 h 647700"/>
                      <a:gd name="connsiteX18" fmla="*/ 66675 w 647700"/>
                      <a:gd name="connsiteY18" fmla="*/ 253365 h 647700"/>
                      <a:gd name="connsiteX19" fmla="*/ 0 w 647700"/>
                      <a:gd name="connsiteY19" fmla="*/ 285750 h 647700"/>
                      <a:gd name="connsiteX20" fmla="*/ 0 w 647700"/>
                      <a:gd name="connsiteY20" fmla="*/ 361950 h 647700"/>
                      <a:gd name="connsiteX21" fmla="*/ 66675 w 647700"/>
                      <a:gd name="connsiteY21" fmla="*/ 395288 h 647700"/>
                      <a:gd name="connsiteX22" fmla="*/ 91440 w 647700"/>
                      <a:gd name="connsiteY22" fmla="*/ 454343 h 647700"/>
                      <a:gd name="connsiteX23" fmla="*/ 67628 w 647700"/>
                      <a:gd name="connsiteY23" fmla="*/ 525780 h 647700"/>
                      <a:gd name="connsiteX24" fmla="*/ 121920 w 647700"/>
                      <a:gd name="connsiteY24" fmla="*/ 580073 h 647700"/>
                      <a:gd name="connsiteX25" fmla="*/ 193358 w 647700"/>
                      <a:gd name="connsiteY25" fmla="*/ 556260 h 647700"/>
                      <a:gd name="connsiteX26" fmla="*/ 253365 w 647700"/>
                      <a:gd name="connsiteY26" fmla="*/ 581025 h 647700"/>
                      <a:gd name="connsiteX27" fmla="*/ 286703 w 647700"/>
                      <a:gd name="connsiteY27" fmla="*/ 647700 h 647700"/>
                      <a:gd name="connsiteX28" fmla="*/ 362903 w 647700"/>
                      <a:gd name="connsiteY28" fmla="*/ 647700 h 647700"/>
                      <a:gd name="connsiteX29" fmla="*/ 396240 w 647700"/>
                      <a:gd name="connsiteY29" fmla="*/ 581025 h 647700"/>
                      <a:gd name="connsiteX30" fmla="*/ 455295 w 647700"/>
                      <a:gd name="connsiteY30" fmla="*/ 556260 h 647700"/>
                      <a:gd name="connsiteX31" fmla="*/ 526733 w 647700"/>
                      <a:gd name="connsiteY31" fmla="*/ 580073 h 647700"/>
                      <a:gd name="connsiteX32" fmla="*/ 581025 w 647700"/>
                      <a:gd name="connsiteY32" fmla="*/ 525780 h 647700"/>
                      <a:gd name="connsiteX33" fmla="*/ 557213 w 647700"/>
                      <a:gd name="connsiteY33" fmla="*/ 454343 h 647700"/>
                      <a:gd name="connsiteX34" fmla="*/ 581978 w 647700"/>
                      <a:gd name="connsiteY34" fmla="*/ 394335 h 647700"/>
                      <a:gd name="connsiteX35" fmla="*/ 648653 w 647700"/>
                      <a:gd name="connsiteY35" fmla="*/ 360998 h 647700"/>
                      <a:gd name="connsiteX36" fmla="*/ 648653 w 647700"/>
                      <a:gd name="connsiteY36" fmla="*/ 284798 h 647700"/>
                      <a:gd name="connsiteX37" fmla="*/ 581025 w 647700"/>
                      <a:gd name="connsiteY37" fmla="*/ 252413 h 647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647700" h="647700">
                        <a:moveTo>
                          <a:pt x="323850" y="438150"/>
                        </a:moveTo>
                        <a:cubicBezTo>
                          <a:pt x="260985" y="438150"/>
                          <a:pt x="209550" y="386715"/>
                          <a:pt x="209550" y="323850"/>
                        </a:cubicBezTo>
                        <a:cubicBezTo>
                          <a:pt x="209550" y="260985"/>
                          <a:pt x="260985" y="209550"/>
                          <a:pt x="323850" y="209550"/>
                        </a:cubicBezTo>
                        <a:cubicBezTo>
                          <a:pt x="386715" y="209550"/>
                          <a:pt x="438150" y="260985"/>
                          <a:pt x="438150" y="323850"/>
                        </a:cubicBezTo>
                        <a:cubicBezTo>
                          <a:pt x="438150" y="386715"/>
                          <a:pt x="386715" y="438150"/>
                          <a:pt x="323850" y="438150"/>
                        </a:cubicBezTo>
                        <a:close/>
                        <a:moveTo>
                          <a:pt x="581025" y="252413"/>
                        </a:moveTo>
                        <a:cubicBezTo>
                          <a:pt x="575310" y="231458"/>
                          <a:pt x="566738" y="211455"/>
                          <a:pt x="556260" y="193358"/>
                        </a:cubicBezTo>
                        <a:lnTo>
                          <a:pt x="580073" y="121920"/>
                        </a:lnTo>
                        <a:lnTo>
                          <a:pt x="525780" y="67628"/>
                        </a:lnTo>
                        <a:lnTo>
                          <a:pt x="454343" y="91440"/>
                        </a:lnTo>
                        <a:cubicBezTo>
                          <a:pt x="435293" y="80963"/>
                          <a:pt x="415290" y="72390"/>
                          <a:pt x="394335" y="66675"/>
                        </a:cubicBezTo>
                        <a:lnTo>
                          <a:pt x="361950" y="0"/>
                        </a:lnTo>
                        <a:lnTo>
                          <a:pt x="285750" y="0"/>
                        </a:lnTo>
                        <a:lnTo>
                          <a:pt x="252413" y="66675"/>
                        </a:lnTo>
                        <a:cubicBezTo>
                          <a:pt x="231458" y="72390"/>
                          <a:pt x="211455" y="80963"/>
                          <a:pt x="193358" y="91440"/>
                        </a:cubicBezTo>
                        <a:lnTo>
                          <a:pt x="121920" y="67628"/>
                        </a:lnTo>
                        <a:lnTo>
                          <a:pt x="67628" y="121920"/>
                        </a:lnTo>
                        <a:lnTo>
                          <a:pt x="91440" y="193358"/>
                        </a:lnTo>
                        <a:cubicBezTo>
                          <a:pt x="80963" y="212408"/>
                          <a:pt x="72390" y="232410"/>
                          <a:pt x="66675" y="253365"/>
                        </a:cubicBezTo>
                        <a:lnTo>
                          <a:pt x="0" y="285750"/>
                        </a:lnTo>
                        <a:lnTo>
                          <a:pt x="0" y="361950"/>
                        </a:lnTo>
                        <a:lnTo>
                          <a:pt x="66675" y="395288"/>
                        </a:lnTo>
                        <a:cubicBezTo>
                          <a:pt x="72390" y="416243"/>
                          <a:pt x="80963" y="436245"/>
                          <a:pt x="91440" y="454343"/>
                        </a:cubicBezTo>
                        <a:lnTo>
                          <a:pt x="67628" y="525780"/>
                        </a:lnTo>
                        <a:lnTo>
                          <a:pt x="121920" y="580073"/>
                        </a:lnTo>
                        <a:lnTo>
                          <a:pt x="193358" y="556260"/>
                        </a:lnTo>
                        <a:cubicBezTo>
                          <a:pt x="212408" y="566738"/>
                          <a:pt x="232410" y="575310"/>
                          <a:pt x="253365" y="581025"/>
                        </a:cubicBezTo>
                        <a:lnTo>
                          <a:pt x="286703" y="647700"/>
                        </a:lnTo>
                        <a:lnTo>
                          <a:pt x="362903" y="647700"/>
                        </a:lnTo>
                        <a:lnTo>
                          <a:pt x="396240" y="581025"/>
                        </a:lnTo>
                        <a:cubicBezTo>
                          <a:pt x="417195" y="575310"/>
                          <a:pt x="437198" y="566738"/>
                          <a:pt x="455295" y="556260"/>
                        </a:cubicBezTo>
                        <a:lnTo>
                          <a:pt x="526733" y="580073"/>
                        </a:lnTo>
                        <a:lnTo>
                          <a:pt x="581025" y="525780"/>
                        </a:lnTo>
                        <a:lnTo>
                          <a:pt x="557213" y="454343"/>
                        </a:lnTo>
                        <a:cubicBezTo>
                          <a:pt x="567690" y="435293"/>
                          <a:pt x="576263" y="415290"/>
                          <a:pt x="581978" y="394335"/>
                        </a:cubicBezTo>
                        <a:lnTo>
                          <a:pt x="648653" y="360998"/>
                        </a:lnTo>
                        <a:lnTo>
                          <a:pt x="648653" y="284798"/>
                        </a:lnTo>
                        <a:lnTo>
                          <a:pt x="581025" y="252413"/>
                        </a:lnTo>
                        <a:close/>
                      </a:path>
                    </a:pathLst>
                  </a:custGeom>
                  <a:solidFill>
                    <a:srgbClr val="3376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508DDF7-C0C5-4E89-96DB-837EF75543F2}"/>
                    </a:ext>
                  </a:extLst>
                </p:cNvPr>
                <p:cNvSpPr/>
                <p:nvPr/>
              </p:nvSpPr>
              <p:spPr>
                <a:xfrm>
                  <a:off x="10379868" y="662102"/>
                  <a:ext cx="45719" cy="45719"/>
                </a:xfrm>
                <a:custGeom>
                  <a:avLst/>
                  <a:gdLst>
                    <a:gd name="connsiteX0" fmla="*/ 0 w 45719"/>
                    <a:gd name="connsiteY0" fmla="*/ 22860 h 45719"/>
                    <a:gd name="connsiteX1" fmla="*/ 22860 w 45719"/>
                    <a:gd name="connsiteY1" fmla="*/ 0 h 45719"/>
                    <a:gd name="connsiteX2" fmla="*/ 45720 w 45719"/>
                    <a:gd name="connsiteY2" fmla="*/ 22860 h 45719"/>
                    <a:gd name="connsiteX3" fmla="*/ 22860 w 45719"/>
                    <a:gd name="connsiteY3" fmla="*/ 45720 h 45719"/>
                    <a:gd name="connsiteX4" fmla="*/ 0 w 45719"/>
                    <a:gd name="connsiteY4" fmla="*/ 22860 h 45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719" h="45719" extrusionOk="0">
                      <a:moveTo>
                        <a:pt x="0" y="22860"/>
                      </a:moveTo>
                      <a:cubicBezTo>
                        <a:pt x="-352" y="9839"/>
                        <a:pt x="9778" y="751"/>
                        <a:pt x="22860" y="0"/>
                      </a:cubicBezTo>
                      <a:cubicBezTo>
                        <a:pt x="34564" y="209"/>
                        <a:pt x="46232" y="8685"/>
                        <a:pt x="45720" y="22860"/>
                      </a:cubicBezTo>
                      <a:cubicBezTo>
                        <a:pt x="44544" y="36080"/>
                        <a:pt x="36439" y="46293"/>
                        <a:pt x="22860" y="45720"/>
                      </a:cubicBezTo>
                      <a:cubicBezTo>
                        <a:pt x="11146" y="44381"/>
                        <a:pt x="1122" y="35674"/>
                        <a:pt x="0" y="2286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/>
                  </a:solidFill>
                  <a:extLst>
                    <a:ext uri="{C807C97D-BFC1-408E-A445-0C87EB9F89A2}">
                      <ask:lineSketchStyleProps xmlns:ask="http://schemas.microsoft.com/office/drawing/2018/sketchyshapes" sd="275595889">
                        <a:prstGeom prst="ellipse">
                          <a:avLst/>
                        </a:prstGeom>
                        <ask:type>
                          <ask:lineSketchCurved/>
                        </ask:type>
                        <ask:seed>275595889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34" name="Waffle">
              <a:extLst>
                <a:ext uri="{FF2B5EF4-FFF2-40B4-BE49-F238E27FC236}">
                  <a16:creationId xmlns:a16="http://schemas.microsoft.com/office/drawing/2014/main" id="{5E072A43-E49C-4312-AC5A-10F9C5A71991}"/>
                </a:ext>
              </a:extLst>
            </p:cNvPr>
            <p:cNvGrpSpPr/>
            <p:nvPr/>
          </p:nvGrpSpPr>
          <p:grpSpPr>
            <a:xfrm>
              <a:off x="935922" y="612166"/>
              <a:ext cx="129199" cy="133995"/>
              <a:chOff x="935922" y="612166"/>
              <a:chExt cx="129199" cy="133995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63B1C7E-3CBE-413D-BBA3-F02510FDCEA9}"/>
                  </a:ext>
                </a:extLst>
              </p:cNvPr>
              <p:cNvGrpSpPr/>
              <p:nvPr/>
            </p:nvGrpSpPr>
            <p:grpSpPr>
              <a:xfrm>
                <a:off x="936685" y="612166"/>
                <a:ext cx="128436" cy="36000"/>
                <a:chOff x="938221" y="564960"/>
                <a:chExt cx="128436" cy="36000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6BFE001-9672-4B0E-8E0C-15AC53666963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F4E89C0-B088-4308-8591-1B46ED34AB7A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CC5F096-9ADA-45B8-9F3D-FA9BA072B6A6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E12DA4-5092-4C63-818F-FE4058FB20D4}"/>
                  </a:ext>
                </a:extLst>
              </p:cNvPr>
              <p:cNvGrpSpPr/>
              <p:nvPr/>
            </p:nvGrpSpPr>
            <p:grpSpPr>
              <a:xfrm>
                <a:off x="935922" y="662102"/>
                <a:ext cx="128436" cy="36000"/>
                <a:chOff x="938221" y="564960"/>
                <a:chExt cx="128436" cy="36000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50687E4-2B01-4011-B927-9B975CB7768A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B23EE82-D340-4814-B858-F6741B9C6C4E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3CFD1F4-C4FC-47FD-9EC9-0000EB9385D9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E0F0175-56B6-4CC8-B3A3-8E531CDBC983}"/>
                  </a:ext>
                </a:extLst>
              </p:cNvPr>
              <p:cNvGrpSpPr/>
              <p:nvPr/>
            </p:nvGrpSpPr>
            <p:grpSpPr>
              <a:xfrm>
                <a:off x="935922" y="710161"/>
                <a:ext cx="128436" cy="36000"/>
                <a:chOff x="938221" y="564960"/>
                <a:chExt cx="128436" cy="36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E107DD5-F3E9-424E-B359-BE769C3113DC}"/>
                    </a:ext>
                  </a:extLst>
                </p:cNvPr>
                <p:cNvSpPr/>
                <p:nvPr/>
              </p:nvSpPr>
              <p:spPr>
                <a:xfrm>
                  <a:off x="938221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AB42F3D-7AF4-466D-98F5-7D6F25E4E871}"/>
                    </a:ext>
                  </a:extLst>
                </p:cNvPr>
                <p:cNvSpPr/>
                <p:nvPr/>
              </p:nvSpPr>
              <p:spPr>
                <a:xfrm>
                  <a:off x="982684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69DF961-C795-4B5C-8A12-B87E931FF6DF}"/>
                    </a:ext>
                  </a:extLst>
                </p:cNvPr>
                <p:cNvSpPr/>
                <p:nvPr/>
              </p:nvSpPr>
              <p:spPr>
                <a:xfrm>
                  <a:off x="1030657" y="564960"/>
                  <a:ext cx="36000" cy="36000"/>
                </a:xfrm>
                <a:custGeom>
                  <a:avLst/>
                  <a:gdLst>
                    <a:gd name="connsiteX0" fmla="*/ 0 w 36000"/>
                    <a:gd name="connsiteY0" fmla="*/ 18000 h 36000"/>
                    <a:gd name="connsiteX1" fmla="*/ 18000 w 36000"/>
                    <a:gd name="connsiteY1" fmla="*/ 0 h 36000"/>
                    <a:gd name="connsiteX2" fmla="*/ 36000 w 36000"/>
                    <a:gd name="connsiteY2" fmla="*/ 18000 h 36000"/>
                    <a:gd name="connsiteX3" fmla="*/ 18000 w 36000"/>
                    <a:gd name="connsiteY3" fmla="*/ 36000 h 36000"/>
                    <a:gd name="connsiteX4" fmla="*/ 0 w 36000"/>
                    <a:gd name="connsiteY4" fmla="*/ 18000 h 36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000" h="36000" fill="none" extrusionOk="0">
                      <a:moveTo>
                        <a:pt x="0" y="18000"/>
                      </a:moveTo>
                      <a:cubicBezTo>
                        <a:pt x="-1688" y="8769"/>
                        <a:pt x="9398" y="-481"/>
                        <a:pt x="18000" y="0"/>
                      </a:cubicBezTo>
                      <a:cubicBezTo>
                        <a:pt x="27535" y="-414"/>
                        <a:pt x="36175" y="8467"/>
                        <a:pt x="36000" y="18000"/>
                      </a:cubicBezTo>
                      <a:cubicBezTo>
                        <a:pt x="35189" y="29983"/>
                        <a:pt x="27950" y="34811"/>
                        <a:pt x="18000" y="36000"/>
                      </a:cubicBezTo>
                      <a:cubicBezTo>
                        <a:pt x="8955" y="36948"/>
                        <a:pt x="-244" y="28209"/>
                        <a:pt x="0" y="18000"/>
                      </a:cubicBezTo>
                      <a:close/>
                    </a:path>
                    <a:path w="36000" h="36000" stroke="0" extrusionOk="0">
                      <a:moveTo>
                        <a:pt x="0" y="18000"/>
                      </a:moveTo>
                      <a:cubicBezTo>
                        <a:pt x="263" y="10058"/>
                        <a:pt x="9358" y="469"/>
                        <a:pt x="18000" y="0"/>
                      </a:cubicBezTo>
                      <a:cubicBezTo>
                        <a:pt x="25802" y="1073"/>
                        <a:pt x="35802" y="9622"/>
                        <a:pt x="36000" y="18000"/>
                      </a:cubicBezTo>
                      <a:cubicBezTo>
                        <a:pt x="36484" y="29875"/>
                        <a:pt x="26726" y="37671"/>
                        <a:pt x="18000" y="36000"/>
                      </a:cubicBezTo>
                      <a:cubicBezTo>
                        <a:pt x="8523" y="36394"/>
                        <a:pt x="-71" y="28970"/>
                        <a:pt x="0" y="18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3376CD"/>
                  </a:solidFill>
                  <a:extLst>
                    <a:ext uri="{C807C97D-BFC1-408E-A445-0C87EB9F89A2}">
                      <ask:lineSketchStyleProps xmlns:ask="http://schemas.microsoft.com/office/drawing/2018/sketchyshapes" sd="2475933525">
                        <a:prstGeom prst="ellipse">
                          <a:avLst/>
                        </a:prstGeom>
                        <ask:type>
                          <ask:lineSketchFreehand/>
                        </ask:type>
                        <ask:seed>2475933525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71" name="Not Following">
            <a:extLst>
              <a:ext uri="{FF2B5EF4-FFF2-40B4-BE49-F238E27FC236}">
                <a16:creationId xmlns:a16="http://schemas.microsoft.com/office/drawing/2014/main" id="{FB28D14A-78BE-4867-8F20-44BCA23E97F4}"/>
              </a:ext>
            </a:extLst>
          </p:cNvPr>
          <p:cNvGrpSpPr/>
          <p:nvPr userDrawn="1"/>
        </p:nvGrpSpPr>
        <p:grpSpPr>
          <a:xfrm>
            <a:off x="8627446" y="1055599"/>
            <a:ext cx="837214" cy="110374"/>
            <a:chOff x="8627446" y="1055599"/>
            <a:chExt cx="837214" cy="110374"/>
          </a:xfrm>
        </p:grpSpPr>
        <p:sp>
          <p:nvSpPr>
            <p:cNvPr id="72" name="Not following text">
              <a:extLst>
                <a:ext uri="{FF2B5EF4-FFF2-40B4-BE49-F238E27FC236}">
                  <a16:creationId xmlns:a16="http://schemas.microsoft.com/office/drawing/2014/main" id="{B51956B7-6D28-4C66-BAFE-3AA5733D9C2C}"/>
                </a:ext>
              </a:extLst>
            </p:cNvPr>
            <p:cNvSpPr txBox="1"/>
            <p:nvPr/>
          </p:nvSpPr>
          <p:spPr>
            <a:xfrm>
              <a:off x="8780940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Not following</a:t>
              </a:r>
            </a:p>
          </p:txBody>
        </p:sp>
        <p:sp>
          <p:nvSpPr>
            <p:cNvPr id="73" name="Star icon" descr="Star">
              <a:extLst>
                <a:ext uri="{FF2B5EF4-FFF2-40B4-BE49-F238E27FC236}">
                  <a16:creationId xmlns:a16="http://schemas.microsoft.com/office/drawing/2014/main" id="{7F99DF96-F5C5-4155-B3C5-8F8B6C563A82}"/>
                </a:ext>
              </a:extLst>
            </p:cNvPr>
            <p:cNvSpPr/>
            <p:nvPr/>
          </p:nvSpPr>
          <p:spPr>
            <a:xfrm>
              <a:off x="8627446" y="1055599"/>
              <a:ext cx="85942" cy="85942"/>
            </a:xfrm>
            <a:custGeom>
              <a:avLst/>
              <a:gdLst>
                <a:gd name="connsiteX0" fmla="*/ 85942 w 85942"/>
                <a:gd name="connsiteY0" fmla="*/ 32228 h 85942"/>
                <a:gd name="connsiteX1" fmla="*/ 53713 w 85942"/>
                <a:gd name="connsiteY1" fmla="*/ 32228 h 85942"/>
                <a:gd name="connsiteX2" fmla="*/ 42971 w 85942"/>
                <a:gd name="connsiteY2" fmla="*/ 0 h 85942"/>
                <a:gd name="connsiteX3" fmla="*/ 32228 w 85942"/>
                <a:gd name="connsiteY3" fmla="*/ 32228 h 85942"/>
                <a:gd name="connsiteX4" fmla="*/ 0 w 85942"/>
                <a:gd name="connsiteY4" fmla="*/ 32228 h 85942"/>
                <a:gd name="connsiteX5" fmla="*/ 24708 w 85942"/>
                <a:gd name="connsiteY5" fmla="*/ 53713 h 85942"/>
                <a:gd name="connsiteX6" fmla="*/ 15039 w 85942"/>
                <a:gd name="connsiteY6" fmla="*/ 85942 h 85942"/>
                <a:gd name="connsiteX7" fmla="*/ 42971 w 85942"/>
                <a:gd name="connsiteY7" fmla="*/ 66605 h 85942"/>
                <a:gd name="connsiteX8" fmla="*/ 70902 w 85942"/>
                <a:gd name="connsiteY8" fmla="*/ 85942 h 85942"/>
                <a:gd name="connsiteX9" fmla="*/ 61233 w 85942"/>
                <a:gd name="connsiteY9" fmla="*/ 53713 h 85942"/>
                <a:gd name="connsiteX10" fmla="*/ 85942 w 85942"/>
                <a:gd name="connsiteY10" fmla="*/ 32228 h 8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942" h="85942" extrusionOk="0">
                  <a:moveTo>
                    <a:pt x="85942" y="32228"/>
                  </a:moveTo>
                  <a:cubicBezTo>
                    <a:pt x="82303" y="31362"/>
                    <a:pt x="67979" y="30341"/>
                    <a:pt x="53713" y="32228"/>
                  </a:cubicBezTo>
                  <a:cubicBezTo>
                    <a:pt x="47912" y="21596"/>
                    <a:pt x="45988" y="5530"/>
                    <a:pt x="42971" y="0"/>
                  </a:cubicBezTo>
                  <a:cubicBezTo>
                    <a:pt x="37212" y="9927"/>
                    <a:pt x="36497" y="23531"/>
                    <a:pt x="32228" y="32228"/>
                  </a:cubicBezTo>
                  <a:cubicBezTo>
                    <a:pt x="21025" y="31432"/>
                    <a:pt x="12865" y="34093"/>
                    <a:pt x="0" y="32228"/>
                  </a:cubicBezTo>
                  <a:cubicBezTo>
                    <a:pt x="7570" y="40710"/>
                    <a:pt x="14225" y="44690"/>
                    <a:pt x="24708" y="53713"/>
                  </a:cubicBezTo>
                  <a:cubicBezTo>
                    <a:pt x="19143" y="64542"/>
                    <a:pt x="17072" y="78378"/>
                    <a:pt x="15039" y="85942"/>
                  </a:cubicBezTo>
                  <a:cubicBezTo>
                    <a:pt x="27112" y="77270"/>
                    <a:pt x="32924" y="71562"/>
                    <a:pt x="42971" y="66605"/>
                  </a:cubicBezTo>
                  <a:cubicBezTo>
                    <a:pt x="52950" y="73363"/>
                    <a:pt x="60123" y="80365"/>
                    <a:pt x="70902" y="85942"/>
                  </a:cubicBezTo>
                  <a:cubicBezTo>
                    <a:pt x="67558" y="78617"/>
                    <a:pt x="60454" y="59989"/>
                    <a:pt x="61233" y="53713"/>
                  </a:cubicBezTo>
                  <a:cubicBezTo>
                    <a:pt x="64420" y="50423"/>
                    <a:pt x="79935" y="39173"/>
                    <a:pt x="85942" y="32228"/>
                  </a:cubicBezTo>
                  <a:close/>
                </a:path>
              </a:pathLst>
            </a:custGeom>
            <a:noFill/>
            <a:ln w="9525" cap="flat">
              <a:solidFill>
                <a:srgbClr val="306AB7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497252202">
                    <a:custGeom>
                      <a:avLst/>
                      <a:gdLst>
                        <a:gd name="connsiteX0" fmla="*/ 762000 w 762000"/>
                        <a:gd name="connsiteY0" fmla="*/ 285750 h 762000"/>
                        <a:gd name="connsiteX1" fmla="*/ 476250 w 762000"/>
                        <a:gd name="connsiteY1" fmla="*/ 285750 h 762000"/>
                        <a:gd name="connsiteX2" fmla="*/ 381000 w 762000"/>
                        <a:gd name="connsiteY2" fmla="*/ 0 h 762000"/>
                        <a:gd name="connsiteX3" fmla="*/ 285750 w 762000"/>
                        <a:gd name="connsiteY3" fmla="*/ 285750 h 762000"/>
                        <a:gd name="connsiteX4" fmla="*/ 0 w 762000"/>
                        <a:gd name="connsiteY4" fmla="*/ 285750 h 762000"/>
                        <a:gd name="connsiteX5" fmla="*/ 219075 w 762000"/>
                        <a:gd name="connsiteY5" fmla="*/ 476250 h 762000"/>
                        <a:gd name="connsiteX6" fmla="*/ 133350 w 762000"/>
                        <a:gd name="connsiteY6" fmla="*/ 762000 h 762000"/>
                        <a:gd name="connsiteX7" fmla="*/ 381000 w 762000"/>
                        <a:gd name="connsiteY7" fmla="*/ 590550 h 762000"/>
                        <a:gd name="connsiteX8" fmla="*/ 628650 w 762000"/>
                        <a:gd name="connsiteY8" fmla="*/ 762000 h 762000"/>
                        <a:gd name="connsiteX9" fmla="*/ 542925 w 762000"/>
                        <a:gd name="connsiteY9" fmla="*/ 47625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62000" h="762000">
                          <a:moveTo>
                            <a:pt x="762000" y="285750"/>
                          </a:moveTo>
                          <a:lnTo>
                            <a:pt x="476250" y="285750"/>
                          </a:lnTo>
                          <a:lnTo>
                            <a:pt x="381000" y="0"/>
                          </a:lnTo>
                          <a:lnTo>
                            <a:pt x="285750" y="285750"/>
                          </a:lnTo>
                          <a:lnTo>
                            <a:pt x="0" y="285750"/>
                          </a:lnTo>
                          <a:lnTo>
                            <a:pt x="219075" y="476250"/>
                          </a:lnTo>
                          <a:lnTo>
                            <a:pt x="133350" y="762000"/>
                          </a:lnTo>
                          <a:lnTo>
                            <a:pt x="381000" y="590550"/>
                          </a:lnTo>
                          <a:lnTo>
                            <a:pt x="628650" y="762000"/>
                          </a:lnTo>
                          <a:lnTo>
                            <a:pt x="542925" y="47625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497252202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grpSp>
        <p:nvGrpSpPr>
          <p:cNvPr id="74" name="Share site">
            <a:extLst>
              <a:ext uri="{FF2B5EF4-FFF2-40B4-BE49-F238E27FC236}">
                <a16:creationId xmlns:a16="http://schemas.microsoft.com/office/drawing/2014/main" id="{450CCD25-B0DE-4190-9921-13E31960EC24}"/>
              </a:ext>
            </a:extLst>
          </p:cNvPr>
          <p:cNvGrpSpPr/>
          <p:nvPr userDrawn="1"/>
        </p:nvGrpSpPr>
        <p:grpSpPr>
          <a:xfrm>
            <a:off x="9564921" y="1053359"/>
            <a:ext cx="866236" cy="112614"/>
            <a:chOff x="9564921" y="1053359"/>
            <a:chExt cx="866236" cy="112614"/>
          </a:xfrm>
        </p:grpSpPr>
        <p:sp>
          <p:nvSpPr>
            <p:cNvPr id="75" name="Share site command">
              <a:extLst>
                <a:ext uri="{FF2B5EF4-FFF2-40B4-BE49-F238E27FC236}">
                  <a16:creationId xmlns:a16="http://schemas.microsoft.com/office/drawing/2014/main" id="{60FB6F3C-089F-4AE3-97FE-BC147BF7D9DD}"/>
                </a:ext>
              </a:extLst>
            </p:cNvPr>
            <p:cNvSpPr txBox="1"/>
            <p:nvPr/>
          </p:nvSpPr>
          <p:spPr>
            <a:xfrm>
              <a:off x="9747437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Share site</a:t>
              </a:r>
            </a:p>
          </p:txBody>
        </p:sp>
        <p:grpSp>
          <p:nvGrpSpPr>
            <p:cNvPr id="76" name="Share Icon" descr="Share">
              <a:extLst>
                <a:ext uri="{FF2B5EF4-FFF2-40B4-BE49-F238E27FC236}">
                  <a16:creationId xmlns:a16="http://schemas.microsoft.com/office/drawing/2014/main" id="{A8EFF71E-EF70-4108-ADCB-D06338026727}"/>
                </a:ext>
              </a:extLst>
            </p:cNvPr>
            <p:cNvGrpSpPr/>
            <p:nvPr/>
          </p:nvGrpSpPr>
          <p:grpSpPr>
            <a:xfrm>
              <a:off x="9564921" y="1053359"/>
              <a:ext cx="98954" cy="91046"/>
              <a:chOff x="9663981" y="1163628"/>
              <a:chExt cx="808797" cy="74416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58BD904-09BE-42B7-9A1B-39A82AA34E8A}"/>
                  </a:ext>
                </a:extLst>
              </p:cNvPr>
              <p:cNvSpPr/>
              <p:nvPr/>
            </p:nvSpPr>
            <p:spPr>
              <a:xfrm>
                <a:off x="9786978" y="1163628"/>
                <a:ext cx="685800" cy="561975"/>
              </a:xfrm>
              <a:custGeom>
                <a:avLst/>
                <a:gdLst>
                  <a:gd name="connsiteX0" fmla="*/ 695325 w 685800"/>
                  <a:gd name="connsiteY0" fmla="*/ 228600 h 561975"/>
                  <a:gd name="connsiteX1" fmla="*/ 422910 w 685800"/>
                  <a:gd name="connsiteY1" fmla="*/ 0 h 561975"/>
                  <a:gd name="connsiteX2" fmla="*/ 422910 w 685800"/>
                  <a:gd name="connsiteY2" fmla="*/ 133350 h 561975"/>
                  <a:gd name="connsiteX3" fmla="*/ 0 w 685800"/>
                  <a:gd name="connsiteY3" fmla="*/ 561975 h 561975"/>
                  <a:gd name="connsiteX4" fmla="*/ 422910 w 685800"/>
                  <a:gd name="connsiteY4" fmla="*/ 333375 h 561975"/>
                  <a:gd name="connsiteX5" fmla="*/ 422910 w 685800"/>
                  <a:gd name="connsiteY5" fmla="*/ 457200 h 561975"/>
                  <a:gd name="connsiteX6" fmla="*/ 695325 w 685800"/>
                  <a:gd name="connsiteY6" fmla="*/ 228600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5800" h="561975" fill="none" extrusionOk="0">
                    <a:moveTo>
                      <a:pt x="695325" y="228600"/>
                    </a:moveTo>
                    <a:cubicBezTo>
                      <a:pt x="560204" y="140695"/>
                      <a:pt x="475813" y="33605"/>
                      <a:pt x="422910" y="0"/>
                    </a:cubicBezTo>
                    <a:cubicBezTo>
                      <a:pt x="425416" y="58712"/>
                      <a:pt x="418275" y="115427"/>
                      <a:pt x="422910" y="133350"/>
                    </a:cubicBezTo>
                    <a:cubicBezTo>
                      <a:pt x="5715" y="137160"/>
                      <a:pt x="1" y="561976"/>
                      <a:pt x="0" y="561975"/>
                    </a:cubicBezTo>
                    <a:cubicBezTo>
                      <a:pt x="-31781" y="553902"/>
                      <a:pt x="83576" y="348565"/>
                      <a:pt x="422910" y="333375"/>
                    </a:cubicBezTo>
                    <a:cubicBezTo>
                      <a:pt x="420273" y="385546"/>
                      <a:pt x="431757" y="430963"/>
                      <a:pt x="422910" y="457200"/>
                    </a:cubicBezTo>
                    <a:cubicBezTo>
                      <a:pt x="478450" y="423840"/>
                      <a:pt x="625960" y="262448"/>
                      <a:pt x="695325" y="228600"/>
                    </a:cubicBezTo>
                    <a:close/>
                  </a:path>
                  <a:path w="685800" h="561975" stroke="0" extrusionOk="0">
                    <a:moveTo>
                      <a:pt x="695325" y="228600"/>
                    </a:moveTo>
                    <a:cubicBezTo>
                      <a:pt x="656093" y="167741"/>
                      <a:pt x="482792" y="82515"/>
                      <a:pt x="422910" y="0"/>
                    </a:cubicBezTo>
                    <a:cubicBezTo>
                      <a:pt x="414614" y="60959"/>
                      <a:pt x="424995" y="81747"/>
                      <a:pt x="422910" y="133350"/>
                    </a:cubicBezTo>
                    <a:cubicBezTo>
                      <a:pt x="5715" y="137161"/>
                      <a:pt x="0" y="561975"/>
                      <a:pt x="0" y="561975"/>
                    </a:cubicBezTo>
                    <a:cubicBezTo>
                      <a:pt x="-38646" y="559354"/>
                      <a:pt x="82575" y="370848"/>
                      <a:pt x="422910" y="333375"/>
                    </a:cubicBezTo>
                    <a:cubicBezTo>
                      <a:pt x="416155" y="360955"/>
                      <a:pt x="432769" y="409448"/>
                      <a:pt x="422910" y="457200"/>
                    </a:cubicBezTo>
                    <a:cubicBezTo>
                      <a:pt x="505744" y="371992"/>
                      <a:pt x="563870" y="346030"/>
                      <a:pt x="695325" y="228600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306AB7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921905879">
                      <a:custGeom>
                        <a:avLst/>
                        <a:gdLst>
                          <a:gd name="connsiteX0" fmla="*/ 695325 w 685800"/>
                          <a:gd name="connsiteY0" fmla="*/ 228600 h 561975"/>
                          <a:gd name="connsiteX1" fmla="*/ 422910 w 685800"/>
                          <a:gd name="connsiteY1" fmla="*/ 0 h 561975"/>
                          <a:gd name="connsiteX2" fmla="*/ 422910 w 685800"/>
                          <a:gd name="connsiteY2" fmla="*/ 133350 h 561975"/>
                          <a:gd name="connsiteX3" fmla="*/ 0 w 685800"/>
                          <a:gd name="connsiteY3" fmla="*/ 561975 h 561975"/>
                          <a:gd name="connsiteX4" fmla="*/ 422910 w 685800"/>
                          <a:gd name="connsiteY4" fmla="*/ 333375 h 561975"/>
                          <a:gd name="connsiteX5" fmla="*/ 422910 w 685800"/>
                          <a:gd name="connsiteY5" fmla="*/ 457200 h 561975"/>
                          <a:gd name="connsiteX6" fmla="*/ 695325 w 685800"/>
                          <a:gd name="connsiteY6" fmla="*/ 228600 h 561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85800" h="561975">
                            <a:moveTo>
                              <a:pt x="695325" y="228600"/>
                            </a:moveTo>
                            <a:lnTo>
                              <a:pt x="422910" y="0"/>
                            </a:lnTo>
                            <a:lnTo>
                              <a:pt x="422910" y="133350"/>
                            </a:lnTo>
                            <a:cubicBezTo>
                              <a:pt x="5715" y="137160"/>
                              <a:pt x="0" y="561975"/>
                              <a:pt x="0" y="561975"/>
                            </a:cubicBezTo>
                            <a:cubicBezTo>
                              <a:pt x="0" y="561975"/>
                              <a:pt x="88582" y="336233"/>
                              <a:pt x="422910" y="333375"/>
                            </a:cubicBezTo>
                            <a:lnTo>
                              <a:pt x="422910" y="457200"/>
                            </a:lnTo>
                            <a:lnTo>
                              <a:pt x="695325" y="228600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2921905879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AFC7A4-36E0-4C52-8048-9861A58746D9}"/>
                  </a:ext>
                </a:extLst>
              </p:cNvPr>
              <p:cNvSpPr/>
              <p:nvPr/>
            </p:nvSpPr>
            <p:spPr>
              <a:xfrm>
                <a:off x="9663981" y="1188410"/>
                <a:ext cx="716929" cy="719385"/>
              </a:xfrm>
              <a:custGeom>
                <a:avLst/>
                <a:gdLst>
                  <a:gd name="connsiteX0" fmla="*/ 654488 w 716929"/>
                  <a:gd name="connsiteY0" fmla="*/ 418128 h 719385"/>
                  <a:gd name="connsiteX1" fmla="*/ 654488 w 716929"/>
                  <a:gd name="connsiteY1" fmla="*/ 661014 h 719385"/>
                  <a:gd name="connsiteX2" fmla="*/ 63938 w 716929"/>
                  <a:gd name="connsiteY2" fmla="*/ 661014 h 719385"/>
                  <a:gd name="connsiteX3" fmla="*/ 63938 w 716929"/>
                  <a:gd name="connsiteY3" fmla="*/ 70464 h 719385"/>
                  <a:gd name="connsiteX4" fmla="*/ 67431 w 716929"/>
                  <a:gd name="connsiteY4" fmla="*/ 72790 h 719385"/>
                  <a:gd name="connsiteX5" fmla="*/ 76743 w 716929"/>
                  <a:gd name="connsiteY5" fmla="*/ 4003 h 719385"/>
                  <a:gd name="connsiteX6" fmla="*/ 6789 w 716929"/>
                  <a:gd name="connsiteY6" fmla="*/ 13315 h 719385"/>
                  <a:gd name="connsiteX7" fmla="*/ 6789 w 716929"/>
                  <a:gd name="connsiteY7" fmla="*/ 718165 h 719385"/>
                  <a:gd name="connsiteX8" fmla="*/ 711638 w 716929"/>
                  <a:gd name="connsiteY8" fmla="*/ 715306 h 719385"/>
                  <a:gd name="connsiteX9" fmla="*/ 711638 w 716929"/>
                  <a:gd name="connsiteY9" fmla="*/ 369548 h 719385"/>
                  <a:gd name="connsiteX10" fmla="*/ 654488 w 716929"/>
                  <a:gd name="connsiteY10" fmla="*/ 418128 h 71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929" h="719385" fill="none" extrusionOk="0">
                    <a:moveTo>
                      <a:pt x="654488" y="418128"/>
                    </a:moveTo>
                    <a:cubicBezTo>
                      <a:pt x="654905" y="447787"/>
                      <a:pt x="665140" y="627339"/>
                      <a:pt x="654488" y="661014"/>
                    </a:cubicBezTo>
                    <a:cubicBezTo>
                      <a:pt x="353612" y="639875"/>
                      <a:pt x="213512" y="614796"/>
                      <a:pt x="63938" y="661014"/>
                    </a:cubicBezTo>
                    <a:cubicBezTo>
                      <a:pt x="111473" y="593419"/>
                      <a:pt x="66260" y="297268"/>
                      <a:pt x="63938" y="70464"/>
                    </a:cubicBezTo>
                    <a:cubicBezTo>
                      <a:pt x="146660" y="123717"/>
                      <a:pt x="-1370" y="84994"/>
                      <a:pt x="67431" y="72790"/>
                    </a:cubicBezTo>
                    <a:cubicBezTo>
                      <a:pt x="66507" y="49351"/>
                      <a:pt x="74919" y="27904"/>
                      <a:pt x="76743" y="4003"/>
                    </a:cubicBezTo>
                    <a:cubicBezTo>
                      <a:pt x="-141265" y="-39502"/>
                      <a:pt x="182378" y="55482"/>
                      <a:pt x="6789" y="13315"/>
                    </a:cubicBezTo>
                    <a:cubicBezTo>
                      <a:pt x="-26594" y="115920"/>
                      <a:pt x="12665" y="586813"/>
                      <a:pt x="6789" y="718165"/>
                    </a:cubicBezTo>
                    <a:cubicBezTo>
                      <a:pt x="315583" y="709934"/>
                      <a:pt x="489227" y="687644"/>
                      <a:pt x="711638" y="715306"/>
                    </a:cubicBezTo>
                    <a:cubicBezTo>
                      <a:pt x="705837" y="586563"/>
                      <a:pt x="722342" y="464888"/>
                      <a:pt x="711638" y="369548"/>
                    </a:cubicBezTo>
                    <a:cubicBezTo>
                      <a:pt x="699847" y="374039"/>
                      <a:pt x="683099" y="402361"/>
                      <a:pt x="654488" y="418128"/>
                    </a:cubicBezTo>
                    <a:close/>
                  </a:path>
                  <a:path w="716929" h="719385" stroke="0" extrusionOk="0">
                    <a:moveTo>
                      <a:pt x="654488" y="418128"/>
                    </a:moveTo>
                    <a:cubicBezTo>
                      <a:pt x="655893" y="446303"/>
                      <a:pt x="666560" y="626434"/>
                      <a:pt x="654488" y="661014"/>
                    </a:cubicBezTo>
                    <a:cubicBezTo>
                      <a:pt x="355158" y="624294"/>
                      <a:pt x="210872" y="607392"/>
                      <a:pt x="63938" y="661014"/>
                    </a:cubicBezTo>
                    <a:cubicBezTo>
                      <a:pt x="92540" y="584787"/>
                      <a:pt x="79382" y="269553"/>
                      <a:pt x="63938" y="70464"/>
                    </a:cubicBezTo>
                    <a:cubicBezTo>
                      <a:pt x="148397" y="112412"/>
                      <a:pt x="-18020" y="77926"/>
                      <a:pt x="67431" y="72790"/>
                    </a:cubicBezTo>
                    <a:cubicBezTo>
                      <a:pt x="68255" y="49239"/>
                      <a:pt x="73028" y="24935"/>
                      <a:pt x="76743" y="4003"/>
                    </a:cubicBezTo>
                    <a:cubicBezTo>
                      <a:pt x="-139486" y="12273"/>
                      <a:pt x="172073" y="75755"/>
                      <a:pt x="6789" y="13315"/>
                    </a:cubicBezTo>
                    <a:cubicBezTo>
                      <a:pt x="-36158" y="132218"/>
                      <a:pt x="19103" y="575686"/>
                      <a:pt x="6789" y="718165"/>
                    </a:cubicBezTo>
                    <a:cubicBezTo>
                      <a:pt x="295687" y="713987"/>
                      <a:pt x="455129" y="688077"/>
                      <a:pt x="711638" y="715306"/>
                    </a:cubicBezTo>
                    <a:cubicBezTo>
                      <a:pt x="685250" y="590924"/>
                      <a:pt x="733084" y="490806"/>
                      <a:pt x="711638" y="369548"/>
                    </a:cubicBezTo>
                    <a:cubicBezTo>
                      <a:pt x="698370" y="381832"/>
                      <a:pt x="686755" y="403912"/>
                      <a:pt x="654488" y="418128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306AB7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4168627180">
                      <a:custGeom>
                        <a:avLst/>
                        <a:gdLst>
                          <a:gd name="connsiteX0" fmla="*/ 332046 w 364101"/>
                          <a:gd name="connsiteY0" fmla="*/ 211839 h 368802"/>
                          <a:gd name="connsiteX1" fmla="*/ 332046 w 364101"/>
                          <a:gd name="connsiteY1" fmla="*/ 336074 h 368802"/>
                          <a:gd name="connsiteX2" fmla="*/ 29983 w 364101"/>
                          <a:gd name="connsiteY2" fmla="*/ 336074 h 368802"/>
                          <a:gd name="connsiteX3" fmla="*/ 29983 w 364101"/>
                          <a:gd name="connsiteY3" fmla="*/ 34011 h 368802"/>
                          <a:gd name="connsiteX4" fmla="*/ 31770 w 364101"/>
                          <a:gd name="connsiteY4" fmla="*/ 35201 h 368802"/>
                          <a:gd name="connsiteX5" fmla="*/ 247273 w 364101"/>
                          <a:gd name="connsiteY5" fmla="*/ 4780 h 368802"/>
                          <a:gd name="connsiteX6" fmla="*/ 752 w 364101"/>
                          <a:gd name="connsiteY6" fmla="*/ 4780 h 368802"/>
                          <a:gd name="connsiteX7" fmla="*/ 752 w 364101"/>
                          <a:gd name="connsiteY7" fmla="*/ 365306 h 368802"/>
                          <a:gd name="connsiteX8" fmla="*/ 361278 w 364101"/>
                          <a:gd name="connsiteY8" fmla="*/ 363844 h 368802"/>
                          <a:gd name="connsiteX9" fmla="*/ 361278 w 364101"/>
                          <a:gd name="connsiteY9" fmla="*/ 186991 h 368802"/>
                          <a:gd name="connsiteX10" fmla="*/ 332046 w 364101"/>
                          <a:gd name="connsiteY10" fmla="*/ 211839 h 368802"/>
                          <a:gd name="connsiteX0" fmla="*/ 334767 w 366705"/>
                          <a:gd name="connsiteY0" fmla="*/ 213870 h 367961"/>
                          <a:gd name="connsiteX1" fmla="*/ 334767 w 366705"/>
                          <a:gd name="connsiteY1" fmla="*/ 338105 h 367961"/>
                          <a:gd name="connsiteX2" fmla="*/ 32704 w 366705"/>
                          <a:gd name="connsiteY2" fmla="*/ 338105 h 367961"/>
                          <a:gd name="connsiteX3" fmla="*/ 32704 w 366705"/>
                          <a:gd name="connsiteY3" fmla="*/ 36042 h 367961"/>
                          <a:gd name="connsiteX4" fmla="*/ 34491 w 366705"/>
                          <a:gd name="connsiteY4" fmla="*/ 37232 h 367961"/>
                          <a:gd name="connsiteX5" fmla="*/ 39254 w 366705"/>
                          <a:gd name="connsiteY5" fmla="*/ 2048 h 367961"/>
                          <a:gd name="connsiteX6" fmla="*/ 3473 w 366705"/>
                          <a:gd name="connsiteY6" fmla="*/ 6811 h 367961"/>
                          <a:gd name="connsiteX7" fmla="*/ 3473 w 366705"/>
                          <a:gd name="connsiteY7" fmla="*/ 367337 h 367961"/>
                          <a:gd name="connsiteX8" fmla="*/ 363999 w 366705"/>
                          <a:gd name="connsiteY8" fmla="*/ 365875 h 367961"/>
                          <a:gd name="connsiteX9" fmla="*/ 363999 w 366705"/>
                          <a:gd name="connsiteY9" fmla="*/ 189022 h 367961"/>
                          <a:gd name="connsiteX10" fmla="*/ 334767 w 366705"/>
                          <a:gd name="connsiteY10" fmla="*/ 213870 h 3679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66705" h="367961" extrusionOk="0">
                            <a:moveTo>
                              <a:pt x="334767" y="213870"/>
                            </a:moveTo>
                            <a:cubicBezTo>
                              <a:pt x="333399" y="229655"/>
                              <a:pt x="340088" y="320663"/>
                              <a:pt x="334767" y="338105"/>
                            </a:cubicBezTo>
                            <a:cubicBezTo>
                              <a:pt x="184645" y="321830"/>
                              <a:pt x="112303" y="314136"/>
                              <a:pt x="32704" y="338105"/>
                            </a:cubicBezTo>
                            <a:cubicBezTo>
                              <a:pt x="48648" y="296208"/>
                              <a:pt x="25090" y="142587"/>
                              <a:pt x="32704" y="36042"/>
                            </a:cubicBezTo>
                            <a:cubicBezTo>
                              <a:pt x="78918" y="56629"/>
                              <a:pt x="-4007" y="41485"/>
                              <a:pt x="34491" y="37232"/>
                            </a:cubicBezTo>
                            <a:cubicBezTo>
                              <a:pt x="34906" y="24757"/>
                              <a:pt x="38485" y="12817"/>
                              <a:pt x="39254" y="2048"/>
                            </a:cubicBezTo>
                            <a:cubicBezTo>
                              <a:pt x="-69237" y="-9385"/>
                              <a:pt x="91153" y="31903"/>
                              <a:pt x="3473" y="6811"/>
                            </a:cubicBezTo>
                            <a:cubicBezTo>
                              <a:pt x="-5925" y="63052"/>
                              <a:pt x="10526" y="287435"/>
                              <a:pt x="3473" y="367337"/>
                            </a:cubicBezTo>
                            <a:cubicBezTo>
                              <a:pt x="147542" y="371710"/>
                              <a:pt x="248677" y="351149"/>
                              <a:pt x="363999" y="365875"/>
                            </a:cubicBezTo>
                            <a:cubicBezTo>
                              <a:pt x="351608" y="301759"/>
                              <a:pt x="374140" y="243399"/>
                              <a:pt x="363999" y="189022"/>
                            </a:cubicBezTo>
                            <a:cubicBezTo>
                              <a:pt x="356793" y="193713"/>
                              <a:pt x="349383" y="205201"/>
                              <a:pt x="334767" y="213870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4168627180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grpSp>
        <p:nvGrpSpPr>
          <p:cNvPr id="79" name="Next steps">
            <a:extLst>
              <a:ext uri="{FF2B5EF4-FFF2-40B4-BE49-F238E27FC236}">
                <a16:creationId xmlns:a16="http://schemas.microsoft.com/office/drawing/2014/main" id="{59A1FDB6-1072-47A4-BC61-04FFA89F2F6A}"/>
              </a:ext>
            </a:extLst>
          </p:cNvPr>
          <p:cNvGrpSpPr/>
          <p:nvPr userDrawn="1"/>
        </p:nvGrpSpPr>
        <p:grpSpPr>
          <a:xfrm>
            <a:off x="10358801" y="1054855"/>
            <a:ext cx="839638" cy="111118"/>
            <a:chOff x="10358801" y="1054855"/>
            <a:chExt cx="839638" cy="111118"/>
          </a:xfrm>
        </p:grpSpPr>
        <p:sp>
          <p:nvSpPr>
            <p:cNvPr id="80" name="Next steps">
              <a:extLst>
                <a:ext uri="{FF2B5EF4-FFF2-40B4-BE49-F238E27FC236}">
                  <a16:creationId xmlns:a16="http://schemas.microsoft.com/office/drawing/2014/main" id="{AECA1401-0A62-4271-BD21-9E958553B110}"/>
                </a:ext>
              </a:extLst>
            </p:cNvPr>
            <p:cNvSpPr txBox="1"/>
            <p:nvPr/>
          </p:nvSpPr>
          <p:spPr>
            <a:xfrm>
              <a:off x="10514719" y="1058251"/>
              <a:ext cx="683720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7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Next steps</a:t>
              </a:r>
            </a:p>
          </p:txBody>
        </p:sp>
        <p:sp>
          <p:nvSpPr>
            <p:cNvPr id="81" name="Next steps icon">
              <a:extLst>
                <a:ext uri="{FF2B5EF4-FFF2-40B4-BE49-F238E27FC236}">
                  <a16:creationId xmlns:a16="http://schemas.microsoft.com/office/drawing/2014/main" id="{BD4BDA11-ADDD-48C3-A361-CE09B0EE6B0E}"/>
                </a:ext>
              </a:extLst>
            </p:cNvPr>
            <p:cNvSpPr/>
            <p:nvPr/>
          </p:nvSpPr>
          <p:spPr>
            <a:xfrm rot="2046485">
              <a:off x="10358801" y="1054855"/>
              <a:ext cx="92450" cy="82032"/>
            </a:xfrm>
            <a:custGeom>
              <a:avLst/>
              <a:gdLst>
                <a:gd name="connsiteX0" fmla="*/ 54558 w 92450"/>
                <a:gd name="connsiteY0" fmla="*/ 71962 h 82032"/>
                <a:gd name="connsiteX1" fmla="*/ 36459 w 92450"/>
                <a:gd name="connsiteY1" fmla="*/ 77170 h 82032"/>
                <a:gd name="connsiteX2" fmla="*/ 32162 w 92450"/>
                <a:gd name="connsiteY2" fmla="*/ 72483 h 82032"/>
                <a:gd name="connsiteX3" fmla="*/ 55730 w 92450"/>
                <a:gd name="connsiteY3" fmla="*/ 65712 h 82032"/>
                <a:gd name="connsiteX4" fmla="*/ 54558 w 92450"/>
                <a:gd name="connsiteY4" fmla="*/ 71962 h 82032"/>
                <a:gd name="connsiteX5" fmla="*/ 92580 w 92450"/>
                <a:gd name="connsiteY5" fmla="*/ 51780 h 82032"/>
                <a:gd name="connsiteX6" fmla="*/ 83856 w 92450"/>
                <a:gd name="connsiteY6" fmla="*/ 36675 h 82032"/>
                <a:gd name="connsiteX7" fmla="*/ 72137 w 92450"/>
                <a:gd name="connsiteY7" fmla="*/ 16363 h 82032"/>
                <a:gd name="connsiteX8" fmla="*/ 63412 w 92450"/>
                <a:gd name="connsiteY8" fmla="*/ 1258 h 82032"/>
                <a:gd name="connsiteX9" fmla="*/ 59376 w 92450"/>
                <a:gd name="connsiteY9" fmla="*/ 738 h 82032"/>
                <a:gd name="connsiteX10" fmla="*/ 0 w 92450"/>
                <a:gd name="connsiteY10" fmla="*/ 58030 h 82032"/>
                <a:gd name="connsiteX11" fmla="*/ 11719 w 92450"/>
                <a:gd name="connsiteY11" fmla="*/ 78342 h 82032"/>
                <a:gd name="connsiteX12" fmla="*/ 26563 w 92450"/>
                <a:gd name="connsiteY12" fmla="*/ 74176 h 82032"/>
                <a:gd name="connsiteX13" fmla="*/ 33203 w 92450"/>
                <a:gd name="connsiteY13" fmla="*/ 81337 h 82032"/>
                <a:gd name="connsiteX14" fmla="*/ 37110 w 92450"/>
                <a:gd name="connsiteY14" fmla="*/ 82509 h 82032"/>
                <a:gd name="connsiteX15" fmla="*/ 56772 w 92450"/>
                <a:gd name="connsiteY15" fmla="*/ 76910 h 82032"/>
                <a:gd name="connsiteX16" fmla="*/ 57683 w 92450"/>
                <a:gd name="connsiteY16" fmla="*/ 76520 h 82032"/>
                <a:gd name="connsiteX17" fmla="*/ 59506 w 92450"/>
                <a:gd name="connsiteY17" fmla="*/ 73915 h 82032"/>
                <a:gd name="connsiteX18" fmla="*/ 61329 w 92450"/>
                <a:gd name="connsiteY18" fmla="*/ 64280 h 82032"/>
                <a:gd name="connsiteX19" fmla="*/ 91147 w 92450"/>
                <a:gd name="connsiteY19" fmla="*/ 55816 h 82032"/>
                <a:gd name="connsiteX20" fmla="*/ 92580 w 92450"/>
                <a:gd name="connsiteY20" fmla="*/ 51780 h 8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450" h="82032" extrusionOk="0">
                  <a:moveTo>
                    <a:pt x="54558" y="71962"/>
                  </a:moveTo>
                  <a:cubicBezTo>
                    <a:pt x="50477" y="71476"/>
                    <a:pt x="43625" y="76387"/>
                    <a:pt x="36459" y="77170"/>
                  </a:cubicBezTo>
                  <a:cubicBezTo>
                    <a:pt x="34923" y="75762"/>
                    <a:pt x="32941" y="73154"/>
                    <a:pt x="32162" y="72483"/>
                  </a:cubicBezTo>
                  <a:cubicBezTo>
                    <a:pt x="40487" y="69067"/>
                    <a:pt x="45563" y="69673"/>
                    <a:pt x="55730" y="65712"/>
                  </a:cubicBezTo>
                  <a:cubicBezTo>
                    <a:pt x="55288" y="68312"/>
                    <a:pt x="55270" y="70932"/>
                    <a:pt x="54558" y="71962"/>
                  </a:cubicBezTo>
                  <a:close/>
                  <a:moveTo>
                    <a:pt x="92580" y="51780"/>
                  </a:moveTo>
                  <a:cubicBezTo>
                    <a:pt x="91240" y="47420"/>
                    <a:pt x="87140" y="44781"/>
                    <a:pt x="83856" y="36675"/>
                  </a:cubicBezTo>
                  <a:cubicBezTo>
                    <a:pt x="79039" y="30316"/>
                    <a:pt x="75344" y="21663"/>
                    <a:pt x="72137" y="16363"/>
                  </a:cubicBezTo>
                  <a:cubicBezTo>
                    <a:pt x="68925" y="8555"/>
                    <a:pt x="66869" y="7413"/>
                    <a:pt x="63412" y="1258"/>
                  </a:cubicBezTo>
                  <a:cubicBezTo>
                    <a:pt x="62780" y="-52"/>
                    <a:pt x="60482" y="-435"/>
                    <a:pt x="59376" y="738"/>
                  </a:cubicBezTo>
                  <a:cubicBezTo>
                    <a:pt x="48914" y="9690"/>
                    <a:pt x="25561" y="26923"/>
                    <a:pt x="0" y="58030"/>
                  </a:cubicBezTo>
                  <a:cubicBezTo>
                    <a:pt x="4614" y="62018"/>
                    <a:pt x="8854" y="76896"/>
                    <a:pt x="11719" y="78342"/>
                  </a:cubicBezTo>
                  <a:cubicBezTo>
                    <a:pt x="19408" y="77570"/>
                    <a:pt x="21012" y="75706"/>
                    <a:pt x="26563" y="74176"/>
                  </a:cubicBezTo>
                  <a:cubicBezTo>
                    <a:pt x="28716" y="76921"/>
                    <a:pt x="32123" y="80350"/>
                    <a:pt x="33203" y="81337"/>
                  </a:cubicBezTo>
                  <a:cubicBezTo>
                    <a:pt x="34284" y="82516"/>
                    <a:pt x="35831" y="82821"/>
                    <a:pt x="37110" y="82509"/>
                  </a:cubicBezTo>
                  <a:cubicBezTo>
                    <a:pt x="40627" y="81399"/>
                    <a:pt x="51029" y="80065"/>
                    <a:pt x="56772" y="76910"/>
                  </a:cubicBezTo>
                  <a:cubicBezTo>
                    <a:pt x="57014" y="76834"/>
                    <a:pt x="57397" y="76667"/>
                    <a:pt x="57683" y="76520"/>
                  </a:cubicBezTo>
                  <a:cubicBezTo>
                    <a:pt x="58586" y="76081"/>
                    <a:pt x="59330" y="75074"/>
                    <a:pt x="59506" y="73915"/>
                  </a:cubicBezTo>
                  <a:cubicBezTo>
                    <a:pt x="60287" y="73002"/>
                    <a:pt x="61842" y="65876"/>
                    <a:pt x="61329" y="64280"/>
                  </a:cubicBezTo>
                  <a:cubicBezTo>
                    <a:pt x="72022" y="58575"/>
                    <a:pt x="88340" y="58478"/>
                    <a:pt x="91147" y="55816"/>
                  </a:cubicBezTo>
                  <a:cubicBezTo>
                    <a:pt x="92729" y="55146"/>
                    <a:pt x="93472" y="53381"/>
                    <a:pt x="92580" y="51780"/>
                  </a:cubicBezTo>
                  <a:close/>
                </a:path>
              </a:pathLst>
            </a:custGeom>
            <a:noFill/>
            <a:ln w="9525" cap="flat">
              <a:solidFill>
                <a:srgbClr val="306AB7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95246712">
                    <a:custGeom>
                      <a:avLst/>
                      <a:gdLst>
                        <a:gd name="connsiteX0" fmla="*/ 399098 w 676275"/>
                        <a:gd name="connsiteY0" fmla="*/ 526416 h 600075"/>
                        <a:gd name="connsiteX1" fmla="*/ 266700 w 676275"/>
                        <a:gd name="connsiteY1" fmla="*/ 564516 h 600075"/>
                        <a:gd name="connsiteX2" fmla="*/ 235267 w 676275"/>
                        <a:gd name="connsiteY2" fmla="*/ 530226 h 600075"/>
                        <a:gd name="connsiteX3" fmla="*/ 407670 w 676275"/>
                        <a:gd name="connsiteY3" fmla="*/ 480696 h 600075"/>
                        <a:gd name="connsiteX4" fmla="*/ 399098 w 676275"/>
                        <a:gd name="connsiteY4" fmla="*/ 526416 h 600075"/>
                        <a:gd name="connsiteX5" fmla="*/ 677228 w 676275"/>
                        <a:gd name="connsiteY5" fmla="*/ 378779 h 600075"/>
                        <a:gd name="connsiteX6" fmla="*/ 613410 w 676275"/>
                        <a:gd name="connsiteY6" fmla="*/ 268289 h 600075"/>
                        <a:gd name="connsiteX7" fmla="*/ 527685 w 676275"/>
                        <a:gd name="connsiteY7" fmla="*/ 119699 h 600075"/>
                        <a:gd name="connsiteX8" fmla="*/ 463868 w 676275"/>
                        <a:gd name="connsiteY8" fmla="*/ 9209 h 600075"/>
                        <a:gd name="connsiteX9" fmla="*/ 434340 w 676275"/>
                        <a:gd name="connsiteY9" fmla="*/ 5399 h 600075"/>
                        <a:gd name="connsiteX10" fmla="*/ 0 w 676275"/>
                        <a:gd name="connsiteY10" fmla="*/ 424499 h 600075"/>
                        <a:gd name="connsiteX11" fmla="*/ 85725 w 676275"/>
                        <a:gd name="connsiteY11" fmla="*/ 573089 h 600075"/>
                        <a:gd name="connsiteX12" fmla="*/ 194310 w 676275"/>
                        <a:gd name="connsiteY12" fmla="*/ 542609 h 600075"/>
                        <a:gd name="connsiteX13" fmla="*/ 242888 w 676275"/>
                        <a:gd name="connsiteY13" fmla="*/ 594996 h 600075"/>
                        <a:gd name="connsiteX14" fmla="*/ 271463 w 676275"/>
                        <a:gd name="connsiteY14" fmla="*/ 603569 h 600075"/>
                        <a:gd name="connsiteX15" fmla="*/ 415290 w 676275"/>
                        <a:gd name="connsiteY15" fmla="*/ 562611 h 600075"/>
                        <a:gd name="connsiteX16" fmla="*/ 421958 w 676275"/>
                        <a:gd name="connsiteY16" fmla="*/ 559754 h 600075"/>
                        <a:gd name="connsiteX17" fmla="*/ 435293 w 676275"/>
                        <a:gd name="connsiteY17" fmla="*/ 540704 h 600075"/>
                        <a:gd name="connsiteX18" fmla="*/ 448628 w 676275"/>
                        <a:gd name="connsiteY18" fmla="*/ 470219 h 600075"/>
                        <a:gd name="connsiteX19" fmla="*/ 666750 w 676275"/>
                        <a:gd name="connsiteY19" fmla="*/ 408306 h 600075"/>
                        <a:gd name="connsiteX20" fmla="*/ 677228 w 676275"/>
                        <a:gd name="connsiteY20" fmla="*/ 378779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76275" h="600075">
                          <a:moveTo>
                            <a:pt x="399098" y="526416"/>
                          </a:moveTo>
                          <a:lnTo>
                            <a:pt x="266700" y="564516"/>
                          </a:lnTo>
                          <a:lnTo>
                            <a:pt x="235267" y="530226"/>
                          </a:lnTo>
                          <a:lnTo>
                            <a:pt x="407670" y="480696"/>
                          </a:lnTo>
                          <a:lnTo>
                            <a:pt x="399098" y="526416"/>
                          </a:lnTo>
                          <a:close/>
                          <a:moveTo>
                            <a:pt x="677228" y="378779"/>
                          </a:moveTo>
                          <a:lnTo>
                            <a:pt x="613410" y="268289"/>
                          </a:lnTo>
                          <a:lnTo>
                            <a:pt x="527685" y="119699"/>
                          </a:lnTo>
                          <a:lnTo>
                            <a:pt x="463868" y="9209"/>
                          </a:lnTo>
                          <a:cubicBezTo>
                            <a:pt x="457200" y="-1269"/>
                            <a:pt x="442913" y="-3174"/>
                            <a:pt x="434340" y="5399"/>
                          </a:cubicBezTo>
                          <a:lnTo>
                            <a:pt x="0" y="424499"/>
                          </a:lnTo>
                          <a:lnTo>
                            <a:pt x="85725" y="573089"/>
                          </a:lnTo>
                          <a:lnTo>
                            <a:pt x="194310" y="542609"/>
                          </a:lnTo>
                          <a:lnTo>
                            <a:pt x="242888" y="594996"/>
                          </a:lnTo>
                          <a:cubicBezTo>
                            <a:pt x="250508" y="602616"/>
                            <a:pt x="260985" y="606426"/>
                            <a:pt x="271463" y="603569"/>
                          </a:cubicBezTo>
                          <a:lnTo>
                            <a:pt x="415290" y="562611"/>
                          </a:lnTo>
                          <a:cubicBezTo>
                            <a:pt x="417195" y="561659"/>
                            <a:pt x="420053" y="560706"/>
                            <a:pt x="421958" y="559754"/>
                          </a:cubicBezTo>
                          <a:cubicBezTo>
                            <a:pt x="428625" y="555944"/>
                            <a:pt x="434340" y="548324"/>
                            <a:pt x="435293" y="540704"/>
                          </a:cubicBezTo>
                          <a:lnTo>
                            <a:pt x="448628" y="470219"/>
                          </a:lnTo>
                          <a:lnTo>
                            <a:pt x="666750" y="408306"/>
                          </a:lnTo>
                          <a:cubicBezTo>
                            <a:pt x="678180" y="403544"/>
                            <a:pt x="683895" y="389256"/>
                            <a:pt x="677228" y="378779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395246712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8D94E9A-4A28-4CBD-976A-3AAC55F02F1D}"/>
              </a:ext>
            </a:extLst>
          </p:cNvPr>
          <p:cNvSpPr/>
          <p:nvPr userDrawn="1"/>
        </p:nvSpPr>
        <p:spPr>
          <a:xfrm>
            <a:off x="10752902" y="741415"/>
            <a:ext cx="24488" cy="24488"/>
          </a:xfrm>
          <a:custGeom>
            <a:avLst/>
            <a:gdLst>
              <a:gd name="connsiteX0" fmla="*/ 24941 w 24488"/>
              <a:gd name="connsiteY0" fmla="*/ 12470 h 24488"/>
              <a:gd name="connsiteX1" fmla="*/ 12470 w 24488"/>
              <a:gd name="connsiteY1" fmla="*/ 24941 h 24488"/>
              <a:gd name="connsiteX2" fmla="*/ 0 w 24488"/>
              <a:gd name="connsiteY2" fmla="*/ 12470 h 24488"/>
              <a:gd name="connsiteX3" fmla="*/ 12470 w 24488"/>
              <a:gd name="connsiteY3" fmla="*/ 0 h 24488"/>
              <a:gd name="connsiteX4" fmla="*/ 24941 w 24488"/>
              <a:gd name="connsiteY4" fmla="*/ 12470 h 2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8" h="24488" fill="none" extrusionOk="0">
                <a:moveTo>
                  <a:pt x="24941" y="12470"/>
                </a:moveTo>
                <a:cubicBezTo>
                  <a:pt x="24780" y="19486"/>
                  <a:pt x="19167" y="24981"/>
                  <a:pt x="12470" y="24941"/>
                </a:cubicBezTo>
                <a:cubicBezTo>
                  <a:pt x="5474" y="25208"/>
                  <a:pt x="828" y="20304"/>
                  <a:pt x="0" y="12470"/>
                </a:cubicBezTo>
                <a:cubicBezTo>
                  <a:pt x="-866" y="5492"/>
                  <a:pt x="5866" y="-1599"/>
                  <a:pt x="12470" y="0"/>
                </a:cubicBezTo>
                <a:cubicBezTo>
                  <a:pt x="20241" y="-336"/>
                  <a:pt x="24504" y="4438"/>
                  <a:pt x="24941" y="12470"/>
                </a:cubicBezTo>
                <a:close/>
              </a:path>
              <a:path w="24488" h="24488" stroke="0" extrusionOk="0">
                <a:moveTo>
                  <a:pt x="24941" y="12470"/>
                </a:moveTo>
                <a:cubicBezTo>
                  <a:pt x="23882" y="19130"/>
                  <a:pt x="19536" y="24700"/>
                  <a:pt x="12470" y="24941"/>
                </a:cubicBezTo>
                <a:cubicBezTo>
                  <a:pt x="5550" y="25200"/>
                  <a:pt x="-760" y="19576"/>
                  <a:pt x="0" y="12470"/>
                </a:cubicBezTo>
                <a:cubicBezTo>
                  <a:pt x="68" y="5977"/>
                  <a:pt x="5270" y="302"/>
                  <a:pt x="12470" y="0"/>
                </a:cubicBezTo>
                <a:cubicBezTo>
                  <a:pt x="18699" y="447"/>
                  <a:pt x="23692" y="5689"/>
                  <a:pt x="24941" y="12470"/>
                </a:cubicBezTo>
                <a:close/>
              </a:path>
            </a:pathLst>
          </a:custGeom>
          <a:solidFill>
            <a:schemeClr val="bg1"/>
          </a:solidFill>
          <a:ln w="1786" cap="flat">
            <a:solidFill>
              <a:schemeClr val="bg1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sd="2509165431">
                  <a:custGeom>
                    <a:avLst/>
                    <a:gdLst>
                      <a:gd name="connsiteX0" fmla="*/ 24940 w 24487"/>
                      <a:gd name="connsiteY0" fmla="*/ 12470 h 24487"/>
                      <a:gd name="connsiteX1" fmla="*/ 12470 w 24487"/>
                      <a:gd name="connsiteY1" fmla="*/ 24940 h 24487"/>
                      <a:gd name="connsiteX2" fmla="*/ 0 w 24487"/>
                      <a:gd name="connsiteY2" fmla="*/ 12470 h 24487"/>
                      <a:gd name="connsiteX3" fmla="*/ 12470 w 24487"/>
                      <a:gd name="connsiteY3" fmla="*/ 0 h 24487"/>
                      <a:gd name="connsiteX4" fmla="*/ 24940 w 24487"/>
                      <a:gd name="connsiteY4" fmla="*/ 12470 h 2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87" h="24487">
                        <a:moveTo>
                          <a:pt x="24940" y="12470"/>
                        </a:moveTo>
                        <a:cubicBezTo>
                          <a:pt x="24940" y="19357"/>
                          <a:pt x="19357" y="24940"/>
                          <a:pt x="12470" y="24940"/>
                        </a:cubicBezTo>
                        <a:cubicBezTo>
                          <a:pt x="5583" y="24940"/>
                          <a:pt x="0" y="19357"/>
                          <a:pt x="0" y="12470"/>
                        </a:cubicBezTo>
                        <a:cubicBezTo>
                          <a:pt x="0" y="5583"/>
                          <a:pt x="5583" y="0"/>
                          <a:pt x="12470" y="0"/>
                        </a:cubicBezTo>
                        <a:cubicBezTo>
                          <a:pt x="19357" y="0"/>
                          <a:pt x="24940" y="5583"/>
                          <a:pt x="24940" y="1247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  <ask:seed>2509165431</ask:seed>
                </ask:lineSketchStyleProps>
              </a:ext>
            </a:extLst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32" name="Scroll Bar">
            <a:extLst>
              <a:ext uri="{FF2B5EF4-FFF2-40B4-BE49-F238E27FC236}">
                <a16:creationId xmlns:a16="http://schemas.microsoft.com/office/drawing/2014/main" id="{8209CAAE-B4F8-485D-8029-37B8A6D49894}"/>
              </a:ext>
            </a:extLst>
          </p:cNvPr>
          <p:cNvGrpSpPr/>
          <p:nvPr userDrawn="1"/>
        </p:nvGrpSpPr>
        <p:grpSpPr>
          <a:xfrm>
            <a:off x="11210413" y="1711773"/>
            <a:ext cx="119015" cy="6990508"/>
            <a:chOff x="11210414" y="2003787"/>
            <a:chExt cx="95252" cy="6698493"/>
          </a:xfrm>
        </p:grpSpPr>
        <p:grpSp>
          <p:nvGrpSpPr>
            <p:cNvPr id="133" name="Scroll bar">
              <a:extLst>
                <a:ext uri="{FF2B5EF4-FFF2-40B4-BE49-F238E27FC236}">
                  <a16:creationId xmlns:a16="http://schemas.microsoft.com/office/drawing/2014/main" id="{7D06F411-E72B-4D91-B626-0F69D3332C83}"/>
                </a:ext>
              </a:extLst>
            </p:cNvPr>
            <p:cNvGrpSpPr/>
            <p:nvPr/>
          </p:nvGrpSpPr>
          <p:grpSpPr>
            <a:xfrm>
              <a:off x="11210414" y="2003787"/>
              <a:ext cx="95252" cy="6698493"/>
              <a:chOff x="11210414" y="2003787"/>
              <a:chExt cx="95252" cy="6698493"/>
            </a:xfrm>
          </p:grpSpPr>
          <p:grpSp>
            <p:nvGrpSpPr>
              <p:cNvPr id="135" name="Scroll Bar">
                <a:extLst>
                  <a:ext uri="{FF2B5EF4-FFF2-40B4-BE49-F238E27FC236}">
                    <a16:creationId xmlns:a16="http://schemas.microsoft.com/office/drawing/2014/main" id="{752DF00C-3092-477A-A786-116AC54B2D95}"/>
                  </a:ext>
                </a:extLst>
              </p:cNvPr>
              <p:cNvGrpSpPr/>
              <p:nvPr/>
            </p:nvGrpSpPr>
            <p:grpSpPr>
              <a:xfrm>
                <a:off x="11210414" y="2003787"/>
                <a:ext cx="95252" cy="6698493"/>
                <a:chOff x="6528691" y="1327694"/>
                <a:chExt cx="53699" cy="3776342"/>
              </a:xfrm>
            </p:grpSpPr>
            <p:sp>
              <p:nvSpPr>
                <p:cNvPr id="137" name="Scroll Bar">
                  <a:extLst>
                    <a:ext uri="{FF2B5EF4-FFF2-40B4-BE49-F238E27FC236}">
                      <a16:creationId xmlns:a16="http://schemas.microsoft.com/office/drawing/2014/main" id="{78F8194E-9AF8-484B-B6D5-9906D266F0FC}"/>
                    </a:ext>
                  </a:extLst>
                </p:cNvPr>
                <p:cNvSpPr/>
                <p:nvPr/>
              </p:nvSpPr>
              <p:spPr>
                <a:xfrm>
                  <a:off x="6528691" y="2081287"/>
                  <a:ext cx="53478" cy="3019392"/>
                </a:xfrm>
                <a:custGeom>
                  <a:avLst/>
                  <a:gdLst>
                    <a:gd name="connsiteX0" fmla="*/ 0 w 53478"/>
                    <a:gd name="connsiteY0" fmla="*/ 0 h 3019392"/>
                    <a:gd name="connsiteX1" fmla="*/ 53478 w 53478"/>
                    <a:gd name="connsiteY1" fmla="*/ 0 h 3019392"/>
                    <a:gd name="connsiteX2" fmla="*/ 53478 w 53478"/>
                    <a:gd name="connsiteY2" fmla="*/ 573684 h 3019392"/>
                    <a:gd name="connsiteX3" fmla="*/ 53478 w 53478"/>
                    <a:gd name="connsiteY3" fmla="*/ 1207757 h 3019392"/>
                    <a:gd name="connsiteX4" fmla="*/ 53478 w 53478"/>
                    <a:gd name="connsiteY4" fmla="*/ 1751247 h 3019392"/>
                    <a:gd name="connsiteX5" fmla="*/ 53478 w 53478"/>
                    <a:gd name="connsiteY5" fmla="*/ 2294738 h 3019392"/>
                    <a:gd name="connsiteX6" fmla="*/ 53478 w 53478"/>
                    <a:gd name="connsiteY6" fmla="*/ 3019392 h 3019392"/>
                    <a:gd name="connsiteX7" fmla="*/ 0 w 53478"/>
                    <a:gd name="connsiteY7" fmla="*/ 3019392 h 3019392"/>
                    <a:gd name="connsiteX8" fmla="*/ 0 w 53478"/>
                    <a:gd name="connsiteY8" fmla="*/ 2445708 h 3019392"/>
                    <a:gd name="connsiteX9" fmla="*/ 0 w 53478"/>
                    <a:gd name="connsiteY9" fmla="*/ 1781441 h 3019392"/>
                    <a:gd name="connsiteX10" fmla="*/ 0 w 53478"/>
                    <a:gd name="connsiteY10" fmla="*/ 1147369 h 3019392"/>
                    <a:gd name="connsiteX11" fmla="*/ 0 w 53478"/>
                    <a:gd name="connsiteY11" fmla="*/ 603878 h 3019392"/>
                    <a:gd name="connsiteX12" fmla="*/ 0 w 53478"/>
                    <a:gd name="connsiteY12" fmla="*/ 0 h 301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78" h="3019392" fill="none" extrusionOk="0">
                      <a:moveTo>
                        <a:pt x="0" y="0"/>
                      </a:moveTo>
                      <a:cubicBezTo>
                        <a:pt x="16370" y="-222"/>
                        <a:pt x="41647" y="-577"/>
                        <a:pt x="53478" y="0"/>
                      </a:cubicBezTo>
                      <a:cubicBezTo>
                        <a:pt x="37139" y="128997"/>
                        <a:pt x="40961" y="429705"/>
                        <a:pt x="53478" y="573684"/>
                      </a:cubicBezTo>
                      <a:cubicBezTo>
                        <a:pt x="65995" y="717663"/>
                        <a:pt x="47240" y="989064"/>
                        <a:pt x="53478" y="1207757"/>
                      </a:cubicBezTo>
                      <a:cubicBezTo>
                        <a:pt x="59716" y="1426450"/>
                        <a:pt x="68191" y="1557850"/>
                        <a:pt x="53478" y="1751247"/>
                      </a:cubicBezTo>
                      <a:cubicBezTo>
                        <a:pt x="38766" y="1944644"/>
                        <a:pt x="35719" y="2169635"/>
                        <a:pt x="53478" y="2294738"/>
                      </a:cubicBezTo>
                      <a:cubicBezTo>
                        <a:pt x="71237" y="2419841"/>
                        <a:pt x="87792" y="2744814"/>
                        <a:pt x="53478" y="3019392"/>
                      </a:cubicBezTo>
                      <a:cubicBezTo>
                        <a:pt x="34693" y="3019940"/>
                        <a:pt x="17325" y="3019669"/>
                        <a:pt x="0" y="3019392"/>
                      </a:cubicBezTo>
                      <a:cubicBezTo>
                        <a:pt x="4744" y="2887518"/>
                        <a:pt x="13297" y="2614551"/>
                        <a:pt x="0" y="2445708"/>
                      </a:cubicBezTo>
                      <a:cubicBezTo>
                        <a:pt x="-13297" y="2276865"/>
                        <a:pt x="-22301" y="2053156"/>
                        <a:pt x="0" y="1781441"/>
                      </a:cubicBezTo>
                      <a:cubicBezTo>
                        <a:pt x="22301" y="1509726"/>
                        <a:pt x="10534" y="1343536"/>
                        <a:pt x="0" y="1147369"/>
                      </a:cubicBezTo>
                      <a:cubicBezTo>
                        <a:pt x="-10534" y="951202"/>
                        <a:pt x="-5782" y="765260"/>
                        <a:pt x="0" y="603878"/>
                      </a:cubicBezTo>
                      <a:cubicBezTo>
                        <a:pt x="5782" y="442496"/>
                        <a:pt x="29" y="154889"/>
                        <a:pt x="0" y="0"/>
                      </a:cubicBezTo>
                      <a:close/>
                    </a:path>
                    <a:path w="53478" h="3019392" stroke="0" extrusionOk="0">
                      <a:moveTo>
                        <a:pt x="0" y="0"/>
                      </a:moveTo>
                      <a:cubicBezTo>
                        <a:pt x="23107" y="117"/>
                        <a:pt x="37432" y="1694"/>
                        <a:pt x="53478" y="0"/>
                      </a:cubicBezTo>
                      <a:cubicBezTo>
                        <a:pt x="78574" y="147427"/>
                        <a:pt x="47278" y="416837"/>
                        <a:pt x="53478" y="543491"/>
                      </a:cubicBezTo>
                      <a:cubicBezTo>
                        <a:pt x="59678" y="670145"/>
                        <a:pt x="49749" y="839757"/>
                        <a:pt x="53478" y="1117175"/>
                      </a:cubicBezTo>
                      <a:cubicBezTo>
                        <a:pt x="57207" y="1394593"/>
                        <a:pt x="60880" y="1477200"/>
                        <a:pt x="53478" y="1781441"/>
                      </a:cubicBezTo>
                      <a:cubicBezTo>
                        <a:pt x="46076" y="2085682"/>
                        <a:pt x="32860" y="2249068"/>
                        <a:pt x="53478" y="2445708"/>
                      </a:cubicBezTo>
                      <a:cubicBezTo>
                        <a:pt x="74096" y="2642348"/>
                        <a:pt x="61688" y="2783901"/>
                        <a:pt x="53478" y="3019392"/>
                      </a:cubicBezTo>
                      <a:cubicBezTo>
                        <a:pt x="35458" y="3017317"/>
                        <a:pt x="19607" y="3021063"/>
                        <a:pt x="0" y="3019392"/>
                      </a:cubicBezTo>
                      <a:cubicBezTo>
                        <a:pt x="-22908" y="2835366"/>
                        <a:pt x="27124" y="2584715"/>
                        <a:pt x="0" y="2385320"/>
                      </a:cubicBezTo>
                      <a:cubicBezTo>
                        <a:pt x="-27124" y="2185925"/>
                        <a:pt x="12618" y="2046940"/>
                        <a:pt x="0" y="1721053"/>
                      </a:cubicBezTo>
                      <a:cubicBezTo>
                        <a:pt x="-12618" y="1395166"/>
                        <a:pt x="-753" y="1349440"/>
                        <a:pt x="0" y="1207757"/>
                      </a:cubicBezTo>
                      <a:cubicBezTo>
                        <a:pt x="753" y="1066074"/>
                        <a:pt x="23710" y="771087"/>
                        <a:pt x="0" y="543491"/>
                      </a:cubicBezTo>
                      <a:cubicBezTo>
                        <a:pt x="-23710" y="315895"/>
                        <a:pt x="14733" y="270772"/>
                        <a:pt x="0" y="0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solidFill>
                    <a:srgbClr val="F4F4F4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8" name="Scroll Slider">
                  <a:extLst>
                    <a:ext uri="{FF2B5EF4-FFF2-40B4-BE49-F238E27FC236}">
                      <a16:creationId xmlns:a16="http://schemas.microsoft.com/office/drawing/2014/main" id="{C1CFD368-56EA-43FB-91B0-E04288D820AA}"/>
                    </a:ext>
                  </a:extLst>
                </p:cNvPr>
                <p:cNvSpPr/>
                <p:nvPr/>
              </p:nvSpPr>
              <p:spPr>
                <a:xfrm>
                  <a:off x="6528738" y="1401054"/>
                  <a:ext cx="53493" cy="2378467"/>
                </a:xfrm>
                <a:custGeom>
                  <a:avLst/>
                  <a:gdLst>
                    <a:gd name="connsiteX0" fmla="*/ 0 w 53493"/>
                    <a:gd name="connsiteY0" fmla="*/ 0 h 2378467"/>
                    <a:gd name="connsiteX1" fmla="*/ 53493 w 53493"/>
                    <a:gd name="connsiteY1" fmla="*/ 0 h 2378467"/>
                    <a:gd name="connsiteX2" fmla="*/ 53493 w 53493"/>
                    <a:gd name="connsiteY2" fmla="*/ 594617 h 2378467"/>
                    <a:gd name="connsiteX3" fmla="*/ 53493 w 53493"/>
                    <a:gd name="connsiteY3" fmla="*/ 1141664 h 2378467"/>
                    <a:gd name="connsiteX4" fmla="*/ 53493 w 53493"/>
                    <a:gd name="connsiteY4" fmla="*/ 1760066 h 2378467"/>
                    <a:gd name="connsiteX5" fmla="*/ 53493 w 53493"/>
                    <a:gd name="connsiteY5" fmla="*/ 2378467 h 2378467"/>
                    <a:gd name="connsiteX6" fmla="*/ 0 w 53493"/>
                    <a:gd name="connsiteY6" fmla="*/ 2378467 h 2378467"/>
                    <a:gd name="connsiteX7" fmla="*/ 0 w 53493"/>
                    <a:gd name="connsiteY7" fmla="*/ 1736281 h 2378467"/>
                    <a:gd name="connsiteX8" fmla="*/ 0 w 53493"/>
                    <a:gd name="connsiteY8" fmla="*/ 1117879 h 2378467"/>
                    <a:gd name="connsiteX9" fmla="*/ 0 w 53493"/>
                    <a:gd name="connsiteY9" fmla="*/ 0 h 2378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93" h="2378467" fill="none" extrusionOk="0">
                      <a:moveTo>
                        <a:pt x="0" y="0"/>
                      </a:moveTo>
                      <a:cubicBezTo>
                        <a:pt x="10897" y="-392"/>
                        <a:pt x="41619" y="-128"/>
                        <a:pt x="53493" y="0"/>
                      </a:cubicBezTo>
                      <a:cubicBezTo>
                        <a:pt x="27309" y="282324"/>
                        <a:pt x="33610" y="410812"/>
                        <a:pt x="53493" y="594617"/>
                      </a:cubicBezTo>
                      <a:cubicBezTo>
                        <a:pt x="73376" y="778422"/>
                        <a:pt x="50999" y="1002261"/>
                        <a:pt x="53493" y="1141664"/>
                      </a:cubicBezTo>
                      <a:cubicBezTo>
                        <a:pt x="55987" y="1281067"/>
                        <a:pt x="76365" y="1458514"/>
                        <a:pt x="53493" y="1760066"/>
                      </a:cubicBezTo>
                      <a:cubicBezTo>
                        <a:pt x="30621" y="2061618"/>
                        <a:pt x="49512" y="2238564"/>
                        <a:pt x="53493" y="2378467"/>
                      </a:cubicBezTo>
                      <a:cubicBezTo>
                        <a:pt x="27867" y="2378210"/>
                        <a:pt x="23038" y="2377145"/>
                        <a:pt x="0" y="2378467"/>
                      </a:cubicBezTo>
                      <a:cubicBezTo>
                        <a:pt x="22680" y="2204968"/>
                        <a:pt x="-28849" y="1908028"/>
                        <a:pt x="0" y="1736281"/>
                      </a:cubicBezTo>
                      <a:cubicBezTo>
                        <a:pt x="28849" y="1564534"/>
                        <a:pt x="-19811" y="1286421"/>
                        <a:pt x="0" y="1117879"/>
                      </a:cubicBezTo>
                      <a:cubicBezTo>
                        <a:pt x="19811" y="949337"/>
                        <a:pt x="-3753" y="467192"/>
                        <a:pt x="0" y="0"/>
                      </a:cubicBezTo>
                      <a:close/>
                    </a:path>
                    <a:path w="53493" h="2378467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7008" y="110798"/>
                        <a:pt x="46304" y="425977"/>
                        <a:pt x="53493" y="547047"/>
                      </a:cubicBezTo>
                      <a:cubicBezTo>
                        <a:pt x="60682" y="668117"/>
                        <a:pt x="30856" y="903630"/>
                        <a:pt x="53493" y="1117879"/>
                      </a:cubicBezTo>
                      <a:cubicBezTo>
                        <a:pt x="76130" y="1332128"/>
                        <a:pt x="80298" y="1508451"/>
                        <a:pt x="53493" y="1760066"/>
                      </a:cubicBezTo>
                      <a:cubicBezTo>
                        <a:pt x="26688" y="2011681"/>
                        <a:pt x="36356" y="2093712"/>
                        <a:pt x="53493" y="2378467"/>
                      </a:cubicBezTo>
                      <a:cubicBezTo>
                        <a:pt x="42248" y="2380681"/>
                        <a:pt x="20995" y="2379137"/>
                        <a:pt x="0" y="2378467"/>
                      </a:cubicBezTo>
                      <a:cubicBezTo>
                        <a:pt x="-22510" y="2075485"/>
                        <a:pt x="-6283" y="1900786"/>
                        <a:pt x="0" y="1760066"/>
                      </a:cubicBezTo>
                      <a:cubicBezTo>
                        <a:pt x="6283" y="1619346"/>
                        <a:pt x="-21387" y="1283357"/>
                        <a:pt x="0" y="1141664"/>
                      </a:cubicBezTo>
                      <a:cubicBezTo>
                        <a:pt x="21387" y="999971"/>
                        <a:pt x="-44811" y="560494"/>
                        <a:pt x="0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solidFill>
                    <a:srgbClr val="C1C1C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  <p:sp>
              <p:nvSpPr>
                <p:cNvPr id="139" name="Scroll Up">
                  <a:extLst>
                    <a:ext uri="{FF2B5EF4-FFF2-40B4-BE49-F238E27FC236}">
                      <a16:creationId xmlns:a16="http://schemas.microsoft.com/office/drawing/2014/main" id="{5614D2E0-CE18-4EC5-8559-114CBA830EB5}"/>
                    </a:ext>
                  </a:extLst>
                </p:cNvPr>
                <p:cNvSpPr/>
                <p:nvPr/>
              </p:nvSpPr>
              <p:spPr>
                <a:xfrm>
                  <a:off x="6528897" y="1327694"/>
                  <a:ext cx="53493" cy="61034"/>
                </a:xfrm>
                <a:custGeom>
                  <a:avLst/>
                  <a:gdLst>
                    <a:gd name="connsiteX0" fmla="*/ 0 w 53493"/>
                    <a:gd name="connsiteY0" fmla="*/ 0 h 61034"/>
                    <a:gd name="connsiteX1" fmla="*/ 53493 w 53493"/>
                    <a:gd name="connsiteY1" fmla="*/ 0 h 61034"/>
                    <a:gd name="connsiteX2" fmla="*/ 53493 w 53493"/>
                    <a:gd name="connsiteY2" fmla="*/ 61034 h 61034"/>
                    <a:gd name="connsiteX3" fmla="*/ 0 w 53493"/>
                    <a:gd name="connsiteY3" fmla="*/ 61034 h 61034"/>
                    <a:gd name="connsiteX4" fmla="*/ 0 w 53493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93" h="61034" fill="none" extrusionOk="0">
                      <a:moveTo>
                        <a:pt x="0" y="0"/>
                      </a:moveTo>
                      <a:cubicBezTo>
                        <a:pt x="22355" y="-38"/>
                        <a:pt x="36465" y="2409"/>
                        <a:pt x="53493" y="0"/>
                      </a:cubicBezTo>
                      <a:cubicBezTo>
                        <a:pt x="54229" y="27378"/>
                        <a:pt x="51839" y="31719"/>
                        <a:pt x="53493" y="61034"/>
                      </a:cubicBezTo>
                      <a:cubicBezTo>
                        <a:pt x="35650" y="59784"/>
                        <a:pt x="22003" y="59102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93" h="61034" stroke="0" extrusionOk="0">
                      <a:moveTo>
                        <a:pt x="0" y="0"/>
                      </a:moveTo>
                      <a:cubicBezTo>
                        <a:pt x="23687" y="1988"/>
                        <a:pt x="41425" y="2165"/>
                        <a:pt x="53493" y="0"/>
                      </a:cubicBezTo>
                      <a:cubicBezTo>
                        <a:pt x="51542" y="29001"/>
                        <a:pt x="53791" y="36606"/>
                        <a:pt x="53493" y="61034"/>
                      </a:cubicBezTo>
                      <a:cubicBezTo>
                        <a:pt x="34479" y="61355"/>
                        <a:pt x="11056" y="60855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sp>
              <p:nvSpPr>
                <p:cNvPr id="140" name="Scroll Down">
                  <a:extLst>
                    <a:ext uri="{FF2B5EF4-FFF2-40B4-BE49-F238E27FC236}">
                      <a16:creationId xmlns:a16="http://schemas.microsoft.com/office/drawing/2014/main" id="{CB7B8682-247F-492D-A5F4-25F0B9715A8C}"/>
                    </a:ext>
                  </a:extLst>
                </p:cNvPr>
                <p:cNvSpPr/>
                <p:nvPr/>
              </p:nvSpPr>
              <p:spPr>
                <a:xfrm>
                  <a:off x="6528738" y="5043002"/>
                  <a:ext cx="53431" cy="61034"/>
                </a:xfrm>
                <a:custGeom>
                  <a:avLst/>
                  <a:gdLst>
                    <a:gd name="connsiteX0" fmla="*/ 0 w 53431"/>
                    <a:gd name="connsiteY0" fmla="*/ 0 h 61034"/>
                    <a:gd name="connsiteX1" fmla="*/ 53431 w 53431"/>
                    <a:gd name="connsiteY1" fmla="*/ 0 h 61034"/>
                    <a:gd name="connsiteX2" fmla="*/ 53431 w 53431"/>
                    <a:gd name="connsiteY2" fmla="*/ 61034 h 61034"/>
                    <a:gd name="connsiteX3" fmla="*/ 0 w 53431"/>
                    <a:gd name="connsiteY3" fmla="*/ 61034 h 61034"/>
                    <a:gd name="connsiteX4" fmla="*/ 0 w 53431"/>
                    <a:gd name="connsiteY4" fmla="*/ 0 h 61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431" h="61034" fill="none" extrusionOk="0">
                      <a:moveTo>
                        <a:pt x="0" y="0"/>
                      </a:moveTo>
                      <a:cubicBezTo>
                        <a:pt x="25764" y="1826"/>
                        <a:pt x="38818" y="-882"/>
                        <a:pt x="53431" y="0"/>
                      </a:cubicBezTo>
                      <a:cubicBezTo>
                        <a:pt x="54167" y="27378"/>
                        <a:pt x="51777" y="31719"/>
                        <a:pt x="53431" y="61034"/>
                      </a:cubicBezTo>
                      <a:cubicBezTo>
                        <a:pt x="29519" y="59803"/>
                        <a:pt x="24008" y="59711"/>
                        <a:pt x="0" y="61034"/>
                      </a:cubicBezTo>
                      <a:cubicBezTo>
                        <a:pt x="-2080" y="43521"/>
                        <a:pt x="-859" y="22204"/>
                        <a:pt x="0" y="0"/>
                      </a:cubicBezTo>
                      <a:close/>
                    </a:path>
                    <a:path w="53431" h="61034" stroke="0" extrusionOk="0">
                      <a:moveTo>
                        <a:pt x="0" y="0"/>
                      </a:moveTo>
                      <a:cubicBezTo>
                        <a:pt x="20182" y="-1153"/>
                        <a:pt x="27329" y="2251"/>
                        <a:pt x="53431" y="0"/>
                      </a:cubicBezTo>
                      <a:cubicBezTo>
                        <a:pt x="51480" y="29001"/>
                        <a:pt x="53729" y="36606"/>
                        <a:pt x="53431" y="61034"/>
                      </a:cubicBezTo>
                      <a:cubicBezTo>
                        <a:pt x="38880" y="61762"/>
                        <a:pt x="16621" y="60037"/>
                        <a:pt x="0" y="61034"/>
                      </a:cubicBezTo>
                      <a:cubicBezTo>
                        <a:pt x="2118" y="30607"/>
                        <a:pt x="1306" y="20280"/>
                        <a:pt x="0" y="0"/>
                      </a:cubicBezTo>
                      <a:close/>
                    </a:path>
                  </a:pathLst>
                </a:custGeom>
                <a:solidFill>
                  <a:srgbClr val="F1F1F1"/>
                </a:solidFill>
                <a:ln>
                  <a:solidFill>
                    <a:srgbClr val="F1F1F1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/>
                </a:p>
              </p:txBody>
            </p:sp>
          </p:grpSp>
          <p:sp>
            <p:nvSpPr>
              <p:cNvPr id="136" name="Scroll arrow up">
                <a:extLst>
                  <a:ext uri="{FF2B5EF4-FFF2-40B4-BE49-F238E27FC236}">
                    <a16:creationId xmlns:a16="http://schemas.microsoft.com/office/drawing/2014/main" id="{544EE39C-F2CF-4A8B-B1F7-44DDF60F48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7901" y="2044379"/>
                <a:ext cx="42088" cy="27077"/>
              </a:xfrm>
              <a:custGeom>
                <a:avLst/>
                <a:gdLst>
                  <a:gd name="connsiteX0" fmla="*/ 0 w 42088"/>
                  <a:gd name="connsiteY0" fmla="*/ 27077 h 27077"/>
                  <a:gd name="connsiteX1" fmla="*/ 21044 w 42088"/>
                  <a:gd name="connsiteY1" fmla="*/ 0 h 27077"/>
                  <a:gd name="connsiteX2" fmla="*/ 42088 w 42088"/>
                  <a:gd name="connsiteY2" fmla="*/ 27077 h 27077"/>
                  <a:gd name="connsiteX3" fmla="*/ 0 w 42088"/>
                  <a:gd name="connsiteY3" fmla="*/ 27077 h 2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88" h="27077" fill="none" extrusionOk="0">
                    <a:moveTo>
                      <a:pt x="0" y="27077"/>
                    </a:moveTo>
                    <a:cubicBezTo>
                      <a:pt x="2249" y="21625"/>
                      <a:pt x="18219" y="4120"/>
                      <a:pt x="21044" y="0"/>
                    </a:cubicBezTo>
                    <a:cubicBezTo>
                      <a:pt x="24852" y="2801"/>
                      <a:pt x="35971" y="16531"/>
                      <a:pt x="42088" y="27077"/>
                    </a:cubicBezTo>
                    <a:cubicBezTo>
                      <a:pt x="26317" y="23484"/>
                      <a:pt x="19358" y="25953"/>
                      <a:pt x="0" y="27077"/>
                    </a:cubicBezTo>
                    <a:close/>
                  </a:path>
                  <a:path w="42088" h="27077" stroke="0" extrusionOk="0">
                    <a:moveTo>
                      <a:pt x="0" y="27077"/>
                    </a:moveTo>
                    <a:cubicBezTo>
                      <a:pt x="3695" y="21989"/>
                      <a:pt x="17289" y="3822"/>
                      <a:pt x="21044" y="0"/>
                    </a:cubicBezTo>
                    <a:cubicBezTo>
                      <a:pt x="28542" y="10818"/>
                      <a:pt x="35453" y="18201"/>
                      <a:pt x="42088" y="27077"/>
                    </a:cubicBezTo>
                    <a:cubicBezTo>
                      <a:pt x="22812" y="24307"/>
                      <a:pt x="10448" y="26897"/>
                      <a:pt x="0" y="27077"/>
                    </a:cubicBezTo>
                    <a:close/>
                  </a:path>
                </a:pathLst>
              </a:custGeom>
              <a:solidFill>
                <a:srgbClr val="A3A3A3"/>
              </a:solidFill>
              <a:ln>
                <a:solidFill>
                  <a:srgbClr val="A3A3A3"/>
                </a:solidFill>
                <a:extLst>
                  <a:ext uri="{C807C97D-BFC1-408E-A445-0C87EB9F89A2}">
                    <ask:lineSketchStyleProps xmlns:ask="http://schemas.microsoft.com/office/drawing/2018/sketchyshapes" sd="2395809590">
                      <a:prstGeom prst="triangle">
                        <a:avLst/>
                      </a:prstGeom>
                      <ask:type>
                        <ask:lineSketchCurved/>
                      </ask:type>
                      <ask:seed>2395809590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34" name="Scroll arrow down">
              <a:extLst>
                <a:ext uri="{FF2B5EF4-FFF2-40B4-BE49-F238E27FC236}">
                  <a16:creationId xmlns:a16="http://schemas.microsoft.com/office/drawing/2014/main" id="{B3C90C1A-A64B-43A6-941E-0D71E45D53F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11237901" y="8621071"/>
              <a:ext cx="42088" cy="27077"/>
            </a:xfrm>
            <a:custGeom>
              <a:avLst/>
              <a:gdLst>
                <a:gd name="connsiteX0" fmla="*/ 0 w 42088"/>
                <a:gd name="connsiteY0" fmla="*/ 27077 h 27077"/>
                <a:gd name="connsiteX1" fmla="*/ 21044 w 42088"/>
                <a:gd name="connsiteY1" fmla="*/ 0 h 27077"/>
                <a:gd name="connsiteX2" fmla="*/ 42088 w 42088"/>
                <a:gd name="connsiteY2" fmla="*/ 27077 h 27077"/>
                <a:gd name="connsiteX3" fmla="*/ 0 w 42088"/>
                <a:gd name="connsiteY3" fmla="*/ 27077 h 2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88" h="27077" fill="none" extrusionOk="0">
                  <a:moveTo>
                    <a:pt x="0" y="27077"/>
                  </a:moveTo>
                  <a:cubicBezTo>
                    <a:pt x="2249" y="21625"/>
                    <a:pt x="18219" y="4120"/>
                    <a:pt x="21044" y="0"/>
                  </a:cubicBezTo>
                  <a:cubicBezTo>
                    <a:pt x="24852" y="2801"/>
                    <a:pt x="35971" y="16531"/>
                    <a:pt x="42088" y="27077"/>
                  </a:cubicBezTo>
                  <a:cubicBezTo>
                    <a:pt x="26317" y="23484"/>
                    <a:pt x="19358" y="25953"/>
                    <a:pt x="0" y="27077"/>
                  </a:cubicBezTo>
                  <a:close/>
                </a:path>
                <a:path w="42088" h="27077" stroke="0" extrusionOk="0">
                  <a:moveTo>
                    <a:pt x="0" y="27077"/>
                  </a:moveTo>
                  <a:cubicBezTo>
                    <a:pt x="3695" y="21989"/>
                    <a:pt x="17289" y="3822"/>
                    <a:pt x="21044" y="0"/>
                  </a:cubicBezTo>
                  <a:cubicBezTo>
                    <a:pt x="28542" y="10818"/>
                    <a:pt x="35453" y="18201"/>
                    <a:pt x="42088" y="27077"/>
                  </a:cubicBezTo>
                  <a:cubicBezTo>
                    <a:pt x="22812" y="24307"/>
                    <a:pt x="10448" y="26897"/>
                    <a:pt x="0" y="27077"/>
                  </a:cubicBezTo>
                  <a:close/>
                </a:path>
              </a:pathLst>
            </a:custGeom>
            <a:solidFill>
              <a:srgbClr val="A3A3A3"/>
            </a:solidFill>
            <a:ln>
              <a:solidFill>
                <a:srgbClr val="A3A3A3"/>
              </a:solidFill>
              <a:extLst>
                <a:ext uri="{C807C97D-BFC1-408E-A445-0C87EB9F89A2}">
                  <ask:lineSketchStyleProps xmlns:ask="http://schemas.microsoft.com/office/drawing/2018/sketchyshapes" sd="2395809590">
                    <a:prstGeom prst="triangle">
                      <a:avLst/>
                    </a:prstGeom>
                    <ask:type>
                      <ask:lineSketchCurved/>
                    </ask:type>
                    <ask:seed>2395809590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1" name="Site Navigation">
            <a:extLst>
              <a:ext uri="{FF2B5EF4-FFF2-40B4-BE49-F238E27FC236}">
                <a16:creationId xmlns:a16="http://schemas.microsoft.com/office/drawing/2014/main" id="{F0F1CD5D-1E79-4FB8-A663-861F7552ED87}"/>
              </a:ext>
            </a:extLst>
          </p:cNvPr>
          <p:cNvGrpSpPr/>
          <p:nvPr userDrawn="1"/>
        </p:nvGrpSpPr>
        <p:grpSpPr>
          <a:xfrm>
            <a:off x="1082390" y="1055599"/>
            <a:ext cx="7698550" cy="494284"/>
            <a:chOff x="1082390" y="1055599"/>
            <a:chExt cx="7698550" cy="494284"/>
          </a:xfrm>
        </p:grpSpPr>
        <p:sp>
          <p:nvSpPr>
            <p:cNvPr id="142" name="Site Logo">
              <a:extLst>
                <a:ext uri="{FF2B5EF4-FFF2-40B4-BE49-F238E27FC236}">
                  <a16:creationId xmlns:a16="http://schemas.microsoft.com/office/drawing/2014/main" id="{CFA0CB1F-62DF-4862-AB25-25D44A51B5BA}"/>
                </a:ext>
              </a:extLst>
            </p:cNvPr>
            <p:cNvSpPr/>
            <p:nvPr/>
          </p:nvSpPr>
          <p:spPr>
            <a:xfrm>
              <a:off x="1082390" y="1055599"/>
              <a:ext cx="471325" cy="475422"/>
            </a:xfrm>
            <a:custGeom>
              <a:avLst/>
              <a:gdLst>
                <a:gd name="connsiteX0" fmla="*/ 0 w 471325"/>
                <a:gd name="connsiteY0" fmla="*/ 0 h 475422"/>
                <a:gd name="connsiteX1" fmla="*/ 471325 w 471325"/>
                <a:gd name="connsiteY1" fmla="*/ 0 h 475422"/>
                <a:gd name="connsiteX2" fmla="*/ 471325 w 471325"/>
                <a:gd name="connsiteY2" fmla="*/ 475422 h 475422"/>
                <a:gd name="connsiteX3" fmla="*/ 0 w 471325"/>
                <a:gd name="connsiteY3" fmla="*/ 475422 h 475422"/>
                <a:gd name="connsiteX4" fmla="*/ 0 w 471325"/>
                <a:gd name="connsiteY4" fmla="*/ 0 h 4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325" h="475422" fill="none" extrusionOk="0">
                  <a:moveTo>
                    <a:pt x="0" y="0"/>
                  </a:moveTo>
                  <a:cubicBezTo>
                    <a:pt x="219075" y="9619"/>
                    <a:pt x="261869" y="1434"/>
                    <a:pt x="471325" y="0"/>
                  </a:cubicBezTo>
                  <a:cubicBezTo>
                    <a:pt x="460677" y="178452"/>
                    <a:pt x="469621" y="287349"/>
                    <a:pt x="471325" y="475422"/>
                  </a:cubicBezTo>
                  <a:cubicBezTo>
                    <a:pt x="271163" y="479808"/>
                    <a:pt x="179456" y="476545"/>
                    <a:pt x="0" y="475422"/>
                  </a:cubicBezTo>
                  <a:cubicBezTo>
                    <a:pt x="-11218" y="238721"/>
                    <a:pt x="-13319" y="141354"/>
                    <a:pt x="0" y="0"/>
                  </a:cubicBezTo>
                  <a:close/>
                </a:path>
                <a:path w="471325" h="475422" stroke="0" extrusionOk="0">
                  <a:moveTo>
                    <a:pt x="0" y="0"/>
                  </a:moveTo>
                  <a:cubicBezTo>
                    <a:pt x="95785" y="-8990"/>
                    <a:pt x="265071" y="19710"/>
                    <a:pt x="471325" y="0"/>
                  </a:cubicBezTo>
                  <a:cubicBezTo>
                    <a:pt x="482424" y="221363"/>
                    <a:pt x="463487" y="375727"/>
                    <a:pt x="471325" y="475422"/>
                  </a:cubicBezTo>
                  <a:cubicBezTo>
                    <a:pt x="246305" y="486005"/>
                    <a:pt x="124628" y="464735"/>
                    <a:pt x="0" y="475422"/>
                  </a:cubicBezTo>
                  <a:cubicBezTo>
                    <a:pt x="11962" y="325272"/>
                    <a:pt x="-19773" y="220522"/>
                    <a:pt x="0" y="0"/>
                  </a:cubicBezTo>
                  <a:close/>
                </a:path>
              </a:pathLst>
            </a:custGeom>
            <a:solidFill>
              <a:srgbClr val="3376CD"/>
            </a:solidFill>
            <a:ln>
              <a:solidFill>
                <a:srgbClr val="3376CD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latin typeface="Segoe Print" panose="02000600000000000000" pitchFamily="2" charset="0"/>
                </a:rPr>
                <a:t>CS</a:t>
              </a:r>
            </a:p>
          </p:txBody>
        </p:sp>
        <p:sp>
          <p:nvSpPr>
            <p:cNvPr id="143" name="Navigation background">
              <a:extLst>
                <a:ext uri="{FF2B5EF4-FFF2-40B4-BE49-F238E27FC236}">
                  <a16:creationId xmlns:a16="http://schemas.microsoft.com/office/drawing/2014/main" id="{FC0C1CA9-D72B-41CD-9871-F4EDD3580953}"/>
                </a:ext>
              </a:extLst>
            </p:cNvPr>
            <p:cNvSpPr/>
            <p:nvPr userDrawn="1"/>
          </p:nvSpPr>
          <p:spPr>
            <a:xfrm>
              <a:off x="1670098" y="1289630"/>
              <a:ext cx="7110842" cy="260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4" name="Home">
              <a:extLst>
                <a:ext uri="{FF2B5EF4-FFF2-40B4-BE49-F238E27FC236}">
                  <a16:creationId xmlns:a16="http://schemas.microsoft.com/office/drawing/2014/main" id="{FEECB2E6-2722-49C8-B4AA-22455AD0DEC9}"/>
                </a:ext>
              </a:extLst>
            </p:cNvPr>
            <p:cNvSpPr txBox="1"/>
            <p:nvPr/>
          </p:nvSpPr>
          <p:spPr>
            <a:xfrm>
              <a:off x="1719257" y="1382597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Home</a:t>
              </a:r>
            </a:p>
          </p:txBody>
        </p:sp>
        <p:sp>
          <p:nvSpPr>
            <p:cNvPr id="145" name="Documents">
              <a:extLst>
                <a:ext uri="{FF2B5EF4-FFF2-40B4-BE49-F238E27FC236}">
                  <a16:creationId xmlns:a16="http://schemas.microsoft.com/office/drawing/2014/main" id="{80FACF59-C015-42BE-A76C-B528C448EC80}"/>
                </a:ext>
              </a:extLst>
            </p:cNvPr>
            <p:cNvSpPr txBox="1"/>
            <p:nvPr/>
          </p:nvSpPr>
          <p:spPr>
            <a:xfrm>
              <a:off x="2214859" y="1382599"/>
              <a:ext cx="68372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sp>
          <p:nvSpPr>
            <p:cNvPr id="146" name="Pages">
              <a:extLst>
                <a:ext uri="{FF2B5EF4-FFF2-40B4-BE49-F238E27FC236}">
                  <a16:creationId xmlns:a16="http://schemas.microsoft.com/office/drawing/2014/main" id="{13D8B885-976E-4245-9C03-B280B247D302}"/>
                </a:ext>
              </a:extLst>
            </p:cNvPr>
            <p:cNvSpPr txBox="1"/>
            <p:nvPr/>
          </p:nvSpPr>
          <p:spPr>
            <a:xfrm>
              <a:off x="2959151" y="1382599"/>
              <a:ext cx="43437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Pages</a:t>
              </a:r>
            </a:p>
          </p:txBody>
        </p:sp>
        <p:sp>
          <p:nvSpPr>
            <p:cNvPr id="147" name="Site Contents">
              <a:extLst>
                <a:ext uri="{FF2B5EF4-FFF2-40B4-BE49-F238E27FC236}">
                  <a16:creationId xmlns:a16="http://schemas.microsoft.com/office/drawing/2014/main" id="{F5DC5B9E-1C0E-42C8-921C-038119700D49}"/>
                </a:ext>
              </a:extLst>
            </p:cNvPr>
            <p:cNvSpPr txBox="1"/>
            <p:nvPr/>
          </p:nvSpPr>
          <p:spPr>
            <a:xfrm>
              <a:off x="3466425" y="1382597"/>
              <a:ext cx="857989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585858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Site contents</a:t>
              </a:r>
            </a:p>
          </p:txBody>
        </p:sp>
        <p:sp>
          <p:nvSpPr>
            <p:cNvPr id="148" name="Edit Menu">
              <a:extLst>
                <a:ext uri="{FF2B5EF4-FFF2-40B4-BE49-F238E27FC236}">
                  <a16:creationId xmlns:a16="http://schemas.microsoft.com/office/drawing/2014/main" id="{981D2BFD-4D11-457D-8442-AF66820D7A68}"/>
                </a:ext>
              </a:extLst>
            </p:cNvPr>
            <p:cNvSpPr txBox="1"/>
            <p:nvPr/>
          </p:nvSpPr>
          <p:spPr>
            <a:xfrm>
              <a:off x="4404686" y="1382599"/>
              <a:ext cx="4182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A" sz="800" dirty="0">
                  <a:solidFill>
                    <a:srgbClr val="6295D9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Edit</a:t>
              </a:r>
            </a:p>
          </p:txBody>
        </p:sp>
        <p:cxnSp>
          <p:nvCxnSpPr>
            <p:cNvPr id="149" name="Current Page Highlight">
              <a:extLst>
                <a:ext uri="{FF2B5EF4-FFF2-40B4-BE49-F238E27FC236}">
                  <a16:creationId xmlns:a16="http://schemas.microsoft.com/office/drawing/2014/main" id="{A42C2124-45BD-4FEF-AD11-1D533985F1B4}"/>
                </a:ext>
              </a:extLst>
            </p:cNvPr>
            <p:cNvCxnSpPr>
              <a:cxnSpLocks/>
            </p:cNvCxnSpPr>
            <p:nvPr/>
          </p:nvCxnSpPr>
          <p:spPr>
            <a:xfrm>
              <a:off x="1719257" y="1535103"/>
              <a:ext cx="328465" cy="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1626DC-E347-422C-9736-C1727BC732C4}"/>
              </a:ext>
            </a:extLst>
          </p:cNvPr>
          <p:cNvGrpSpPr/>
          <p:nvPr userDrawn="1"/>
        </p:nvGrpSpPr>
        <p:grpSpPr>
          <a:xfrm>
            <a:off x="12235041" y="1"/>
            <a:ext cx="256655" cy="3234176"/>
            <a:chOff x="12235551" y="1"/>
            <a:chExt cx="747024" cy="191176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E036AC-D71C-43C4-9B53-3B5675CA244D}"/>
                </a:ext>
              </a:extLst>
            </p:cNvPr>
            <p:cNvSpPr/>
            <p:nvPr/>
          </p:nvSpPr>
          <p:spPr>
            <a:xfrm>
              <a:off x="12235551" y="1"/>
              <a:ext cx="747024" cy="154299"/>
            </a:xfrm>
            <a:prstGeom prst="rect">
              <a:avLst/>
            </a:prstGeom>
            <a:solidFill>
              <a:srgbClr val="A42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1D55CE-7D59-4FB7-A33E-488A5DB39965}"/>
                </a:ext>
              </a:extLst>
            </p:cNvPr>
            <p:cNvSpPr/>
            <p:nvPr/>
          </p:nvSpPr>
          <p:spPr>
            <a:xfrm>
              <a:off x="12235551" y="159770"/>
              <a:ext cx="747024" cy="154299"/>
            </a:xfrm>
            <a:prstGeom prst="rect">
              <a:avLst/>
            </a:prstGeom>
            <a:solidFill>
              <a:srgbClr val="407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D76247A-66C7-4464-B176-84A41478EE49}"/>
                </a:ext>
              </a:extLst>
            </p:cNvPr>
            <p:cNvSpPr/>
            <p:nvPr/>
          </p:nvSpPr>
          <p:spPr>
            <a:xfrm>
              <a:off x="12235551" y="319539"/>
              <a:ext cx="747024" cy="154299"/>
            </a:xfrm>
            <a:prstGeom prst="rect">
              <a:avLst/>
            </a:prstGeom>
            <a:solidFill>
              <a:srgbClr val="4058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C1A66E2-2A41-4C3B-9CE6-144DBFCB4225}"/>
                </a:ext>
              </a:extLst>
            </p:cNvPr>
            <p:cNvSpPr/>
            <p:nvPr/>
          </p:nvSpPr>
          <p:spPr>
            <a:xfrm>
              <a:off x="12235551" y="479308"/>
              <a:ext cx="747024" cy="154299"/>
            </a:xfrm>
            <a:prstGeom prst="rect">
              <a:avLst/>
            </a:prstGeom>
            <a:solidFill>
              <a:srgbClr val="8764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58DBEEF-0200-4300-BD18-767FD5BC8A3B}"/>
                </a:ext>
              </a:extLst>
            </p:cNvPr>
            <p:cNvSpPr/>
            <p:nvPr/>
          </p:nvSpPr>
          <p:spPr>
            <a:xfrm>
              <a:off x="12235551" y="639077"/>
              <a:ext cx="747024" cy="154299"/>
            </a:xfrm>
            <a:prstGeom prst="rect">
              <a:avLst/>
            </a:prstGeom>
            <a:solidFill>
              <a:srgbClr val="CA5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1EB266-B499-4727-85B8-F7B0F3BA6E8F}"/>
                </a:ext>
              </a:extLst>
            </p:cNvPr>
            <p:cNvSpPr/>
            <p:nvPr/>
          </p:nvSpPr>
          <p:spPr>
            <a:xfrm>
              <a:off x="12235551" y="798846"/>
              <a:ext cx="747024" cy="154299"/>
            </a:xfrm>
            <a:prstGeom prst="rect">
              <a:avLst/>
            </a:prstGeom>
            <a:solidFill>
              <a:srgbClr val="038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02ADBFB-8E01-4C65-AF47-49C2F3086F27}"/>
                </a:ext>
              </a:extLst>
            </p:cNvPr>
            <p:cNvSpPr/>
            <p:nvPr/>
          </p:nvSpPr>
          <p:spPr>
            <a:xfrm>
              <a:off x="12235551" y="958615"/>
              <a:ext cx="747024" cy="154299"/>
            </a:xfrm>
            <a:prstGeom prst="rect">
              <a:avLst/>
            </a:prstGeom>
            <a:solidFill>
              <a:srgbClr val="4052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48C4A4-8171-4811-ABF6-54F339FABAC2}"/>
                </a:ext>
              </a:extLst>
            </p:cNvPr>
            <p:cNvSpPr/>
            <p:nvPr/>
          </p:nvSpPr>
          <p:spPr>
            <a:xfrm>
              <a:off x="12235551" y="1118384"/>
              <a:ext cx="747024" cy="154299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EAC26C9-DE0D-4B83-8AD5-FCDF162B86F3}"/>
                </a:ext>
              </a:extLst>
            </p:cNvPr>
            <p:cNvSpPr/>
            <p:nvPr/>
          </p:nvSpPr>
          <p:spPr>
            <a:xfrm>
              <a:off x="12235551" y="1278153"/>
              <a:ext cx="747024" cy="154299"/>
            </a:xfrm>
            <a:prstGeom prst="rect">
              <a:avLst/>
            </a:prstGeom>
            <a:solidFill>
              <a:srgbClr val="8F7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24DAC65-6C92-480B-BAF0-2EFEA0F7951A}"/>
                </a:ext>
              </a:extLst>
            </p:cNvPr>
            <p:cNvSpPr/>
            <p:nvPr/>
          </p:nvSpPr>
          <p:spPr>
            <a:xfrm>
              <a:off x="12235551" y="1437922"/>
              <a:ext cx="747024" cy="154299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4619B9A-D11E-4DAD-9F57-41B58ABE0C01}"/>
                </a:ext>
              </a:extLst>
            </p:cNvPr>
            <p:cNvSpPr/>
            <p:nvPr/>
          </p:nvSpPr>
          <p:spPr>
            <a:xfrm>
              <a:off x="12235551" y="1597691"/>
              <a:ext cx="747024" cy="154299"/>
            </a:xfrm>
            <a:prstGeom prst="rect">
              <a:avLst/>
            </a:prstGeom>
            <a:solidFill>
              <a:srgbClr val="854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861E971-6E29-4CE0-AD81-D7773686DD49}"/>
                </a:ext>
              </a:extLst>
            </p:cNvPr>
            <p:cNvSpPr/>
            <p:nvPr/>
          </p:nvSpPr>
          <p:spPr>
            <a:xfrm>
              <a:off x="12235551" y="1757464"/>
              <a:ext cx="747024" cy="154299"/>
            </a:xfrm>
            <a:prstGeom prst="rect">
              <a:avLst/>
            </a:prstGeom>
            <a:solidFill>
              <a:srgbClr val="867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B3718B-2E5F-4F92-A55C-397DBCFCF295}"/>
              </a:ext>
            </a:extLst>
          </p:cNvPr>
          <p:cNvGrpSpPr/>
          <p:nvPr userDrawn="1"/>
        </p:nvGrpSpPr>
        <p:grpSpPr>
          <a:xfrm>
            <a:off x="12534755" y="1924"/>
            <a:ext cx="256655" cy="1619788"/>
            <a:chOff x="12235551" y="3910012"/>
            <a:chExt cx="747024" cy="95747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5B0ECAC-68F2-4D51-831E-81EB01B71BE1}"/>
                </a:ext>
              </a:extLst>
            </p:cNvPr>
            <p:cNvSpPr/>
            <p:nvPr/>
          </p:nvSpPr>
          <p:spPr>
            <a:xfrm>
              <a:off x="12235551" y="3910012"/>
              <a:ext cx="747024" cy="154299"/>
            </a:xfrm>
            <a:prstGeom prst="rect">
              <a:avLst/>
            </a:prstGeom>
            <a:solidFill>
              <a:srgbClr val="EF69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02A4F2C-0F09-423B-8F60-2886CA264C93}"/>
                </a:ext>
              </a:extLst>
            </p:cNvPr>
            <p:cNvSpPr/>
            <p:nvPr/>
          </p:nvSpPr>
          <p:spPr>
            <a:xfrm>
              <a:off x="12235551" y="4070648"/>
              <a:ext cx="747024" cy="154299"/>
            </a:xfrm>
            <a:prstGeom prst="rect">
              <a:avLst/>
            </a:prstGeom>
            <a:solidFill>
              <a:srgbClr val="FFC8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2934DA0-D5D0-49A5-9763-8EC88B7BF070}"/>
                </a:ext>
              </a:extLst>
            </p:cNvPr>
            <p:cNvSpPr/>
            <p:nvPr/>
          </p:nvSpPr>
          <p:spPr>
            <a:xfrm>
              <a:off x="12235551" y="4231284"/>
              <a:ext cx="747024" cy="154299"/>
            </a:xfrm>
            <a:prstGeom prst="rect">
              <a:avLst/>
            </a:prstGeom>
            <a:solidFill>
              <a:srgbClr val="40C5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7673BE3-17D2-42D9-BC1B-841A949190AA}"/>
                </a:ext>
              </a:extLst>
            </p:cNvPr>
            <p:cNvSpPr/>
            <p:nvPr/>
          </p:nvSpPr>
          <p:spPr>
            <a:xfrm>
              <a:off x="12235551" y="4391920"/>
              <a:ext cx="747024" cy="154299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79ECE42-DADF-481E-BF1E-B676E1ABF926}"/>
                </a:ext>
              </a:extLst>
            </p:cNvPr>
            <p:cNvSpPr/>
            <p:nvPr/>
          </p:nvSpPr>
          <p:spPr>
            <a:xfrm>
              <a:off x="12235551" y="4552556"/>
              <a:ext cx="747024" cy="154299"/>
            </a:xfrm>
            <a:prstGeom prst="rect">
              <a:avLst/>
            </a:prstGeom>
            <a:solidFill>
              <a:srgbClr val="B4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1117CCD-D2A0-474B-8AB4-EDB92E9ECF5E}"/>
                </a:ext>
              </a:extLst>
            </p:cNvPr>
            <p:cNvSpPr/>
            <p:nvPr/>
          </p:nvSpPr>
          <p:spPr>
            <a:xfrm>
              <a:off x="12235551" y="4713190"/>
              <a:ext cx="747024" cy="15429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FD503F-B751-4154-B60C-B024712E8898}"/>
              </a:ext>
            </a:extLst>
          </p:cNvPr>
          <p:cNvGrpSpPr/>
          <p:nvPr userDrawn="1"/>
        </p:nvGrpSpPr>
        <p:grpSpPr>
          <a:xfrm>
            <a:off x="12234549" y="5648261"/>
            <a:ext cx="257489" cy="3484290"/>
            <a:chOff x="12234549" y="5833895"/>
            <a:chExt cx="749450" cy="205960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6A9679D-B00F-40A5-AE72-90358FE47D6E}"/>
                </a:ext>
              </a:extLst>
            </p:cNvPr>
            <p:cNvSpPr/>
            <p:nvPr/>
          </p:nvSpPr>
          <p:spPr>
            <a:xfrm>
              <a:off x="12234549" y="5833895"/>
              <a:ext cx="749450" cy="1548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4655FD3-5601-4DA0-B62B-00B80B1590A1}"/>
                </a:ext>
              </a:extLst>
            </p:cNvPr>
            <p:cNvSpPr/>
            <p:nvPr/>
          </p:nvSpPr>
          <p:spPr>
            <a:xfrm>
              <a:off x="12234549" y="5992629"/>
              <a:ext cx="749450" cy="1548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8ECD3A3-621E-437F-B946-1A1F8268677B}"/>
                </a:ext>
              </a:extLst>
            </p:cNvPr>
            <p:cNvSpPr/>
            <p:nvPr/>
          </p:nvSpPr>
          <p:spPr>
            <a:xfrm>
              <a:off x="12234549" y="6151363"/>
              <a:ext cx="749450" cy="1548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2B878C1-C43F-4326-9004-C3F2D702E998}"/>
                </a:ext>
              </a:extLst>
            </p:cNvPr>
            <p:cNvSpPr/>
            <p:nvPr/>
          </p:nvSpPr>
          <p:spPr>
            <a:xfrm>
              <a:off x="12234549" y="6310097"/>
              <a:ext cx="749450" cy="154800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2F489CD-289D-4DC7-8CCA-A85B1BA34B20}"/>
                </a:ext>
              </a:extLst>
            </p:cNvPr>
            <p:cNvSpPr/>
            <p:nvPr/>
          </p:nvSpPr>
          <p:spPr>
            <a:xfrm>
              <a:off x="12234549" y="6468831"/>
              <a:ext cx="749450" cy="1548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9D4F92-1AF8-4C6E-AF99-D8A62B01042C}"/>
                </a:ext>
              </a:extLst>
            </p:cNvPr>
            <p:cNvSpPr/>
            <p:nvPr/>
          </p:nvSpPr>
          <p:spPr>
            <a:xfrm>
              <a:off x="12234549" y="6627565"/>
              <a:ext cx="749450" cy="154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E11C85E-B3A1-4DBF-9372-6CECB5EC52BD}"/>
                </a:ext>
              </a:extLst>
            </p:cNvPr>
            <p:cNvSpPr/>
            <p:nvPr/>
          </p:nvSpPr>
          <p:spPr>
            <a:xfrm>
              <a:off x="12234549" y="6786299"/>
              <a:ext cx="749450" cy="154800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DE80323-CF7E-4CF9-B5CC-2BD48E1E73E0}"/>
                </a:ext>
              </a:extLst>
            </p:cNvPr>
            <p:cNvSpPr/>
            <p:nvPr/>
          </p:nvSpPr>
          <p:spPr>
            <a:xfrm>
              <a:off x="12234549" y="6945033"/>
              <a:ext cx="749450" cy="15480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31B0937-D3E9-408D-A49E-2C9B78979987}"/>
                </a:ext>
              </a:extLst>
            </p:cNvPr>
            <p:cNvSpPr/>
            <p:nvPr/>
          </p:nvSpPr>
          <p:spPr>
            <a:xfrm>
              <a:off x="12234549" y="7103767"/>
              <a:ext cx="749450" cy="15480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733F200-9C1D-4998-A80C-A5155DF6B0BF}"/>
                </a:ext>
              </a:extLst>
            </p:cNvPr>
            <p:cNvSpPr/>
            <p:nvPr/>
          </p:nvSpPr>
          <p:spPr>
            <a:xfrm>
              <a:off x="12234549" y="7262501"/>
              <a:ext cx="749450" cy="1548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E519917-A586-4B3B-8121-EDCF1BB602BB}"/>
                </a:ext>
              </a:extLst>
            </p:cNvPr>
            <p:cNvSpPr/>
            <p:nvPr/>
          </p:nvSpPr>
          <p:spPr>
            <a:xfrm>
              <a:off x="12234549" y="7421235"/>
              <a:ext cx="749450" cy="1548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B89AC50-1294-4FB0-83B0-58E61A6F4EC2}"/>
                </a:ext>
              </a:extLst>
            </p:cNvPr>
            <p:cNvSpPr/>
            <p:nvPr/>
          </p:nvSpPr>
          <p:spPr>
            <a:xfrm>
              <a:off x="12234549" y="7579969"/>
              <a:ext cx="749450" cy="15480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8CD8A0-E5E9-47F9-A3FB-A5A20FB74133}"/>
                </a:ext>
              </a:extLst>
            </p:cNvPr>
            <p:cNvSpPr/>
            <p:nvPr/>
          </p:nvSpPr>
          <p:spPr>
            <a:xfrm>
              <a:off x="12234549" y="7738703"/>
              <a:ext cx="749450" cy="1548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FF971A9-A151-4D17-AA14-DEFD744C1300}"/>
              </a:ext>
            </a:extLst>
          </p:cNvPr>
          <p:cNvGrpSpPr/>
          <p:nvPr userDrawn="1"/>
        </p:nvGrpSpPr>
        <p:grpSpPr>
          <a:xfrm>
            <a:off x="12529824" y="5654916"/>
            <a:ext cx="257489" cy="2141619"/>
            <a:chOff x="12234549" y="7074867"/>
            <a:chExt cx="749450" cy="126593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ECB2770-C9CB-4D17-8216-513B43D79B14}"/>
                </a:ext>
              </a:extLst>
            </p:cNvPr>
            <p:cNvSpPr/>
            <p:nvPr/>
          </p:nvSpPr>
          <p:spPr>
            <a:xfrm>
              <a:off x="12234549" y="7074867"/>
              <a:ext cx="749450" cy="154800"/>
            </a:xfrm>
            <a:prstGeom prst="rect">
              <a:avLst/>
            </a:prstGeom>
            <a:solidFill>
              <a:srgbClr val="0045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B3F1F4F-0D57-46DF-A066-99C6A11A4311}"/>
                </a:ext>
              </a:extLst>
            </p:cNvPr>
            <p:cNvSpPr/>
            <p:nvPr/>
          </p:nvSpPr>
          <p:spPr>
            <a:xfrm>
              <a:off x="12234549" y="7233601"/>
              <a:ext cx="749450" cy="154800"/>
            </a:xfrm>
            <a:prstGeom prst="rect">
              <a:avLst/>
            </a:prstGeom>
            <a:solidFill>
              <a:srgbClr val="005A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705C722-D385-4B1E-B4D7-19243CB1193D}"/>
                </a:ext>
              </a:extLst>
            </p:cNvPr>
            <p:cNvSpPr/>
            <p:nvPr/>
          </p:nvSpPr>
          <p:spPr>
            <a:xfrm>
              <a:off x="12234549" y="7392335"/>
              <a:ext cx="749450" cy="154800"/>
            </a:xfrm>
            <a:prstGeom prst="rect">
              <a:avLst/>
            </a:prstGeom>
            <a:solidFill>
              <a:srgbClr val="106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128780-0808-4D91-AD27-FB3E16D06DEA}"/>
                </a:ext>
              </a:extLst>
            </p:cNvPr>
            <p:cNvSpPr/>
            <p:nvPr/>
          </p:nvSpPr>
          <p:spPr>
            <a:xfrm>
              <a:off x="12234549" y="7551069"/>
              <a:ext cx="749450" cy="154800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B5B7AF-3899-4432-BFF4-4C7B7E1A1E30}"/>
                </a:ext>
              </a:extLst>
            </p:cNvPr>
            <p:cNvSpPr/>
            <p:nvPr/>
          </p:nvSpPr>
          <p:spPr>
            <a:xfrm>
              <a:off x="12234549" y="7709803"/>
              <a:ext cx="749450" cy="154800"/>
            </a:xfrm>
            <a:prstGeom prst="rect">
              <a:avLst/>
            </a:prstGeom>
            <a:solidFill>
              <a:srgbClr val="2B8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69348B-F6F1-4120-B8FA-B545A5551DD4}"/>
                </a:ext>
              </a:extLst>
            </p:cNvPr>
            <p:cNvSpPr/>
            <p:nvPr/>
          </p:nvSpPr>
          <p:spPr>
            <a:xfrm>
              <a:off x="12234549" y="7868537"/>
              <a:ext cx="749450" cy="154800"/>
            </a:xfrm>
            <a:prstGeom prst="rect">
              <a:avLst/>
            </a:prstGeom>
            <a:solidFill>
              <a:srgbClr val="C7E0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38F6F68-52A0-49C7-8BFE-3E588A5B56A3}"/>
                </a:ext>
              </a:extLst>
            </p:cNvPr>
            <p:cNvSpPr/>
            <p:nvPr/>
          </p:nvSpPr>
          <p:spPr>
            <a:xfrm>
              <a:off x="12234549" y="8027271"/>
              <a:ext cx="749450" cy="154800"/>
            </a:xfrm>
            <a:prstGeom prst="rect">
              <a:avLst/>
            </a:prstGeom>
            <a:solidFill>
              <a:srgbClr val="DEE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0D8AACF-D8B2-4617-AE5C-7E4227F8AE67}"/>
                </a:ext>
              </a:extLst>
            </p:cNvPr>
            <p:cNvSpPr/>
            <p:nvPr/>
          </p:nvSpPr>
          <p:spPr>
            <a:xfrm>
              <a:off x="12234549" y="8186005"/>
              <a:ext cx="749450" cy="154800"/>
            </a:xfrm>
            <a:prstGeom prst="rect">
              <a:avLst/>
            </a:prstGeom>
            <a:solidFill>
              <a:srgbClr val="EFF6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02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2" r:id="rId2"/>
    <p:sldLayoutId id="2147483716" r:id="rId3"/>
    <p:sldLayoutId id="214748371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C1B9F-60D2-439D-BA07-56723B49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85775"/>
            <a:ext cx="10506075" cy="1766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2BD2-02FA-49FC-8E71-60520ED5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2432050"/>
            <a:ext cx="10506075" cy="579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4F69-2AB0-4551-968E-E29C43BE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8466138"/>
            <a:ext cx="2741612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16C4-C7EE-49DB-AA04-444CC4DF3D53}" type="datetimeFigureOut">
              <a:rPr lang="en-CA" smtClean="0"/>
              <a:t>2019-08-04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E7C9-E171-45D1-814A-755180B60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3838" y="8466138"/>
            <a:ext cx="41116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886D-DAD7-4E8B-9C00-89D5C730B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1075" y="8466138"/>
            <a:ext cx="2741613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9A3C-E0FD-4548-99E5-A24E9AD7B4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harepoint/dev/design/design-guidance-overview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harepoint/dev/design/design-guidance-overview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harepoint/dev/design/design-guidance-overview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harepoint/dev/design/design-guidance-overview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Hero Web Part">
            <a:extLst>
              <a:ext uri="{FF2B5EF4-FFF2-40B4-BE49-F238E27FC236}">
                <a16:creationId xmlns:a16="http://schemas.microsoft.com/office/drawing/2014/main" id="{F71686D2-36CD-40E8-8F6E-4B40FA97DCC0}"/>
              </a:ext>
            </a:extLst>
          </p:cNvPr>
          <p:cNvGrpSpPr/>
          <p:nvPr/>
        </p:nvGrpSpPr>
        <p:grpSpPr>
          <a:xfrm>
            <a:off x="837331" y="1989668"/>
            <a:ext cx="10405627" cy="3436635"/>
            <a:chOff x="837331" y="1989668"/>
            <a:chExt cx="10405627" cy="3436635"/>
          </a:xfrm>
        </p:grpSpPr>
        <p:grpSp>
          <p:nvGrpSpPr>
            <p:cNvPr id="5" name="Hero 1">
              <a:extLst>
                <a:ext uri="{FF2B5EF4-FFF2-40B4-BE49-F238E27FC236}">
                  <a16:creationId xmlns:a16="http://schemas.microsoft.com/office/drawing/2014/main" id="{A44A7979-7B78-4B1B-8EA1-0CA78557682C}"/>
                </a:ext>
              </a:extLst>
            </p:cNvPr>
            <p:cNvGrpSpPr/>
            <p:nvPr/>
          </p:nvGrpSpPr>
          <p:grpSpPr>
            <a:xfrm>
              <a:off x="837331" y="1989668"/>
              <a:ext cx="5128584" cy="3436635"/>
              <a:chOff x="837331" y="1989668"/>
              <a:chExt cx="5128584" cy="3436635"/>
            </a:xfrm>
          </p:grpSpPr>
          <p:sp>
            <p:nvSpPr>
              <p:cNvPr id="104" name="Hero 1 Background">
                <a:extLst>
                  <a:ext uri="{FF2B5EF4-FFF2-40B4-BE49-F238E27FC236}">
                    <a16:creationId xmlns:a16="http://schemas.microsoft.com/office/drawing/2014/main" id="{AB5AF815-A659-4BD8-88E2-CBC935333F4C}"/>
                  </a:ext>
                </a:extLst>
              </p:cNvPr>
              <p:cNvSpPr/>
              <p:nvPr/>
            </p:nvSpPr>
            <p:spPr>
              <a:xfrm>
                <a:off x="837331" y="1989668"/>
                <a:ext cx="5128584" cy="3436635"/>
              </a:xfrm>
              <a:custGeom>
                <a:avLst/>
                <a:gdLst>
                  <a:gd name="connsiteX0" fmla="*/ 0 w 5128584"/>
                  <a:gd name="connsiteY0" fmla="*/ 0 h 3436635"/>
                  <a:gd name="connsiteX1" fmla="*/ 487215 w 5128584"/>
                  <a:gd name="connsiteY1" fmla="*/ 0 h 3436635"/>
                  <a:gd name="connsiteX2" fmla="*/ 1179574 w 5128584"/>
                  <a:gd name="connsiteY2" fmla="*/ 0 h 3436635"/>
                  <a:gd name="connsiteX3" fmla="*/ 1923219 w 5128584"/>
                  <a:gd name="connsiteY3" fmla="*/ 0 h 3436635"/>
                  <a:gd name="connsiteX4" fmla="*/ 2513006 w 5128584"/>
                  <a:gd name="connsiteY4" fmla="*/ 0 h 3436635"/>
                  <a:gd name="connsiteX5" fmla="*/ 3051507 w 5128584"/>
                  <a:gd name="connsiteY5" fmla="*/ 0 h 3436635"/>
                  <a:gd name="connsiteX6" fmla="*/ 3692580 w 5128584"/>
                  <a:gd name="connsiteY6" fmla="*/ 0 h 3436635"/>
                  <a:gd name="connsiteX7" fmla="*/ 4333653 w 5128584"/>
                  <a:gd name="connsiteY7" fmla="*/ 0 h 3436635"/>
                  <a:gd name="connsiteX8" fmla="*/ 5128584 w 5128584"/>
                  <a:gd name="connsiteY8" fmla="*/ 0 h 3436635"/>
                  <a:gd name="connsiteX9" fmla="*/ 5128584 w 5128584"/>
                  <a:gd name="connsiteY9" fmla="*/ 756060 h 3436635"/>
                  <a:gd name="connsiteX10" fmla="*/ 5128584 w 5128584"/>
                  <a:gd name="connsiteY10" fmla="*/ 1409020 h 3436635"/>
                  <a:gd name="connsiteX11" fmla="*/ 5128584 w 5128584"/>
                  <a:gd name="connsiteY11" fmla="*/ 2061981 h 3436635"/>
                  <a:gd name="connsiteX12" fmla="*/ 5128584 w 5128584"/>
                  <a:gd name="connsiteY12" fmla="*/ 2818041 h 3436635"/>
                  <a:gd name="connsiteX13" fmla="*/ 5128584 w 5128584"/>
                  <a:gd name="connsiteY13" fmla="*/ 3436635 h 3436635"/>
                  <a:gd name="connsiteX14" fmla="*/ 4538797 w 5128584"/>
                  <a:gd name="connsiteY14" fmla="*/ 3436635 h 3436635"/>
                  <a:gd name="connsiteX15" fmla="*/ 4000296 w 5128584"/>
                  <a:gd name="connsiteY15" fmla="*/ 3436635 h 3436635"/>
                  <a:gd name="connsiteX16" fmla="*/ 3410508 w 5128584"/>
                  <a:gd name="connsiteY16" fmla="*/ 3436635 h 3436635"/>
                  <a:gd name="connsiteX17" fmla="*/ 2872007 w 5128584"/>
                  <a:gd name="connsiteY17" fmla="*/ 3436635 h 3436635"/>
                  <a:gd name="connsiteX18" fmla="*/ 2384792 w 5128584"/>
                  <a:gd name="connsiteY18" fmla="*/ 3436635 h 3436635"/>
                  <a:gd name="connsiteX19" fmla="*/ 1743719 w 5128584"/>
                  <a:gd name="connsiteY19" fmla="*/ 3436635 h 3436635"/>
                  <a:gd name="connsiteX20" fmla="*/ 1153931 w 5128584"/>
                  <a:gd name="connsiteY20" fmla="*/ 3436635 h 3436635"/>
                  <a:gd name="connsiteX21" fmla="*/ 564144 w 5128584"/>
                  <a:gd name="connsiteY21" fmla="*/ 3436635 h 3436635"/>
                  <a:gd name="connsiteX22" fmla="*/ 0 w 5128584"/>
                  <a:gd name="connsiteY22" fmla="*/ 3436635 h 3436635"/>
                  <a:gd name="connsiteX23" fmla="*/ 0 w 5128584"/>
                  <a:gd name="connsiteY23" fmla="*/ 2680575 h 3436635"/>
                  <a:gd name="connsiteX24" fmla="*/ 0 w 5128584"/>
                  <a:gd name="connsiteY24" fmla="*/ 1924516 h 3436635"/>
                  <a:gd name="connsiteX25" fmla="*/ 0 w 5128584"/>
                  <a:gd name="connsiteY25" fmla="*/ 1271555 h 3436635"/>
                  <a:gd name="connsiteX26" fmla="*/ 0 w 5128584"/>
                  <a:gd name="connsiteY26" fmla="*/ 0 h 3436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28584" h="3436635" fill="none" extrusionOk="0">
                    <a:moveTo>
                      <a:pt x="0" y="0"/>
                    </a:moveTo>
                    <a:cubicBezTo>
                      <a:pt x="231632" y="-16109"/>
                      <a:pt x="340252" y="6372"/>
                      <a:pt x="487215" y="0"/>
                    </a:cubicBezTo>
                    <a:cubicBezTo>
                      <a:pt x="634179" y="-6372"/>
                      <a:pt x="944327" y="11086"/>
                      <a:pt x="1179574" y="0"/>
                    </a:cubicBezTo>
                    <a:cubicBezTo>
                      <a:pt x="1414821" y="-11086"/>
                      <a:pt x="1585366" y="-33186"/>
                      <a:pt x="1923219" y="0"/>
                    </a:cubicBezTo>
                    <a:cubicBezTo>
                      <a:pt x="2261072" y="33186"/>
                      <a:pt x="2304279" y="-8585"/>
                      <a:pt x="2513006" y="0"/>
                    </a:cubicBezTo>
                    <a:cubicBezTo>
                      <a:pt x="2721733" y="8585"/>
                      <a:pt x="2932846" y="-4838"/>
                      <a:pt x="3051507" y="0"/>
                    </a:cubicBezTo>
                    <a:cubicBezTo>
                      <a:pt x="3170168" y="4838"/>
                      <a:pt x="3393652" y="-8618"/>
                      <a:pt x="3692580" y="0"/>
                    </a:cubicBezTo>
                    <a:cubicBezTo>
                      <a:pt x="3991508" y="8618"/>
                      <a:pt x="4156469" y="-13608"/>
                      <a:pt x="4333653" y="0"/>
                    </a:cubicBezTo>
                    <a:cubicBezTo>
                      <a:pt x="4510837" y="13608"/>
                      <a:pt x="4755988" y="29320"/>
                      <a:pt x="5128584" y="0"/>
                    </a:cubicBezTo>
                    <a:cubicBezTo>
                      <a:pt x="5095075" y="218247"/>
                      <a:pt x="5158598" y="394657"/>
                      <a:pt x="5128584" y="756060"/>
                    </a:cubicBezTo>
                    <a:cubicBezTo>
                      <a:pt x="5098570" y="1117463"/>
                      <a:pt x="5098190" y="1198069"/>
                      <a:pt x="5128584" y="1409020"/>
                    </a:cubicBezTo>
                    <a:cubicBezTo>
                      <a:pt x="5158978" y="1619971"/>
                      <a:pt x="5122170" y="1792861"/>
                      <a:pt x="5128584" y="2061981"/>
                    </a:cubicBezTo>
                    <a:cubicBezTo>
                      <a:pt x="5134998" y="2331101"/>
                      <a:pt x="5110877" y="2610314"/>
                      <a:pt x="5128584" y="2818041"/>
                    </a:cubicBezTo>
                    <a:cubicBezTo>
                      <a:pt x="5146291" y="3025768"/>
                      <a:pt x="5136222" y="3151257"/>
                      <a:pt x="5128584" y="3436635"/>
                    </a:cubicBezTo>
                    <a:cubicBezTo>
                      <a:pt x="4834835" y="3462445"/>
                      <a:pt x="4807440" y="3429247"/>
                      <a:pt x="4538797" y="3436635"/>
                    </a:cubicBezTo>
                    <a:cubicBezTo>
                      <a:pt x="4270154" y="3444023"/>
                      <a:pt x="4237995" y="3463085"/>
                      <a:pt x="4000296" y="3436635"/>
                    </a:cubicBezTo>
                    <a:cubicBezTo>
                      <a:pt x="3762597" y="3410185"/>
                      <a:pt x="3584855" y="3423465"/>
                      <a:pt x="3410508" y="3436635"/>
                    </a:cubicBezTo>
                    <a:cubicBezTo>
                      <a:pt x="3236161" y="3449805"/>
                      <a:pt x="3103018" y="3419049"/>
                      <a:pt x="2872007" y="3436635"/>
                    </a:cubicBezTo>
                    <a:cubicBezTo>
                      <a:pt x="2640996" y="3454221"/>
                      <a:pt x="2597880" y="3441671"/>
                      <a:pt x="2384792" y="3436635"/>
                    </a:cubicBezTo>
                    <a:cubicBezTo>
                      <a:pt x="2171705" y="3431599"/>
                      <a:pt x="1872555" y="3458646"/>
                      <a:pt x="1743719" y="3436635"/>
                    </a:cubicBezTo>
                    <a:cubicBezTo>
                      <a:pt x="1614883" y="3414624"/>
                      <a:pt x="1301553" y="3419964"/>
                      <a:pt x="1153931" y="3436635"/>
                    </a:cubicBezTo>
                    <a:cubicBezTo>
                      <a:pt x="1006309" y="3453306"/>
                      <a:pt x="769224" y="3466004"/>
                      <a:pt x="564144" y="3436635"/>
                    </a:cubicBezTo>
                    <a:cubicBezTo>
                      <a:pt x="359064" y="3407266"/>
                      <a:pt x="175685" y="3452265"/>
                      <a:pt x="0" y="3436635"/>
                    </a:cubicBezTo>
                    <a:cubicBezTo>
                      <a:pt x="595" y="3107816"/>
                      <a:pt x="-18834" y="2862948"/>
                      <a:pt x="0" y="2680575"/>
                    </a:cubicBezTo>
                    <a:cubicBezTo>
                      <a:pt x="18834" y="2498202"/>
                      <a:pt x="7382" y="2280192"/>
                      <a:pt x="0" y="1924516"/>
                    </a:cubicBezTo>
                    <a:cubicBezTo>
                      <a:pt x="-7382" y="1568840"/>
                      <a:pt x="-5035" y="1551820"/>
                      <a:pt x="0" y="1271555"/>
                    </a:cubicBezTo>
                    <a:cubicBezTo>
                      <a:pt x="5035" y="991290"/>
                      <a:pt x="-29020" y="524042"/>
                      <a:pt x="0" y="0"/>
                    </a:cubicBezTo>
                    <a:close/>
                  </a:path>
                  <a:path w="5128584" h="3436635" stroke="0" extrusionOk="0">
                    <a:moveTo>
                      <a:pt x="0" y="0"/>
                    </a:moveTo>
                    <a:cubicBezTo>
                      <a:pt x="188474" y="28072"/>
                      <a:pt x="372224" y="-21435"/>
                      <a:pt x="641073" y="0"/>
                    </a:cubicBezTo>
                    <a:cubicBezTo>
                      <a:pt x="909922" y="21435"/>
                      <a:pt x="1063319" y="-7260"/>
                      <a:pt x="1179574" y="0"/>
                    </a:cubicBezTo>
                    <a:cubicBezTo>
                      <a:pt x="1295829" y="7260"/>
                      <a:pt x="1605830" y="19457"/>
                      <a:pt x="1923219" y="0"/>
                    </a:cubicBezTo>
                    <a:cubicBezTo>
                      <a:pt x="2240609" y="-19457"/>
                      <a:pt x="2429774" y="14618"/>
                      <a:pt x="2666864" y="0"/>
                    </a:cubicBezTo>
                    <a:cubicBezTo>
                      <a:pt x="2903954" y="-14618"/>
                      <a:pt x="3035043" y="-25631"/>
                      <a:pt x="3256651" y="0"/>
                    </a:cubicBezTo>
                    <a:cubicBezTo>
                      <a:pt x="3478259" y="25631"/>
                      <a:pt x="3766070" y="-18020"/>
                      <a:pt x="3897724" y="0"/>
                    </a:cubicBezTo>
                    <a:cubicBezTo>
                      <a:pt x="4029378" y="18020"/>
                      <a:pt x="4291490" y="10207"/>
                      <a:pt x="4538797" y="0"/>
                    </a:cubicBezTo>
                    <a:cubicBezTo>
                      <a:pt x="4786104" y="-10207"/>
                      <a:pt x="4849300" y="-17663"/>
                      <a:pt x="5128584" y="0"/>
                    </a:cubicBezTo>
                    <a:cubicBezTo>
                      <a:pt x="5135834" y="187747"/>
                      <a:pt x="5126864" y="388234"/>
                      <a:pt x="5128584" y="652961"/>
                    </a:cubicBezTo>
                    <a:cubicBezTo>
                      <a:pt x="5130304" y="917688"/>
                      <a:pt x="5151180" y="1167587"/>
                      <a:pt x="5128584" y="1409020"/>
                    </a:cubicBezTo>
                    <a:cubicBezTo>
                      <a:pt x="5105988" y="1650453"/>
                      <a:pt x="5113670" y="1798357"/>
                      <a:pt x="5128584" y="2165080"/>
                    </a:cubicBezTo>
                    <a:cubicBezTo>
                      <a:pt x="5143498" y="2531803"/>
                      <a:pt x="5108151" y="2479009"/>
                      <a:pt x="5128584" y="2783674"/>
                    </a:cubicBezTo>
                    <a:cubicBezTo>
                      <a:pt x="5149017" y="3088339"/>
                      <a:pt x="5149625" y="3164106"/>
                      <a:pt x="5128584" y="3436635"/>
                    </a:cubicBezTo>
                    <a:cubicBezTo>
                      <a:pt x="4889398" y="3459612"/>
                      <a:pt x="4810243" y="3436139"/>
                      <a:pt x="4641369" y="3436635"/>
                    </a:cubicBezTo>
                    <a:cubicBezTo>
                      <a:pt x="4472496" y="3437131"/>
                      <a:pt x="4112754" y="3460319"/>
                      <a:pt x="3949010" y="3436635"/>
                    </a:cubicBezTo>
                    <a:cubicBezTo>
                      <a:pt x="3785266" y="3412951"/>
                      <a:pt x="3577653" y="3430814"/>
                      <a:pt x="3461794" y="3436635"/>
                    </a:cubicBezTo>
                    <a:cubicBezTo>
                      <a:pt x="3345935" y="3442456"/>
                      <a:pt x="2957599" y="3444830"/>
                      <a:pt x="2769435" y="3436635"/>
                    </a:cubicBezTo>
                    <a:cubicBezTo>
                      <a:pt x="2581271" y="3428440"/>
                      <a:pt x="2350219" y="3441474"/>
                      <a:pt x="2230934" y="3436635"/>
                    </a:cubicBezTo>
                    <a:cubicBezTo>
                      <a:pt x="2111649" y="3431796"/>
                      <a:pt x="1957760" y="3437372"/>
                      <a:pt x="1692433" y="3436635"/>
                    </a:cubicBezTo>
                    <a:cubicBezTo>
                      <a:pt x="1427106" y="3435898"/>
                      <a:pt x="1267288" y="3430478"/>
                      <a:pt x="1051360" y="3436635"/>
                    </a:cubicBezTo>
                    <a:cubicBezTo>
                      <a:pt x="835432" y="3442792"/>
                      <a:pt x="795993" y="3444690"/>
                      <a:pt x="564144" y="3436635"/>
                    </a:cubicBezTo>
                    <a:cubicBezTo>
                      <a:pt x="332295" y="3428580"/>
                      <a:pt x="269039" y="3440550"/>
                      <a:pt x="0" y="3436635"/>
                    </a:cubicBezTo>
                    <a:cubicBezTo>
                      <a:pt x="-8398" y="3194025"/>
                      <a:pt x="-12576" y="2983831"/>
                      <a:pt x="0" y="2783674"/>
                    </a:cubicBezTo>
                    <a:cubicBezTo>
                      <a:pt x="12576" y="2583517"/>
                      <a:pt x="-4325" y="2238914"/>
                      <a:pt x="0" y="2096347"/>
                    </a:cubicBezTo>
                    <a:cubicBezTo>
                      <a:pt x="4325" y="1953780"/>
                      <a:pt x="3601" y="1676983"/>
                      <a:pt x="0" y="1512119"/>
                    </a:cubicBezTo>
                    <a:cubicBezTo>
                      <a:pt x="-3601" y="1347255"/>
                      <a:pt x="5209" y="1060069"/>
                      <a:pt x="0" y="893525"/>
                    </a:cubicBezTo>
                    <a:cubicBezTo>
                      <a:pt x="-5209" y="726981"/>
                      <a:pt x="42985" y="35021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B0AFA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pic>
            <p:nvPicPr>
              <p:cNvPr id="3" name="Hero 1 Picture">
                <a:extLst>
                  <a:ext uri="{FF2B5EF4-FFF2-40B4-BE49-F238E27FC236}">
                    <a16:creationId xmlns:a16="http://schemas.microsoft.com/office/drawing/2014/main" id="{FE989ECD-A2DC-45ED-B50A-DA7BE2031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 amt="35000"/>
              </a:blip>
              <a:srcRect l="1218" r="2090"/>
              <a:stretch/>
            </p:blipFill>
            <p:spPr>
              <a:xfrm>
                <a:off x="837331" y="2027929"/>
                <a:ext cx="5128584" cy="3304318"/>
              </a:xfrm>
              <a:prstGeom prst="rect">
                <a:avLst/>
              </a:prstGeom>
            </p:spPr>
          </p:pic>
          <p:sp>
            <p:nvSpPr>
              <p:cNvPr id="187" name="Hero 1 Title">
                <a:extLst>
                  <a:ext uri="{FF2B5EF4-FFF2-40B4-BE49-F238E27FC236}">
                    <a16:creationId xmlns:a16="http://schemas.microsoft.com/office/drawing/2014/main" id="{C88CB1DB-FC50-4665-9182-E804B29242F5}"/>
                  </a:ext>
                </a:extLst>
              </p:cNvPr>
              <p:cNvSpPr txBox="1"/>
              <p:nvPr/>
            </p:nvSpPr>
            <p:spPr>
              <a:xfrm>
                <a:off x="952872" y="4369092"/>
                <a:ext cx="4807848" cy="689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35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Welcome! Click Edit at the top right of the page to</a:t>
                </a:r>
                <a:br>
                  <a:rPr lang="en-CA" sz="135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</a:br>
                <a:r>
                  <a:rPr lang="en-CA" sz="135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start customizing</a:t>
                </a:r>
              </a:p>
            </p:txBody>
          </p:sp>
        </p:grpSp>
        <p:grpSp>
          <p:nvGrpSpPr>
            <p:cNvPr id="190" name="Hero 2">
              <a:extLst>
                <a:ext uri="{FF2B5EF4-FFF2-40B4-BE49-F238E27FC236}">
                  <a16:creationId xmlns:a16="http://schemas.microsoft.com/office/drawing/2014/main" id="{835D0487-D500-4338-92A2-5C5EB39404C2}"/>
                </a:ext>
              </a:extLst>
            </p:cNvPr>
            <p:cNvGrpSpPr/>
            <p:nvPr/>
          </p:nvGrpSpPr>
          <p:grpSpPr>
            <a:xfrm>
              <a:off x="5991003" y="2003787"/>
              <a:ext cx="2547755" cy="1698595"/>
              <a:chOff x="5991003" y="2003787"/>
              <a:chExt cx="2547755" cy="1698595"/>
            </a:xfrm>
          </p:grpSpPr>
          <p:sp>
            <p:nvSpPr>
              <p:cNvPr id="105" name="Hero 2 Background">
                <a:extLst>
                  <a:ext uri="{FF2B5EF4-FFF2-40B4-BE49-F238E27FC236}">
                    <a16:creationId xmlns:a16="http://schemas.microsoft.com/office/drawing/2014/main" id="{A4E6A72C-E221-4FD8-84AF-6DCB81773936}"/>
                  </a:ext>
                </a:extLst>
              </p:cNvPr>
              <p:cNvSpPr/>
              <p:nvPr/>
            </p:nvSpPr>
            <p:spPr>
              <a:xfrm>
                <a:off x="5991003" y="2003787"/>
                <a:ext cx="2547755" cy="1698595"/>
              </a:xfrm>
              <a:custGeom>
                <a:avLst/>
                <a:gdLst>
                  <a:gd name="connsiteX0" fmla="*/ 0 w 2547755"/>
                  <a:gd name="connsiteY0" fmla="*/ 0 h 1698595"/>
                  <a:gd name="connsiteX1" fmla="*/ 585984 w 2547755"/>
                  <a:gd name="connsiteY1" fmla="*/ 0 h 1698595"/>
                  <a:gd name="connsiteX2" fmla="*/ 1222922 w 2547755"/>
                  <a:gd name="connsiteY2" fmla="*/ 0 h 1698595"/>
                  <a:gd name="connsiteX3" fmla="*/ 1885339 w 2547755"/>
                  <a:gd name="connsiteY3" fmla="*/ 0 h 1698595"/>
                  <a:gd name="connsiteX4" fmla="*/ 2547755 w 2547755"/>
                  <a:gd name="connsiteY4" fmla="*/ 0 h 1698595"/>
                  <a:gd name="connsiteX5" fmla="*/ 2547755 w 2547755"/>
                  <a:gd name="connsiteY5" fmla="*/ 583184 h 1698595"/>
                  <a:gd name="connsiteX6" fmla="*/ 2547755 w 2547755"/>
                  <a:gd name="connsiteY6" fmla="*/ 1149383 h 1698595"/>
                  <a:gd name="connsiteX7" fmla="*/ 2547755 w 2547755"/>
                  <a:gd name="connsiteY7" fmla="*/ 1698595 h 1698595"/>
                  <a:gd name="connsiteX8" fmla="*/ 1936294 w 2547755"/>
                  <a:gd name="connsiteY8" fmla="*/ 1698595 h 1698595"/>
                  <a:gd name="connsiteX9" fmla="*/ 1375788 w 2547755"/>
                  <a:gd name="connsiteY9" fmla="*/ 1698595 h 1698595"/>
                  <a:gd name="connsiteX10" fmla="*/ 789804 w 2547755"/>
                  <a:gd name="connsiteY10" fmla="*/ 1698595 h 1698595"/>
                  <a:gd name="connsiteX11" fmla="*/ 0 w 2547755"/>
                  <a:gd name="connsiteY11" fmla="*/ 1698595 h 1698595"/>
                  <a:gd name="connsiteX12" fmla="*/ 0 w 2547755"/>
                  <a:gd name="connsiteY12" fmla="*/ 1183355 h 1698595"/>
                  <a:gd name="connsiteX13" fmla="*/ 0 w 2547755"/>
                  <a:gd name="connsiteY13" fmla="*/ 600170 h 1698595"/>
                  <a:gd name="connsiteX14" fmla="*/ 0 w 2547755"/>
                  <a:gd name="connsiteY14" fmla="*/ 0 h 169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7755" h="1698595" fill="none" extrusionOk="0">
                    <a:moveTo>
                      <a:pt x="0" y="0"/>
                    </a:moveTo>
                    <a:cubicBezTo>
                      <a:pt x="244315" y="19112"/>
                      <a:pt x="459438" y="3273"/>
                      <a:pt x="585984" y="0"/>
                    </a:cubicBezTo>
                    <a:cubicBezTo>
                      <a:pt x="712530" y="-3273"/>
                      <a:pt x="1041803" y="23176"/>
                      <a:pt x="1222922" y="0"/>
                    </a:cubicBezTo>
                    <a:cubicBezTo>
                      <a:pt x="1404041" y="-23176"/>
                      <a:pt x="1641168" y="-9218"/>
                      <a:pt x="1885339" y="0"/>
                    </a:cubicBezTo>
                    <a:cubicBezTo>
                      <a:pt x="2129510" y="9218"/>
                      <a:pt x="2364723" y="-8537"/>
                      <a:pt x="2547755" y="0"/>
                    </a:cubicBezTo>
                    <a:cubicBezTo>
                      <a:pt x="2538806" y="118792"/>
                      <a:pt x="2519958" y="322109"/>
                      <a:pt x="2547755" y="583184"/>
                    </a:cubicBezTo>
                    <a:cubicBezTo>
                      <a:pt x="2575552" y="844259"/>
                      <a:pt x="2565606" y="1032915"/>
                      <a:pt x="2547755" y="1149383"/>
                    </a:cubicBezTo>
                    <a:cubicBezTo>
                      <a:pt x="2529904" y="1265851"/>
                      <a:pt x="2539508" y="1524500"/>
                      <a:pt x="2547755" y="1698595"/>
                    </a:cubicBezTo>
                    <a:cubicBezTo>
                      <a:pt x="2259170" y="1703077"/>
                      <a:pt x="2240466" y="1675364"/>
                      <a:pt x="1936294" y="1698595"/>
                    </a:cubicBezTo>
                    <a:cubicBezTo>
                      <a:pt x="1632122" y="1721826"/>
                      <a:pt x="1631852" y="1681242"/>
                      <a:pt x="1375788" y="1698595"/>
                    </a:cubicBezTo>
                    <a:cubicBezTo>
                      <a:pt x="1119724" y="1715948"/>
                      <a:pt x="995236" y="1720612"/>
                      <a:pt x="789804" y="1698595"/>
                    </a:cubicBezTo>
                    <a:cubicBezTo>
                      <a:pt x="584372" y="1676578"/>
                      <a:pt x="264565" y="1710782"/>
                      <a:pt x="0" y="1698595"/>
                    </a:cubicBezTo>
                    <a:cubicBezTo>
                      <a:pt x="-24511" y="1561291"/>
                      <a:pt x="-2216" y="1374557"/>
                      <a:pt x="0" y="1183355"/>
                    </a:cubicBezTo>
                    <a:cubicBezTo>
                      <a:pt x="2216" y="992153"/>
                      <a:pt x="-3854" y="746323"/>
                      <a:pt x="0" y="600170"/>
                    </a:cubicBezTo>
                    <a:cubicBezTo>
                      <a:pt x="3854" y="454017"/>
                      <a:pt x="-5327" y="176432"/>
                      <a:pt x="0" y="0"/>
                    </a:cubicBezTo>
                    <a:close/>
                  </a:path>
                  <a:path w="2547755" h="1698595" stroke="0" extrusionOk="0">
                    <a:moveTo>
                      <a:pt x="0" y="0"/>
                    </a:moveTo>
                    <a:cubicBezTo>
                      <a:pt x="273080" y="-20030"/>
                      <a:pt x="357432" y="11786"/>
                      <a:pt x="636939" y="0"/>
                    </a:cubicBezTo>
                    <a:cubicBezTo>
                      <a:pt x="916446" y="-11786"/>
                      <a:pt x="938239" y="896"/>
                      <a:pt x="1222922" y="0"/>
                    </a:cubicBezTo>
                    <a:cubicBezTo>
                      <a:pt x="1507605" y="-896"/>
                      <a:pt x="1711705" y="-21597"/>
                      <a:pt x="1910816" y="0"/>
                    </a:cubicBezTo>
                    <a:cubicBezTo>
                      <a:pt x="2109927" y="21597"/>
                      <a:pt x="2361199" y="-15654"/>
                      <a:pt x="2547755" y="0"/>
                    </a:cubicBezTo>
                    <a:cubicBezTo>
                      <a:pt x="2559585" y="191049"/>
                      <a:pt x="2543511" y="394892"/>
                      <a:pt x="2547755" y="549212"/>
                    </a:cubicBezTo>
                    <a:cubicBezTo>
                      <a:pt x="2551999" y="703532"/>
                      <a:pt x="2550919" y="944370"/>
                      <a:pt x="2547755" y="1115411"/>
                    </a:cubicBezTo>
                    <a:cubicBezTo>
                      <a:pt x="2544591" y="1286452"/>
                      <a:pt x="2554033" y="1418726"/>
                      <a:pt x="2547755" y="1698595"/>
                    </a:cubicBezTo>
                    <a:cubicBezTo>
                      <a:pt x="2279482" y="1708013"/>
                      <a:pt x="2097574" y="1725938"/>
                      <a:pt x="1910816" y="1698595"/>
                    </a:cubicBezTo>
                    <a:cubicBezTo>
                      <a:pt x="1724058" y="1671252"/>
                      <a:pt x="1535617" y="1692255"/>
                      <a:pt x="1299355" y="1698595"/>
                    </a:cubicBezTo>
                    <a:cubicBezTo>
                      <a:pt x="1063093" y="1704935"/>
                      <a:pt x="831249" y="1699887"/>
                      <a:pt x="662416" y="1698595"/>
                    </a:cubicBezTo>
                    <a:cubicBezTo>
                      <a:pt x="493583" y="1697303"/>
                      <a:pt x="235790" y="1718492"/>
                      <a:pt x="0" y="1698595"/>
                    </a:cubicBezTo>
                    <a:cubicBezTo>
                      <a:pt x="15007" y="1417452"/>
                      <a:pt x="25293" y="1340930"/>
                      <a:pt x="0" y="1115411"/>
                    </a:cubicBezTo>
                    <a:cubicBezTo>
                      <a:pt x="-25293" y="889892"/>
                      <a:pt x="8222" y="818212"/>
                      <a:pt x="0" y="549212"/>
                    </a:cubicBezTo>
                    <a:cubicBezTo>
                      <a:pt x="-8222" y="280212"/>
                      <a:pt x="-4686" y="152326"/>
                      <a:pt x="0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solidFill>
                  <a:srgbClr val="B0AFA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  <p:sp>
            <p:nvSpPr>
              <p:cNvPr id="189" name="Hero 2 Title">
                <a:extLst>
                  <a:ext uri="{FF2B5EF4-FFF2-40B4-BE49-F238E27FC236}">
                    <a16:creationId xmlns:a16="http://schemas.microsoft.com/office/drawing/2014/main" id="{B7A7AD42-EAC5-4E34-A70D-85F475B61CB6}"/>
                  </a:ext>
                </a:extLst>
              </p:cNvPr>
              <p:cNvSpPr txBox="1"/>
              <p:nvPr/>
            </p:nvSpPr>
            <p:spPr>
              <a:xfrm>
                <a:off x="6120603" y="2656360"/>
                <a:ext cx="20287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Learn more about your</a:t>
                </a:r>
              </a:p>
              <a:p>
                <a:r>
                  <a:rPr lang="en-CA" sz="12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communication site</a:t>
                </a:r>
              </a:p>
            </p:txBody>
          </p:sp>
        </p:grpSp>
        <p:grpSp>
          <p:nvGrpSpPr>
            <p:cNvPr id="9" name="Hero 3">
              <a:extLst>
                <a:ext uri="{FF2B5EF4-FFF2-40B4-BE49-F238E27FC236}">
                  <a16:creationId xmlns:a16="http://schemas.microsoft.com/office/drawing/2014/main" id="{77291592-E8CC-4DBA-B5E1-C3545C7EBBA3}"/>
                </a:ext>
              </a:extLst>
            </p:cNvPr>
            <p:cNvGrpSpPr/>
            <p:nvPr/>
          </p:nvGrpSpPr>
          <p:grpSpPr>
            <a:xfrm>
              <a:off x="5981156" y="3693001"/>
              <a:ext cx="2687201" cy="1727699"/>
              <a:chOff x="5981156" y="3693001"/>
              <a:chExt cx="2687201" cy="1727699"/>
            </a:xfrm>
          </p:grpSpPr>
          <p:sp>
            <p:nvSpPr>
              <p:cNvPr id="106" name="Hero 3 Background">
                <a:extLst>
                  <a:ext uri="{FF2B5EF4-FFF2-40B4-BE49-F238E27FC236}">
                    <a16:creationId xmlns:a16="http://schemas.microsoft.com/office/drawing/2014/main" id="{4126D079-3084-4646-A2A2-6425CDB4CCE5}"/>
                  </a:ext>
                </a:extLst>
              </p:cNvPr>
              <p:cNvSpPr/>
              <p:nvPr/>
            </p:nvSpPr>
            <p:spPr>
              <a:xfrm>
                <a:off x="5991003" y="3734144"/>
                <a:ext cx="2547755" cy="1686556"/>
              </a:xfrm>
              <a:custGeom>
                <a:avLst/>
                <a:gdLst>
                  <a:gd name="connsiteX0" fmla="*/ 0 w 2547755"/>
                  <a:gd name="connsiteY0" fmla="*/ 0 h 1686556"/>
                  <a:gd name="connsiteX1" fmla="*/ 585984 w 2547755"/>
                  <a:gd name="connsiteY1" fmla="*/ 0 h 1686556"/>
                  <a:gd name="connsiteX2" fmla="*/ 1222922 w 2547755"/>
                  <a:gd name="connsiteY2" fmla="*/ 0 h 1686556"/>
                  <a:gd name="connsiteX3" fmla="*/ 1885339 w 2547755"/>
                  <a:gd name="connsiteY3" fmla="*/ 0 h 1686556"/>
                  <a:gd name="connsiteX4" fmla="*/ 2547755 w 2547755"/>
                  <a:gd name="connsiteY4" fmla="*/ 0 h 1686556"/>
                  <a:gd name="connsiteX5" fmla="*/ 2547755 w 2547755"/>
                  <a:gd name="connsiteY5" fmla="*/ 579051 h 1686556"/>
                  <a:gd name="connsiteX6" fmla="*/ 2547755 w 2547755"/>
                  <a:gd name="connsiteY6" fmla="*/ 1141236 h 1686556"/>
                  <a:gd name="connsiteX7" fmla="*/ 2547755 w 2547755"/>
                  <a:gd name="connsiteY7" fmla="*/ 1686556 h 1686556"/>
                  <a:gd name="connsiteX8" fmla="*/ 1936294 w 2547755"/>
                  <a:gd name="connsiteY8" fmla="*/ 1686556 h 1686556"/>
                  <a:gd name="connsiteX9" fmla="*/ 1375788 w 2547755"/>
                  <a:gd name="connsiteY9" fmla="*/ 1686556 h 1686556"/>
                  <a:gd name="connsiteX10" fmla="*/ 789804 w 2547755"/>
                  <a:gd name="connsiteY10" fmla="*/ 1686556 h 1686556"/>
                  <a:gd name="connsiteX11" fmla="*/ 0 w 2547755"/>
                  <a:gd name="connsiteY11" fmla="*/ 1686556 h 1686556"/>
                  <a:gd name="connsiteX12" fmla="*/ 0 w 2547755"/>
                  <a:gd name="connsiteY12" fmla="*/ 1174967 h 1686556"/>
                  <a:gd name="connsiteX13" fmla="*/ 0 w 2547755"/>
                  <a:gd name="connsiteY13" fmla="*/ 595916 h 1686556"/>
                  <a:gd name="connsiteX14" fmla="*/ 0 w 2547755"/>
                  <a:gd name="connsiteY14" fmla="*/ 0 h 168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7755" h="1686556" fill="none" extrusionOk="0">
                    <a:moveTo>
                      <a:pt x="0" y="0"/>
                    </a:moveTo>
                    <a:cubicBezTo>
                      <a:pt x="244315" y="19112"/>
                      <a:pt x="459438" y="3273"/>
                      <a:pt x="585984" y="0"/>
                    </a:cubicBezTo>
                    <a:cubicBezTo>
                      <a:pt x="712530" y="-3273"/>
                      <a:pt x="1041803" y="23176"/>
                      <a:pt x="1222922" y="0"/>
                    </a:cubicBezTo>
                    <a:cubicBezTo>
                      <a:pt x="1404041" y="-23176"/>
                      <a:pt x="1641168" y="-9218"/>
                      <a:pt x="1885339" y="0"/>
                    </a:cubicBezTo>
                    <a:cubicBezTo>
                      <a:pt x="2129510" y="9218"/>
                      <a:pt x="2364723" y="-8537"/>
                      <a:pt x="2547755" y="0"/>
                    </a:cubicBezTo>
                    <a:cubicBezTo>
                      <a:pt x="2526557" y="145264"/>
                      <a:pt x="2521366" y="364363"/>
                      <a:pt x="2547755" y="579051"/>
                    </a:cubicBezTo>
                    <a:cubicBezTo>
                      <a:pt x="2574144" y="793739"/>
                      <a:pt x="2559925" y="1023682"/>
                      <a:pt x="2547755" y="1141236"/>
                    </a:cubicBezTo>
                    <a:cubicBezTo>
                      <a:pt x="2535585" y="1258791"/>
                      <a:pt x="2570725" y="1490687"/>
                      <a:pt x="2547755" y="1686556"/>
                    </a:cubicBezTo>
                    <a:cubicBezTo>
                      <a:pt x="2259170" y="1691038"/>
                      <a:pt x="2240466" y="1663325"/>
                      <a:pt x="1936294" y="1686556"/>
                    </a:cubicBezTo>
                    <a:cubicBezTo>
                      <a:pt x="1632122" y="1709787"/>
                      <a:pt x="1631852" y="1669203"/>
                      <a:pt x="1375788" y="1686556"/>
                    </a:cubicBezTo>
                    <a:cubicBezTo>
                      <a:pt x="1119724" y="1703909"/>
                      <a:pt x="995236" y="1708573"/>
                      <a:pt x="789804" y="1686556"/>
                    </a:cubicBezTo>
                    <a:cubicBezTo>
                      <a:pt x="584372" y="1664539"/>
                      <a:pt x="264565" y="1698743"/>
                      <a:pt x="0" y="1686556"/>
                    </a:cubicBezTo>
                    <a:cubicBezTo>
                      <a:pt x="466" y="1570463"/>
                      <a:pt x="-23662" y="1310509"/>
                      <a:pt x="0" y="1174967"/>
                    </a:cubicBezTo>
                    <a:cubicBezTo>
                      <a:pt x="23662" y="1039425"/>
                      <a:pt x="-26112" y="716398"/>
                      <a:pt x="0" y="595916"/>
                    </a:cubicBezTo>
                    <a:cubicBezTo>
                      <a:pt x="26112" y="475434"/>
                      <a:pt x="-23145" y="148597"/>
                      <a:pt x="0" y="0"/>
                    </a:cubicBezTo>
                    <a:close/>
                  </a:path>
                  <a:path w="2547755" h="1686556" stroke="0" extrusionOk="0">
                    <a:moveTo>
                      <a:pt x="0" y="0"/>
                    </a:moveTo>
                    <a:cubicBezTo>
                      <a:pt x="273080" y="-20030"/>
                      <a:pt x="357432" y="11786"/>
                      <a:pt x="636939" y="0"/>
                    </a:cubicBezTo>
                    <a:cubicBezTo>
                      <a:pt x="916446" y="-11786"/>
                      <a:pt x="938239" y="896"/>
                      <a:pt x="1222922" y="0"/>
                    </a:cubicBezTo>
                    <a:cubicBezTo>
                      <a:pt x="1507605" y="-896"/>
                      <a:pt x="1711705" y="-21597"/>
                      <a:pt x="1910816" y="0"/>
                    </a:cubicBezTo>
                    <a:cubicBezTo>
                      <a:pt x="2109927" y="21597"/>
                      <a:pt x="2361199" y="-15654"/>
                      <a:pt x="2547755" y="0"/>
                    </a:cubicBezTo>
                    <a:cubicBezTo>
                      <a:pt x="2525968" y="262042"/>
                      <a:pt x="2564165" y="403027"/>
                      <a:pt x="2547755" y="545320"/>
                    </a:cubicBezTo>
                    <a:cubicBezTo>
                      <a:pt x="2531345" y="687613"/>
                      <a:pt x="2543865" y="941078"/>
                      <a:pt x="2547755" y="1107505"/>
                    </a:cubicBezTo>
                    <a:cubicBezTo>
                      <a:pt x="2551645" y="1273933"/>
                      <a:pt x="2539215" y="1417857"/>
                      <a:pt x="2547755" y="1686556"/>
                    </a:cubicBezTo>
                    <a:cubicBezTo>
                      <a:pt x="2279482" y="1695974"/>
                      <a:pt x="2097574" y="1713899"/>
                      <a:pt x="1910816" y="1686556"/>
                    </a:cubicBezTo>
                    <a:cubicBezTo>
                      <a:pt x="1724058" y="1659213"/>
                      <a:pt x="1535617" y="1680216"/>
                      <a:pt x="1299355" y="1686556"/>
                    </a:cubicBezTo>
                    <a:cubicBezTo>
                      <a:pt x="1063093" y="1692896"/>
                      <a:pt x="831249" y="1687848"/>
                      <a:pt x="662416" y="1686556"/>
                    </a:cubicBezTo>
                    <a:cubicBezTo>
                      <a:pt x="493583" y="1685264"/>
                      <a:pt x="235790" y="1706453"/>
                      <a:pt x="0" y="1686556"/>
                    </a:cubicBezTo>
                    <a:cubicBezTo>
                      <a:pt x="-22804" y="1518470"/>
                      <a:pt x="-26256" y="1273910"/>
                      <a:pt x="0" y="1107505"/>
                    </a:cubicBezTo>
                    <a:cubicBezTo>
                      <a:pt x="26256" y="941100"/>
                      <a:pt x="26046" y="666875"/>
                      <a:pt x="0" y="545320"/>
                    </a:cubicBezTo>
                    <a:cubicBezTo>
                      <a:pt x="-26046" y="423765"/>
                      <a:pt x="-26602" y="17862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B0AFA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pic>
            <p:nvPicPr>
              <p:cNvPr id="8" name="Hero 3 Image">
                <a:extLst>
                  <a:ext uri="{FF2B5EF4-FFF2-40B4-BE49-F238E27FC236}">
                    <a16:creationId xmlns:a16="http://schemas.microsoft.com/office/drawing/2014/main" id="{11FBD1B8-B17B-4306-AD3F-7D792EEF8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35000"/>
              </a:blip>
              <a:stretch>
                <a:fillRect/>
              </a:stretch>
            </p:blipFill>
            <p:spPr>
              <a:xfrm>
                <a:off x="5981156" y="3693001"/>
                <a:ext cx="2562520" cy="1708346"/>
              </a:xfrm>
              <a:prstGeom prst="rect">
                <a:avLst/>
              </a:prstGeom>
            </p:spPr>
          </p:pic>
          <p:sp>
            <p:nvSpPr>
              <p:cNvPr id="191" name="Hero 3 Title">
                <a:extLst>
                  <a:ext uri="{FF2B5EF4-FFF2-40B4-BE49-F238E27FC236}">
                    <a16:creationId xmlns:a16="http://schemas.microsoft.com/office/drawing/2014/main" id="{55B95DAD-928F-4A25-8F4A-2910B54AF402}"/>
                  </a:ext>
                </a:extLst>
              </p:cNvPr>
              <p:cNvSpPr txBox="1"/>
              <p:nvPr/>
            </p:nvSpPr>
            <p:spPr>
              <a:xfrm>
                <a:off x="6120603" y="4807299"/>
                <a:ext cx="2547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Customize this tile with your own title, image and link</a:t>
                </a:r>
              </a:p>
            </p:txBody>
          </p:sp>
        </p:grpSp>
        <p:grpSp>
          <p:nvGrpSpPr>
            <p:cNvPr id="7" name="Hero 4">
              <a:extLst>
                <a:ext uri="{FF2B5EF4-FFF2-40B4-BE49-F238E27FC236}">
                  <a16:creationId xmlns:a16="http://schemas.microsoft.com/office/drawing/2014/main" id="{6786968F-C504-47B7-9EC8-F3C3BC05EBFF}"/>
                </a:ext>
              </a:extLst>
            </p:cNvPr>
            <p:cNvGrpSpPr/>
            <p:nvPr/>
          </p:nvGrpSpPr>
          <p:grpSpPr>
            <a:xfrm>
              <a:off x="8528437" y="1989668"/>
              <a:ext cx="2714521" cy="1712714"/>
              <a:chOff x="8528437" y="1989668"/>
              <a:chExt cx="2714521" cy="1712714"/>
            </a:xfrm>
          </p:grpSpPr>
          <p:sp>
            <p:nvSpPr>
              <p:cNvPr id="107" name="Hero 4 Background">
                <a:extLst>
                  <a:ext uri="{FF2B5EF4-FFF2-40B4-BE49-F238E27FC236}">
                    <a16:creationId xmlns:a16="http://schemas.microsoft.com/office/drawing/2014/main" id="{31A76397-1E48-4D83-888C-DA5B494C6BCC}"/>
                  </a:ext>
                </a:extLst>
              </p:cNvPr>
              <p:cNvSpPr/>
              <p:nvPr/>
            </p:nvSpPr>
            <p:spPr>
              <a:xfrm>
                <a:off x="8563846" y="2003787"/>
                <a:ext cx="2547758" cy="1698595"/>
              </a:xfrm>
              <a:custGeom>
                <a:avLst/>
                <a:gdLst>
                  <a:gd name="connsiteX0" fmla="*/ 0 w 2547758"/>
                  <a:gd name="connsiteY0" fmla="*/ 0 h 1698595"/>
                  <a:gd name="connsiteX1" fmla="*/ 585984 w 2547758"/>
                  <a:gd name="connsiteY1" fmla="*/ 0 h 1698595"/>
                  <a:gd name="connsiteX2" fmla="*/ 1222924 w 2547758"/>
                  <a:gd name="connsiteY2" fmla="*/ 0 h 1698595"/>
                  <a:gd name="connsiteX3" fmla="*/ 1885341 w 2547758"/>
                  <a:gd name="connsiteY3" fmla="*/ 0 h 1698595"/>
                  <a:gd name="connsiteX4" fmla="*/ 2547758 w 2547758"/>
                  <a:gd name="connsiteY4" fmla="*/ 0 h 1698595"/>
                  <a:gd name="connsiteX5" fmla="*/ 2547758 w 2547758"/>
                  <a:gd name="connsiteY5" fmla="*/ 583184 h 1698595"/>
                  <a:gd name="connsiteX6" fmla="*/ 2547758 w 2547758"/>
                  <a:gd name="connsiteY6" fmla="*/ 1149383 h 1698595"/>
                  <a:gd name="connsiteX7" fmla="*/ 2547758 w 2547758"/>
                  <a:gd name="connsiteY7" fmla="*/ 1698595 h 1698595"/>
                  <a:gd name="connsiteX8" fmla="*/ 1936296 w 2547758"/>
                  <a:gd name="connsiteY8" fmla="*/ 1698595 h 1698595"/>
                  <a:gd name="connsiteX9" fmla="*/ 1375789 w 2547758"/>
                  <a:gd name="connsiteY9" fmla="*/ 1698595 h 1698595"/>
                  <a:gd name="connsiteX10" fmla="*/ 789805 w 2547758"/>
                  <a:gd name="connsiteY10" fmla="*/ 1698595 h 1698595"/>
                  <a:gd name="connsiteX11" fmla="*/ 0 w 2547758"/>
                  <a:gd name="connsiteY11" fmla="*/ 1698595 h 1698595"/>
                  <a:gd name="connsiteX12" fmla="*/ 0 w 2547758"/>
                  <a:gd name="connsiteY12" fmla="*/ 1183355 h 1698595"/>
                  <a:gd name="connsiteX13" fmla="*/ 0 w 2547758"/>
                  <a:gd name="connsiteY13" fmla="*/ 600170 h 1698595"/>
                  <a:gd name="connsiteX14" fmla="*/ 0 w 2547758"/>
                  <a:gd name="connsiteY14" fmla="*/ 0 h 1698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7758" h="1698595" fill="none" extrusionOk="0">
                    <a:moveTo>
                      <a:pt x="0" y="0"/>
                    </a:moveTo>
                    <a:cubicBezTo>
                      <a:pt x="244315" y="19112"/>
                      <a:pt x="459438" y="3273"/>
                      <a:pt x="585984" y="0"/>
                    </a:cubicBezTo>
                    <a:cubicBezTo>
                      <a:pt x="712530" y="-3273"/>
                      <a:pt x="1037010" y="17156"/>
                      <a:pt x="1222924" y="0"/>
                    </a:cubicBezTo>
                    <a:cubicBezTo>
                      <a:pt x="1408838" y="-17156"/>
                      <a:pt x="1641170" y="-9218"/>
                      <a:pt x="1885341" y="0"/>
                    </a:cubicBezTo>
                    <a:cubicBezTo>
                      <a:pt x="2129512" y="9218"/>
                      <a:pt x="2360992" y="-11545"/>
                      <a:pt x="2547758" y="0"/>
                    </a:cubicBezTo>
                    <a:cubicBezTo>
                      <a:pt x="2538809" y="118792"/>
                      <a:pt x="2519961" y="322109"/>
                      <a:pt x="2547758" y="583184"/>
                    </a:cubicBezTo>
                    <a:cubicBezTo>
                      <a:pt x="2575555" y="844259"/>
                      <a:pt x="2565609" y="1032915"/>
                      <a:pt x="2547758" y="1149383"/>
                    </a:cubicBezTo>
                    <a:cubicBezTo>
                      <a:pt x="2529907" y="1265851"/>
                      <a:pt x="2539511" y="1524500"/>
                      <a:pt x="2547758" y="1698595"/>
                    </a:cubicBezTo>
                    <a:cubicBezTo>
                      <a:pt x="2259255" y="1709282"/>
                      <a:pt x="2241956" y="1680411"/>
                      <a:pt x="1936296" y="1698595"/>
                    </a:cubicBezTo>
                    <a:cubicBezTo>
                      <a:pt x="1630636" y="1716779"/>
                      <a:pt x="1635218" y="1681304"/>
                      <a:pt x="1375789" y="1698595"/>
                    </a:cubicBezTo>
                    <a:cubicBezTo>
                      <a:pt x="1116360" y="1715886"/>
                      <a:pt x="995237" y="1720612"/>
                      <a:pt x="789805" y="1698595"/>
                    </a:cubicBezTo>
                    <a:cubicBezTo>
                      <a:pt x="584373" y="1676578"/>
                      <a:pt x="265815" y="1714382"/>
                      <a:pt x="0" y="1698595"/>
                    </a:cubicBezTo>
                    <a:cubicBezTo>
                      <a:pt x="-24511" y="1561291"/>
                      <a:pt x="-2216" y="1374557"/>
                      <a:pt x="0" y="1183355"/>
                    </a:cubicBezTo>
                    <a:cubicBezTo>
                      <a:pt x="2216" y="992153"/>
                      <a:pt x="-3854" y="746323"/>
                      <a:pt x="0" y="600170"/>
                    </a:cubicBezTo>
                    <a:cubicBezTo>
                      <a:pt x="3854" y="454017"/>
                      <a:pt x="-5327" y="176432"/>
                      <a:pt x="0" y="0"/>
                    </a:cubicBezTo>
                    <a:close/>
                  </a:path>
                  <a:path w="2547758" h="1698595" stroke="0" extrusionOk="0">
                    <a:moveTo>
                      <a:pt x="0" y="0"/>
                    </a:moveTo>
                    <a:cubicBezTo>
                      <a:pt x="269850" y="-26547"/>
                      <a:pt x="355389" y="6459"/>
                      <a:pt x="636940" y="0"/>
                    </a:cubicBezTo>
                    <a:cubicBezTo>
                      <a:pt x="918491" y="-6459"/>
                      <a:pt x="935577" y="-2951"/>
                      <a:pt x="1222924" y="0"/>
                    </a:cubicBezTo>
                    <a:cubicBezTo>
                      <a:pt x="1510271" y="2951"/>
                      <a:pt x="1706336" y="-21977"/>
                      <a:pt x="1910819" y="0"/>
                    </a:cubicBezTo>
                    <a:cubicBezTo>
                      <a:pt x="2115303" y="21977"/>
                      <a:pt x="2361202" y="-15654"/>
                      <a:pt x="2547758" y="0"/>
                    </a:cubicBezTo>
                    <a:cubicBezTo>
                      <a:pt x="2559588" y="191049"/>
                      <a:pt x="2543514" y="394892"/>
                      <a:pt x="2547758" y="549212"/>
                    </a:cubicBezTo>
                    <a:cubicBezTo>
                      <a:pt x="2552002" y="703532"/>
                      <a:pt x="2550922" y="944370"/>
                      <a:pt x="2547758" y="1115411"/>
                    </a:cubicBezTo>
                    <a:cubicBezTo>
                      <a:pt x="2544594" y="1286452"/>
                      <a:pt x="2554036" y="1418726"/>
                      <a:pt x="2547758" y="1698595"/>
                    </a:cubicBezTo>
                    <a:cubicBezTo>
                      <a:pt x="2279485" y="1708013"/>
                      <a:pt x="2097577" y="1725938"/>
                      <a:pt x="1910819" y="1698595"/>
                    </a:cubicBezTo>
                    <a:cubicBezTo>
                      <a:pt x="1724061" y="1671252"/>
                      <a:pt x="1539836" y="1696801"/>
                      <a:pt x="1299357" y="1698595"/>
                    </a:cubicBezTo>
                    <a:cubicBezTo>
                      <a:pt x="1058878" y="1700389"/>
                      <a:pt x="831568" y="1701518"/>
                      <a:pt x="662417" y="1698595"/>
                    </a:cubicBezTo>
                    <a:cubicBezTo>
                      <a:pt x="493266" y="1695672"/>
                      <a:pt x="241126" y="1720900"/>
                      <a:pt x="0" y="1698595"/>
                    </a:cubicBezTo>
                    <a:cubicBezTo>
                      <a:pt x="15007" y="1417452"/>
                      <a:pt x="25293" y="1340930"/>
                      <a:pt x="0" y="1115411"/>
                    </a:cubicBezTo>
                    <a:cubicBezTo>
                      <a:pt x="-25293" y="889892"/>
                      <a:pt x="8222" y="818212"/>
                      <a:pt x="0" y="549212"/>
                    </a:cubicBezTo>
                    <a:cubicBezTo>
                      <a:pt x="-8222" y="280212"/>
                      <a:pt x="-4686" y="152326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B0AFA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pic>
            <p:nvPicPr>
              <p:cNvPr id="6" name="Hero 4 Picture">
                <a:extLst>
                  <a:ext uri="{FF2B5EF4-FFF2-40B4-BE49-F238E27FC236}">
                    <a16:creationId xmlns:a16="http://schemas.microsoft.com/office/drawing/2014/main" id="{C770FEDB-0684-4FBE-AE10-A755646F92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alphaModFix amt="35000"/>
              </a:blip>
              <a:srcRect r="3262"/>
              <a:stretch/>
            </p:blipFill>
            <p:spPr>
              <a:xfrm>
                <a:off x="8528437" y="1989668"/>
                <a:ext cx="2583168" cy="1707028"/>
              </a:xfrm>
              <a:prstGeom prst="rect">
                <a:avLst/>
              </a:prstGeom>
            </p:spPr>
          </p:pic>
          <p:sp>
            <p:nvSpPr>
              <p:cNvPr id="193" name="Hero 4 Title">
                <a:extLst>
                  <a:ext uri="{FF2B5EF4-FFF2-40B4-BE49-F238E27FC236}">
                    <a16:creationId xmlns:a16="http://schemas.microsoft.com/office/drawing/2014/main" id="{44E0BEC9-2168-44FC-873E-AA575C8B3ECA}"/>
                  </a:ext>
                </a:extLst>
              </p:cNvPr>
              <p:cNvSpPr txBox="1"/>
              <p:nvPr/>
            </p:nvSpPr>
            <p:spPr>
              <a:xfrm>
                <a:off x="8695204" y="3082961"/>
                <a:ext cx="2547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Customize this tile with your own title, image and link</a:t>
                </a:r>
              </a:p>
            </p:txBody>
          </p:sp>
        </p:grpSp>
        <p:grpSp>
          <p:nvGrpSpPr>
            <p:cNvPr id="12" name="Hero 5">
              <a:extLst>
                <a:ext uri="{FF2B5EF4-FFF2-40B4-BE49-F238E27FC236}">
                  <a16:creationId xmlns:a16="http://schemas.microsoft.com/office/drawing/2014/main" id="{DF56550B-CF9E-4F6E-AD63-D18B98D44511}"/>
                </a:ext>
              </a:extLst>
            </p:cNvPr>
            <p:cNvGrpSpPr/>
            <p:nvPr/>
          </p:nvGrpSpPr>
          <p:grpSpPr>
            <a:xfrm>
              <a:off x="8563846" y="3718418"/>
              <a:ext cx="2668444" cy="1702282"/>
              <a:chOff x="8563846" y="3718418"/>
              <a:chExt cx="2668444" cy="1702282"/>
            </a:xfrm>
          </p:grpSpPr>
          <p:sp>
            <p:nvSpPr>
              <p:cNvPr id="108" name="Hero 5 Background">
                <a:extLst>
                  <a:ext uri="{FF2B5EF4-FFF2-40B4-BE49-F238E27FC236}">
                    <a16:creationId xmlns:a16="http://schemas.microsoft.com/office/drawing/2014/main" id="{B65FB5EA-6635-45AF-B1D4-D33C174D6E4A}"/>
                  </a:ext>
                </a:extLst>
              </p:cNvPr>
              <p:cNvSpPr/>
              <p:nvPr/>
            </p:nvSpPr>
            <p:spPr>
              <a:xfrm>
                <a:off x="8563846" y="3734144"/>
                <a:ext cx="2547758" cy="1686556"/>
              </a:xfrm>
              <a:custGeom>
                <a:avLst/>
                <a:gdLst>
                  <a:gd name="connsiteX0" fmla="*/ 0 w 2547758"/>
                  <a:gd name="connsiteY0" fmla="*/ 0 h 1686556"/>
                  <a:gd name="connsiteX1" fmla="*/ 585984 w 2547758"/>
                  <a:gd name="connsiteY1" fmla="*/ 0 h 1686556"/>
                  <a:gd name="connsiteX2" fmla="*/ 1222924 w 2547758"/>
                  <a:gd name="connsiteY2" fmla="*/ 0 h 1686556"/>
                  <a:gd name="connsiteX3" fmla="*/ 1885341 w 2547758"/>
                  <a:gd name="connsiteY3" fmla="*/ 0 h 1686556"/>
                  <a:gd name="connsiteX4" fmla="*/ 2547758 w 2547758"/>
                  <a:gd name="connsiteY4" fmla="*/ 0 h 1686556"/>
                  <a:gd name="connsiteX5" fmla="*/ 2547758 w 2547758"/>
                  <a:gd name="connsiteY5" fmla="*/ 579051 h 1686556"/>
                  <a:gd name="connsiteX6" fmla="*/ 2547758 w 2547758"/>
                  <a:gd name="connsiteY6" fmla="*/ 1141236 h 1686556"/>
                  <a:gd name="connsiteX7" fmla="*/ 2547758 w 2547758"/>
                  <a:gd name="connsiteY7" fmla="*/ 1686556 h 1686556"/>
                  <a:gd name="connsiteX8" fmla="*/ 1936296 w 2547758"/>
                  <a:gd name="connsiteY8" fmla="*/ 1686556 h 1686556"/>
                  <a:gd name="connsiteX9" fmla="*/ 1375789 w 2547758"/>
                  <a:gd name="connsiteY9" fmla="*/ 1686556 h 1686556"/>
                  <a:gd name="connsiteX10" fmla="*/ 789805 w 2547758"/>
                  <a:gd name="connsiteY10" fmla="*/ 1686556 h 1686556"/>
                  <a:gd name="connsiteX11" fmla="*/ 0 w 2547758"/>
                  <a:gd name="connsiteY11" fmla="*/ 1686556 h 1686556"/>
                  <a:gd name="connsiteX12" fmla="*/ 0 w 2547758"/>
                  <a:gd name="connsiteY12" fmla="*/ 1174967 h 1686556"/>
                  <a:gd name="connsiteX13" fmla="*/ 0 w 2547758"/>
                  <a:gd name="connsiteY13" fmla="*/ 595916 h 1686556"/>
                  <a:gd name="connsiteX14" fmla="*/ 0 w 2547758"/>
                  <a:gd name="connsiteY14" fmla="*/ 0 h 168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47758" h="1686556" fill="none" extrusionOk="0">
                    <a:moveTo>
                      <a:pt x="0" y="0"/>
                    </a:moveTo>
                    <a:cubicBezTo>
                      <a:pt x="244315" y="19112"/>
                      <a:pt x="459438" y="3273"/>
                      <a:pt x="585984" y="0"/>
                    </a:cubicBezTo>
                    <a:cubicBezTo>
                      <a:pt x="712530" y="-3273"/>
                      <a:pt x="1037010" y="17156"/>
                      <a:pt x="1222924" y="0"/>
                    </a:cubicBezTo>
                    <a:cubicBezTo>
                      <a:pt x="1408838" y="-17156"/>
                      <a:pt x="1641170" y="-9218"/>
                      <a:pt x="1885341" y="0"/>
                    </a:cubicBezTo>
                    <a:cubicBezTo>
                      <a:pt x="2129512" y="9218"/>
                      <a:pt x="2360992" y="-11545"/>
                      <a:pt x="2547758" y="0"/>
                    </a:cubicBezTo>
                    <a:cubicBezTo>
                      <a:pt x="2526560" y="145264"/>
                      <a:pt x="2521369" y="364363"/>
                      <a:pt x="2547758" y="579051"/>
                    </a:cubicBezTo>
                    <a:cubicBezTo>
                      <a:pt x="2574147" y="793739"/>
                      <a:pt x="2559928" y="1023682"/>
                      <a:pt x="2547758" y="1141236"/>
                    </a:cubicBezTo>
                    <a:cubicBezTo>
                      <a:pt x="2535588" y="1258791"/>
                      <a:pt x="2570728" y="1490687"/>
                      <a:pt x="2547758" y="1686556"/>
                    </a:cubicBezTo>
                    <a:cubicBezTo>
                      <a:pt x="2259255" y="1697243"/>
                      <a:pt x="2241956" y="1668372"/>
                      <a:pt x="1936296" y="1686556"/>
                    </a:cubicBezTo>
                    <a:cubicBezTo>
                      <a:pt x="1630636" y="1704740"/>
                      <a:pt x="1635218" y="1669265"/>
                      <a:pt x="1375789" y="1686556"/>
                    </a:cubicBezTo>
                    <a:cubicBezTo>
                      <a:pt x="1116360" y="1703847"/>
                      <a:pt x="995237" y="1708573"/>
                      <a:pt x="789805" y="1686556"/>
                    </a:cubicBezTo>
                    <a:cubicBezTo>
                      <a:pt x="584373" y="1664539"/>
                      <a:pt x="265815" y="1702343"/>
                      <a:pt x="0" y="1686556"/>
                    </a:cubicBezTo>
                    <a:cubicBezTo>
                      <a:pt x="466" y="1570463"/>
                      <a:pt x="-23662" y="1310509"/>
                      <a:pt x="0" y="1174967"/>
                    </a:cubicBezTo>
                    <a:cubicBezTo>
                      <a:pt x="23662" y="1039425"/>
                      <a:pt x="-26112" y="716398"/>
                      <a:pt x="0" y="595916"/>
                    </a:cubicBezTo>
                    <a:cubicBezTo>
                      <a:pt x="26112" y="475434"/>
                      <a:pt x="-23145" y="148597"/>
                      <a:pt x="0" y="0"/>
                    </a:cubicBezTo>
                    <a:close/>
                  </a:path>
                  <a:path w="2547758" h="1686556" stroke="0" extrusionOk="0">
                    <a:moveTo>
                      <a:pt x="0" y="0"/>
                    </a:moveTo>
                    <a:cubicBezTo>
                      <a:pt x="269850" y="-26547"/>
                      <a:pt x="355389" y="6459"/>
                      <a:pt x="636940" y="0"/>
                    </a:cubicBezTo>
                    <a:cubicBezTo>
                      <a:pt x="918491" y="-6459"/>
                      <a:pt x="935577" y="-2951"/>
                      <a:pt x="1222924" y="0"/>
                    </a:cubicBezTo>
                    <a:cubicBezTo>
                      <a:pt x="1510271" y="2951"/>
                      <a:pt x="1706336" y="-21977"/>
                      <a:pt x="1910819" y="0"/>
                    </a:cubicBezTo>
                    <a:cubicBezTo>
                      <a:pt x="2115303" y="21977"/>
                      <a:pt x="2361202" y="-15654"/>
                      <a:pt x="2547758" y="0"/>
                    </a:cubicBezTo>
                    <a:cubicBezTo>
                      <a:pt x="2525971" y="262042"/>
                      <a:pt x="2564168" y="403027"/>
                      <a:pt x="2547758" y="545320"/>
                    </a:cubicBezTo>
                    <a:cubicBezTo>
                      <a:pt x="2531348" y="687613"/>
                      <a:pt x="2543868" y="941078"/>
                      <a:pt x="2547758" y="1107505"/>
                    </a:cubicBezTo>
                    <a:cubicBezTo>
                      <a:pt x="2551648" y="1273933"/>
                      <a:pt x="2539218" y="1417857"/>
                      <a:pt x="2547758" y="1686556"/>
                    </a:cubicBezTo>
                    <a:cubicBezTo>
                      <a:pt x="2279485" y="1695974"/>
                      <a:pt x="2097577" y="1713899"/>
                      <a:pt x="1910819" y="1686556"/>
                    </a:cubicBezTo>
                    <a:cubicBezTo>
                      <a:pt x="1724061" y="1659213"/>
                      <a:pt x="1539836" y="1684762"/>
                      <a:pt x="1299357" y="1686556"/>
                    </a:cubicBezTo>
                    <a:cubicBezTo>
                      <a:pt x="1058878" y="1688350"/>
                      <a:pt x="831568" y="1689479"/>
                      <a:pt x="662417" y="1686556"/>
                    </a:cubicBezTo>
                    <a:cubicBezTo>
                      <a:pt x="493266" y="1683633"/>
                      <a:pt x="241126" y="1708861"/>
                      <a:pt x="0" y="1686556"/>
                    </a:cubicBezTo>
                    <a:cubicBezTo>
                      <a:pt x="-22804" y="1518470"/>
                      <a:pt x="-26256" y="1273910"/>
                      <a:pt x="0" y="1107505"/>
                    </a:cubicBezTo>
                    <a:cubicBezTo>
                      <a:pt x="26256" y="941100"/>
                      <a:pt x="26046" y="666875"/>
                      <a:pt x="0" y="545320"/>
                    </a:cubicBezTo>
                    <a:cubicBezTo>
                      <a:pt x="-26046" y="423765"/>
                      <a:pt x="-26602" y="17862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B0AFA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pic>
            <p:nvPicPr>
              <p:cNvPr id="11" name="Hero 5 Picture">
                <a:extLst>
                  <a:ext uri="{FF2B5EF4-FFF2-40B4-BE49-F238E27FC236}">
                    <a16:creationId xmlns:a16="http://schemas.microsoft.com/office/drawing/2014/main" id="{4AB8CC1C-1665-4FE5-A537-8CD6ACD1B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35000"/>
              </a:blip>
              <a:stretch>
                <a:fillRect/>
              </a:stretch>
            </p:blipFill>
            <p:spPr>
              <a:xfrm>
                <a:off x="8563846" y="3718418"/>
                <a:ext cx="2547758" cy="1682922"/>
              </a:xfrm>
              <a:prstGeom prst="rect">
                <a:avLst/>
              </a:prstGeom>
            </p:spPr>
          </p:pic>
          <p:sp>
            <p:nvSpPr>
              <p:cNvPr id="195" name="Hero 5 Title">
                <a:extLst>
                  <a:ext uri="{FF2B5EF4-FFF2-40B4-BE49-F238E27FC236}">
                    <a16:creationId xmlns:a16="http://schemas.microsoft.com/office/drawing/2014/main" id="{9FB8F09C-1418-47AD-998A-3F72A61A3F3A}"/>
                  </a:ext>
                </a:extLst>
              </p:cNvPr>
              <p:cNvSpPr txBox="1"/>
              <p:nvPr/>
            </p:nvSpPr>
            <p:spPr>
              <a:xfrm>
                <a:off x="8684536" y="4789573"/>
                <a:ext cx="2547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2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Customize this tile with your own title, image and link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Communication Site</a:t>
            </a:r>
          </a:p>
        </p:txBody>
      </p:sp>
      <p:grpSp>
        <p:nvGrpSpPr>
          <p:cNvPr id="30" name="News Web Part">
            <a:extLst>
              <a:ext uri="{FF2B5EF4-FFF2-40B4-BE49-F238E27FC236}">
                <a16:creationId xmlns:a16="http://schemas.microsoft.com/office/drawing/2014/main" id="{7A085199-8A66-4E91-A254-1FDF4B7635E6}"/>
              </a:ext>
            </a:extLst>
          </p:cNvPr>
          <p:cNvGrpSpPr/>
          <p:nvPr/>
        </p:nvGrpSpPr>
        <p:grpSpPr>
          <a:xfrm>
            <a:off x="1390627" y="5715469"/>
            <a:ext cx="9553932" cy="2665681"/>
            <a:chOff x="1294375" y="5715469"/>
            <a:chExt cx="9553932" cy="2665681"/>
          </a:xfrm>
        </p:grpSpPr>
        <p:cxnSp>
          <p:nvCxnSpPr>
            <p:cNvPr id="121" name="News divider 1">
              <a:extLst>
                <a:ext uri="{FF2B5EF4-FFF2-40B4-BE49-F238E27FC236}">
                  <a16:creationId xmlns:a16="http://schemas.microsoft.com/office/drawing/2014/main" id="{5F5E781D-2537-4506-8A06-CC6DF1A2E4B3}"/>
                </a:ext>
              </a:extLst>
            </p:cNvPr>
            <p:cNvCxnSpPr/>
            <p:nvPr/>
          </p:nvCxnSpPr>
          <p:spPr>
            <a:xfrm>
              <a:off x="1384870" y="7137642"/>
              <a:ext cx="9268739" cy="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 fill="none" extrusionOk="0">
                  <a:moveTo>
                    <a:pt x="0" y="0"/>
                  </a:moveTo>
                  <a:cubicBezTo>
                    <a:pt x="4604" y="3791"/>
                    <a:pt x="7714" y="7637"/>
                    <a:pt x="10000" y="10000"/>
                  </a:cubicBezTo>
                </a:path>
                <a:path w="10000" h="10000" stroke="0" extrusionOk="0">
                  <a:moveTo>
                    <a:pt x="0" y="0"/>
                  </a:moveTo>
                  <a:cubicBezTo>
                    <a:pt x="3563" y="3479"/>
                    <a:pt x="4984" y="5310"/>
                    <a:pt x="10000" y="10000"/>
                  </a:cubicBezTo>
                </a:path>
              </a:pathLst>
            </a:custGeom>
            <a:solidFill>
              <a:srgbClr val="F8F8F8"/>
            </a:solidFill>
            <a:ln>
              <a:solidFill>
                <a:srgbClr val="EAEAEA"/>
              </a:solidFill>
              <a:extLst>
                <a:ext uri="{C807C97D-BFC1-408E-A445-0C87EB9F89A2}">
                  <ask:lineSketchStyleProps xmlns:ask="http://schemas.microsoft.com/office/drawing/2018/sketchyshapes" sd="1504088001">
                    <a:prstGeom prst="line">
                      <a:avLst/>
                    </a:prstGeom>
                    <ask:type>
                      <ask:lineSketchFreehand/>
                    </ask:type>
                    <ask:seed>1504088001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News divider 2">
              <a:extLst>
                <a:ext uri="{FF2B5EF4-FFF2-40B4-BE49-F238E27FC236}">
                  <a16:creationId xmlns:a16="http://schemas.microsoft.com/office/drawing/2014/main" id="{C662B39A-05EE-4196-90E5-C75808F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1384870" y="8381150"/>
              <a:ext cx="9268739" cy="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00" h="10000" fill="none" extrusionOk="0">
                  <a:moveTo>
                    <a:pt x="0" y="0"/>
                  </a:moveTo>
                  <a:cubicBezTo>
                    <a:pt x="3299" y="2590"/>
                    <a:pt x="5634" y="5542"/>
                    <a:pt x="10000" y="10000"/>
                  </a:cubicBezTo>
                </a:path>
                <a:path w="10000" h="10000" stroke="0" extrusionOk="0">
                  <a:moveTo>
                    <a:pt x="0" y="0"/>
                  </a:moveTo>
                  <a:cubicBezTo>
                    <a:pt x="2672" y="3375"/>
                    <a:pt x="5509" y="6336"/>
                    <a:pt x="10000" y="10000"/>
                  </a:cubicBezTo>
                </a:path>
              </a:pathLst>
            </a:custGeom>
            <a:solidFill>
              <a:srgbClr val="F8F8F8"/>
            </a:solidFill>
            <a:ln>
              <a:solidFill>
                <a:srgbClr val="EAEAEA"/>
              </a:solidFill>
              <a:extLst>
                <a:ext uri="{C807C97D-BFC1-408E-A445-0C87EB9F89A2}">
                  <ask:lineSketchStyleProps xmlns:ask="http://schemas.microsoft.com/office/drawing/2018/sketchyshapes" sd="3684848379">
                    <a:prstGeom prst="line">
                      <a:avLst/>
                    </a:prstGeom>
                    <ask:type>
                      <ask:lineSketchFreehand/>
                    </ask:type>
                    <ask:seed>3684848379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News Title">
              <a:extLst>
                <a:ext uri="{FF2B5EF4-FFF2-40B4-BE49-F238E27FC236}">
                  <a16:creationId xmlns:a16="http://schemas.microsoft.com/office/drawing/2014/main" id="{C54BC759-BD9C-4862-AB9A-BBCB5445AAEF}"/>
                </a:ext>
              </a:extLst>
            </p:cNvPr>
            <p:cNvSpPr txBox="1"/>
            <p:nvPr/>
          </p:nvSpPr>
          <p:spPr>
            <a:xfrm>
              <a:off x="1294375" y="5715469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News</a:t>
              </a:r>
            </a:p>
          </p:txBody>
        </p:sp>
        <p:grpSp>
          <p:nvGrpSpPr>
            <p:cNvPr id="206" name="News 2">
              <a:extLst>
                <a:ext uri="{FF2B5EF4-FFF2-40B4-BE49-F238E27FC236}">
                  <a16:creationId xmlns:a16="http://schemas.microsoft.com/office/drawing/2014/main" id="{A958726E-F961-498C-BAAE-F54E92524796}"/>
                </a:ext>
              </a:extLst>
            </p:cNvPr>
            <p:cNvGrpSpPr/>
            <p:nvPr/>
          </p:nvGrpSpPr>
          <p:grpSpPr>
            <a:xfrm>
              <a:off x="6170520" y="6057711"/>
              <a:ext cx="4677787" cy="868738"/>
              <a:chOff x="6170520" y="6057711"/>
              <a:chExt cx="4677787" cy="868738"/>
            </a:xfrm>
          </p:grpSpPr>
          <p:sp>
            <p:nvSpPr>
              <p:cNvPr id="118" name="News Image 2">
                <a:extLst>
                  <a:ext uri="{FF2B5EF4-FFF2-40B4-BE49-F238E27FC236}">
                    <a16:creationId xmlns:a16="http://schemas.microsoft.com/office/drawing/2014/main" id="{8CA928BF-7879-486F-BA3E-F654FD5C59E0}"/>
                  </a:ext>
                </a:extLst>
              </p:cNvPr>
              <p:cNvSpPr/>
              <p:nvPr/>
            </p:nvSpPr>
            <p:spPr>
              <a:xfrm>
                <a:off x="6170520" y="6084887"/>
                <a:ext cx="1513708" cy="841562"/>
              </a:xfrm>
              <a:custGeom>
                <a:avLst/>
                <a:gdLst>
                  <a:gd name="connsiteX0" fmla="*/ 0 w 1513708"/>
                  <a:gd name="connsiteY0" fmla="*/ 0 h 841562"/>
                  <a:gd name="connsiteX1" fmla="*/ 534843 w 1513708"/>
                  <a:gd name="connsiteY1" fmla="*/ 0 h 841562"/>
                  <a:gd name="connsiteX2" fmla="*/ 994002 w 1513708"/>
                  <a:gd name="connsiteY2" fmla="*/ 0 h 841562"/>
                  <a:gd name="connsiteX3" fmla="*/ 1513708 w 1513708"/>
                  <a:gd name="connsiteY3" fmla="*/ 0 h 841562"/>
                  <a:gd name="connsiteX4" fmla="*/ 1513708 w 1513708"/>
                  <a:gd name="connsiteY4" fmla="*/ 412365 h 841562"/>
                  <a:gd name="connsiteX5" fmla="*/ 1513708 w 1513708"/>
                  <a:gd name="connsiteY5" fmla="*/ 841562 h 841562"/>
                  <a:gd name="connsiteX6" fmla="*/ 1039413 w 1513708"/>
                  <a:gd name="connsiteY6" fmla="*/ 841562 h 841562"/>
                  <a:gd name="connsiteX7" fmla="*/ 565118 w 1513708"/>
                  <a:gd name="connsiteY7" fmla="*/ 841562 h 841562"/>
                  <a:gd name="connsiteX8" fmla="*/ 0 w 1513708"/>
                  <a:gd name="connsiteY8" fmla="*/ 841562 h 841562"/>
                  <a:gd name="connsiteX9" fmla="*/ 0 w 1513708"/>
                  <a:gd name="connsiteY9" fmla="*/ 420781 h 841562"/>
                  <a:gd name="connsiteX10" fmla="*/ 0 w 1513708"/>
                  <a:gd name="connsiteY10" fmla="*/ 0 h 8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3708" h="841562" fill="none" extrusionOk="0">
                    <a:moveTo>
                      <a:pt x="0" y="0"/>
                    </a:moveTo>
                    <a:cubicBezTo>
                      <a:pt x="260991" y="-24226"/>
                      <a:pt x="417772" y="-12454"/>
                      <a:pt x="534843" y="0"/>
                    </a:cubicBezTo>
                    <a:cubicBezTo>
                      <a:pt x="651914" y="12454"/>
                      <a:pt x="887294" y="20014"/>
                      <a:pt x="994002" y="0"/>
                    </a:cubicBezTo>
                    <a:cubicBezTo>
                      <a:pt x="1100710" y="-20014"/>
                      <a:pt x="1354181" y="3096"/>
                      <a:pt x="1513708" y="0"/>
                    </a:cubicBezTo>
                    <a:cubicBezTo>
                      <a:pt x="1533261" y="153520"/>
                      <a:pt x="1533685" y="225480"/>
                      <a:pt x="1513708" y="412365"/>
                    </a:cubicBezTo>
                    <a:cubicBezTo>
                      <a:pt x="1493731" y="599250"/>
                      <a:pt x="1517769" y="667819"/>
                      <a:pt x="1513708" y="841562"/>
                    </a:cubicBezTo>
                    <a:cubicBezTo>
                      <a:pt x="1284741" y="844664"/>
                      <a:pt x="1168989" y="818948"/>
                      <a:pt x="1039413" y="841562"/>
                    </a:cubicBezTo>
                    <a:cubicBezTo>
                      <a:pt x="909838" y="864176"/>
                      <a:pt x="796076" y="818360"/>
                      <a:pt x="565118" y="841562"/>
                    </a:cubicBezTo>
                    <a:cubicBezTo>
                      <a:pt x="334160" y="864764"/>
                      <a:pt x="216508" y="816913"/>
                      <a:pt x="0" y="841562"/>
                    </a:cubicBezTo>
                    <a:cubicBezTo>
                      <a:pt x="-4180" y="741044"/>
                      <a:pt x="-7612" y="573275"/>
                      <a:pt x="0" y="420781"/>
                    </a:cubicBezTo>
                    <a:cubicBezTo>
                      <a:pt x="7612" y="268287"/>
                      <a:pt x="13791" y="191600"/>
                      <a:pt x="0" y="0"/>
                    </a:cubicBezTo>
                    <a:close/>
                  </a:path>
                  <a:path w="1513708" h="841562" stroke="0" extrusionOk="0">
                    <a:moveTo>
                      <a:pt x="0" y="0"/>
                    </a:moveTo>
                    <a:cubicBezTo>
                      <a:pt x="117941" y="17479"/>
                      <a:pt x="341062" y="18217"/>
                      <a:pt x="504569" y="0"/>
                    </a:cubicBezTo>
                    <a:cubicBezTo>
                      <a:pt x="668076" y="-18217"/>
                      <a:pt x="865006" y="15546"/>
                      <a:pt x="978865" y="0"/>
                    </a:cubicBezTo>
                    <a:cubicBezTo>
                      <a:pt x="1092724" y="-15546"/>
                      <a:pt x="1384701" y="8169"/>
                      <a:pt x="1513708" y="0"/>
                    </a:cubicBezTo>
                    <a:cubicBezTo>
                      <a:pt x="1532790" y="100859"/>
                      <a:pt x="1533343" y="317930"/>
                      <a:pt x="1513708" y="437612"/>
                    </a:cubicBezTo>
                    <a:cubicBezTo>
                      <a:pt x="1494073" y="557294"/>
                      <a:pt x="1520088" y="656676"/>
                      <a:pt x="1513708" y="841562"/>
                    </a:cubicBezTo>
                    <a:cubicBezTo>
                      <a:pt x="1398037" y="821721"/>
                      <a:pt x="1157941" y="828871"/>
                      <a:pt x="1009139" y="841562"/>
                    </a:cubicBezTo>
                    <a:cubicBezTo>
                      <a:pt x="860337" y="854253"/>
                      <a:pt x="641431" y="865529"/>
                      <a:pt x="489432" y="841562"/>
                    </a:cubicBezTo>
                    <a:cubicBezTo>
                      <a:pt x="337433" y="817595"/>
                      <a:pt x="194142" y="837696"/>
                      <a:pt x="0" y="841562"/>
                    </a:cubicBezTo>
                    <a:cubicBezTo>
                      <a:pt x="-14555" y="696537"/>
                      <a:pt x="-11754" y="607303"/>
                      <a:pt x="0" y="429197"/>
                    </a:cubicBezTo>
                    <a:cubicBezTo>
                      <a:pt x="11754" y="251092"/>
                      <a:pt x="2063" y="110849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AEAEA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  <p:sp>
            <p:nvSpPr>
              <p:cNvPr id="202" name="Article Title 2">
                <a:extLst>
                  <a:ext uri="{FF2B5EF4-FFF2-40B4-BE49-F238E27FC236}">
                    <a16:creationId xmlns:a16="http://schemas.microsoft.com/office/drawing/2014/main" id="{07710B82-33F3-47CB-9D59-FD429AD1676C}"/>
                  </a:ext>
                </a:extLst>
              </p:cNvPr>
              <p:cNvSpPr txBox="1"/>
              <p:nvPr/>
            </p:nvSpPr>
            <p:spPr>
              <a:xfrm>
                <a:off x="7760551" y="6057711"/>
                <a:ext cx="3087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3C3C3C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News article</a:t>
                </a:r>
              </a:p>
            </p:txBody>
          </p:sp>
          <p:sp>
            <p:nvSpPr>
              <p:cNvPr id="203" name="Article Lead 2">
                <a:extLst>
                  <a:ext uri="{FF2B5EF4-FFF2-40B4-BE49-F238E27FC236}">
                    <a16:creationId xmlns:a16="http://schemas.microsoft.com/office/drawing/2014/main" id="{0A1C7B6C-7F27-4EE9-86B8-2DBE7C4B513F}"/>
                  </a:ext>
                </a:extLst>
              </p:cNvPr>
              <p:cNvSpPr txBox="1"/>
              <p:nvPr/>
            </p:nvSpPr>
            <p:spPr>
              <a:xfrm>
                <a:off x="7760551" y="6291301"/>
                <a:ext cx="3087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rgbClr val="5D5D5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Preview that shows the first few lines of the article.</a:t>
                </a:r>
              </a:p>
            </p:txBody>
          </p:sp>
          <p:sp>
            <p:nvSpPr>
              <p:cNvPr id="204" name="Article Author 2">
                <a:extLst>
                  <a:ext uri="{FF2B5EF4-FFF2-40B4-BE49-F238E27FC236}">
                    <a16:creationId xmlns:a16="http://schemas.microsoft.com/office/drawing/2014/main" id="{A5417871-AAB8-4446-B708-4ECAD3E4CA44}"/>
                  </a:ext>
                </a:extLst>
              </p:cNvPr>
              <p:cNvSpPr txBox="1"/>
              <p:nvPr/>
            </p:nvSpPr>
            <p:spPr>
              <a:xfrm>
                <a:off x="7852240" y="6717937"/>
                <a:ext cx="609770" cy="10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rgbClr val="646464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205" name="Article Date 2">
                <a:extLst>
                  <a:ext uri="{FF2B5EF4-FFF2-40B4-BE49-F238E27FC236}">
                    <a16:creationId xmlns:a16="http://schemas.microsoft.com/office/drawing/2014/main" id="{3307F562-6F95-416A-B1A6-CC4D83161D40}"/>
                  </a:ext>
                </a:extLst>
              </p:cNvPr>
              <p:cNvSpPr txBox="1"/>
              <p:nvPr/>
            </p:nvSpPr>
            <p:spPr>
              <a:xfrm>
                <a:off x="8481336" y="6717937"/>
                <a:ext cx="91031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chemeClr val="bg1">
                        <a:lumMod val="65000"/>
                      </a:schemeClr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 few seconds ago</a:t>
                </a:r>
              </a:p>
            </p:txBody>
          </p:sp>
        </p:grpSp>
        <p:grpSp>
          <p:nvGrpSpPr>
            <p:cNvPr id="211" name="News 3">
              <a:extLst>
                <a:ext uri="{FF2B5EF4-FFF2-40B4-BE49-F238E27FC236}">
                  <a16:creationId xmlns:a16="http://schemas.microsoft.com/office/drawing/2014/main" id="{67872432-F5E0-4406-BBB6-236A8CDE296A}"/>
                </a:ext>
              </a:extLst>
            </p:cNvPr>
            <p:cNvGrpSpPr/>
            <p:nvPr/>
          </p:nvGrpSpPr>
          <p:grpSpPr>
            <a:xfrm>
              <a:off x="1384870" y="7305526"/>
              <a:ext cx="4678077" cy="858517"/>
              <a:chOff x="1384870" y="7305526"/>
              <a:chExt cx="4678077" cy="858517"/>
            </a:xfrm>
          </p:grpSpPr>
          <p:sp>
            <p:nvSpPr>
              <p:cNvPr id="119" name="News Image 3">
                <a:extLst>
                  <a:ext uri="{FF2B5EF4-FFF2-40B4-BE49-F238E27FC236}">
                    <a16:creationId xmlns:a16="http://schemas.microsoft.com/office/drawing/2014/main" id="{D023F832-41AE-4872-892A-F356160FE701}"/>
                  </a:ext>
                </a:extLst>
              </p:cNvPr>
              <p:cNvSpPr/>
              <p:nvPr/>
            </p:nvSpPr>
            <p:spPr>
              <a:xfrm>
                <a:off x="1384870" y="7322481"/>
                <a:ext cx="1513708" cy="841562"/>
              </a:xfrm>
              <a:custGeom>
                <a:avLst/>
                <a:gdLst>
                  <a:gd name="connsiteX0" fmla="*/ 0 w 1513708"/>
                  <a:gd name="connsiteY0" fmla="*/ 0 h 841562"/>
                  <a:gd name="connsiteX1" fmla="*/ 534843 w 1513708"/>
                  <a:gd name="connsiteY1" fmla="*/ 0 h 841562"/>
                  <a:gd name="connsiteX2" fmla="*/ 994002 w 1513708"/>
                  <a:gd name="connsiteY2" fmla="*/ 0 h 841562"/>
                  <a:gd name="connsiteX3" fmla="*/ 1513708 w 1513708"/>
                  <a:gd name="connsiteY3" fmla="*/ 0 h 841562"/>
                  <a:gd name="connsiteX4" fmla="*/ 1513708 w 1513708"/>
                  <a:gd name="connsiteY4" fmla="*/ 412365 h 841562"/>
                  <a:gd name="connsiteX5" fmla="*/ 1513708 w 1513708"/>
                  <a:gd name="connsiteY5" fmla="*/ 841562 h 841562"/>
                  <a:gd name="connsiteX6" fmla="*/ 1039413 w 1513708"/>
                  <a:gd name="connsiteY6" fmla="*/ 841562 h 841562"/>
                  <a:gd name="connsiteX7" fmla="*/ 565118 w 1513708"/>
                  <a:gd name="connsiteY7" fmla="*/ 841562 h 841562"/>
                  <a:gd name="connsiteX8" fmla="*/ 0 w 1513708"/>
                  <a:gd name="connsiteY8" fmla="*/ 841562 h 841562"/>
                  <a:gd name="connsiteX9" fmla="*/ 0 w 1513708"/>
                  <a:gd name="connsiteY9" fmla="*/ 420781 h 841562"/>
                  <a:gd name="connsiteX10" fmla="*/ 0 w 1513708"/>
                  <a:gd name="connsiteY10" fmla="*/ 0 h 8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3708" h="841562" fill="none" extrusionOk="0">
                    <a:moveTo>
                      <a:pt x="0" y="0"/>
                    </a:moveTo>
                    <a:cubicBezTo>
                      <a:pt x="260991" y="-24226"/>
                      <a:pt x="417772" y="-12454"/>
                      <a:pt x="534843" y="0"/>
                    </a:cubicBezTo>
                    <a:cubicBezTo>
                      <a:pt x="651914" y="12454"/>
                      <a:pt x="887294" y="20014"/>
                      <a:pt x="994002" y="0"/>
                    </a:cubicBezTo>
                    <a:cubicBezTo>
                      <a:pt x="1100710" y="-20014"/>
                      <a:pt x="1354181" y="3096"/>
                      <a:pt x="1513708" y="0"/>
                    </a:cubicBezTo>
                    <a:cubicBezTo>
                      <a:pt x="1533261" y="153520"/>
                      <a:pt x="1533685" y="225480"/>
                      <a:pt x="1513708" y="412365"/>
                    </a:cubicBezTo>
                    <a:cubicBezTo>
                      <a:pt x="1493731" y="599250"/>
                      <a:pt x="1517769" y="667819"/>
                      <a:pt x="1513708" y="841562"/>
                    </a:cubicBezTo>
                    <a:cubicBezTo>
                      <a:pt x="1284741" y="844664"/>
                      <a:pt x="1168989" y="818948"/>
                      <a:pt x="1039413" y="841562"/>
                    </a:cubicBezTo>
                    <a:cubicBezTo>
                      <a:pt x="909838" y="864176"/>
                      <a:pt x="796076" y="818360"/>
                      <a:pt x="565118" y="841562"/>
                    </a:cubicBezTo>
                    <a:cubicBezTo>
                      <a:pt x="334160" y="864764"/>
                      <a:pt x="216508" y="816913"/>
                      <a:pt x="0" y="841562"/>
                    </a:cubicBezTo>
                    <a:cubicBezTo>
                      <a:pt x="-4180" y="741044"/>
                      <a:pt x="-7612" y="573275"/>
                      <a:pt x="0" y="420781"/>
                    </a:cubicBezTo>
                    <a:cubicBezTo>
                      <a:pt x="7612" y="268287"/>
                      <a:pt x="13791" y="191600"/>
                      <a:pt x="0" y="0"/>
                    </a:cubicBezTo>
                    <a:close/>
                  </a:path>
                  <a:path w="1513708" h="841562" stroke="0" extrusionOk="0">
                    <a:moveTo>
                      <a:pt x="0" y="0"/>
                    </a:moveTo>
                    <a:cubicBezTo>
                      <a:pt x="117941" y="17479"/>
                      <a:pt x="341062" y="18217"/>
                      <a:pt x="504569" y="0"/>
                    </a:cubicBezTo>
                    <a:cubicBezTo>
                      <a:pt x="668076" y="-18217"/>
                      <a:pt x="865006" y="15546"/>
                      <a:pt x="978865" y="0"/>
                    </a:cubicBezTo>
                    <a:cubicBezTo>
                      <a:pt x="1092724" y="-15546"/>
                      <a:pt x="1384701" y="8169"/>
                      <a:pt x="1513708" y="0"/>
                    </a:cubicBezTo>
                    <a:cubicBezTo>
                      <a:pt x="1532790" y="100859"/>
                      <a:pt x="1533343" y="317930"/>
                      <a:pt x="1513708" y="437612"/>
                    </a:cubicBezTo>
                    <a:cubicBezTo>
                      <a:pt x="1494073" y="557294"/>
                      <a:pt x="1520088" y="656676"/>
                      <a:pt x="1513708" y="841562"/>
                    </a:cubicBezTo>
                    <a:cubicBezTo>
                      <a:pt x="1398037" y="821721"/>
                      <a:pt x="1157941" y="828871"/>
                      <a:pt x="1009139" y="841562"/>
                    </a:cubicBezTo>
                    <a:cubicBezTo>
                      <a:pt x="860337" y="854253"/>
                      <a:pt x="641431" y="865529"/>
                      <a:pt x="489432" y="841562"/>
                    </a:cubicBezTo>
                    <a:cubicBezTo>
                      <a:pt x="337433" y="817595"/>
                      <a:pt x="194142" y="837696"/>
                      <a:pt x="0" y="841562"/>
                    </a:cubicBezTo>
                    <a:cubicBezTo>
                      <a:pt x="-14555" y="696537"/>
                      <a:pt x="-11754" y="607303"/>
                      <a:pt x="0" y="429197"/>
                    </a:cubicBezTo>
                    <a:cubicBezTo>
                      <a:pt x="11754" y="251092"/>
                      <a:pt x="2063" y="110849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AEAEA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207" name="Article Title 3">
                <a:extLst>
                  <a:ext uri="{FF2B5EF4-FFF2-40B4-BE49-F238E27FC236}">
                    <a16:creationId xmlns:a16="http://schemas.microsoft.com/office/drawing/2014/main" id="{4866C712-9D8F-4E68-A25D-3F07E445CD80}"/>
                  </a:ext>
                </a:extLst>
              </p:cNvPr>
              <p:cNvSpPr txBox="1"/>
              <p:nvPr/>
            </p:nvSpPr>
            <p:spPr>
              <a:xfrm>
                <a:off x="2975191" y="7305526"/>
                <a:ext cx="3087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3C3C3C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News article</a:t>
                </a:r>
              </a:p>
            </p:txBody>
          </p:sp>
          <p:sp>
            <p:nvSpPr>
              <p:cNvPr id="208" name="Article Lead 3">
                <a:extLst>
                  <a:ext uri="{FF2B5EF4-FFF2-40B4-BE49-F238E27FC236}">
                    <a16:creationId xmlns:a16="http://schemas.microsoft.com/office/drawing/2014/main" id="{2C0EC91C-E032-40FB-8E8F-C534FDC9A747}"/>
                  </a:ext>
                </a:extLst>
              </p:cNvPr>
              <p:cNvSpPr txBox="1"/>
              <p:nvPr/>
            </p:nvSpPr>
            <p:spPr>
              <a:xfrm>
                <a:off x="2975191" y="7539116"/>
                <a:ext cx="3087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rgbClr val="5D5D5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Preview that shows the first few lines of the article.</a:t>
                </a:r>
              </a:p>
            </p:txBody>
          </p:sp>
          <p:sp>
            <p:nvSpPr>
              <p:cNvPr id="209" name="Article Author 3">
                <a:extLst>
                  <a:ext uri="{FF2B5EF4-FFF2-40B4-BE49-F238E27FC236}">
                    <a16:creationId xmlns:a16="http://schemas.microsoft.com/office/drawing/2014/main" id="{F453B156-B6A8-486B-AC1D-88A6AE16AA8B}"/>
                  </a:ext>
                </a:extLst>
              </p:cNvPr>
              <p:cNvSpPr txBox="1"/>
              <p:nvPr/>
            </p:nvSpPr>
            <p:spPr>
              <a:xfrm>
                <a:off x="3066880" y="7965752"/>
                <a:ext cx="609770" cy="10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rgbClr val="646464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210" name="Article Date 3">
                <a:extLst>
                  <a:ext uri="{FF2B5EF4-FFF2-40B4-BE49-F238E27FC236}">
                    <a16:creationId xmlns:a16="http://schemas.microsoft.com/office/drawing/2014/main" id="{9654B1C5-C64F-49AB-AB48-3FDAD92F46D2}"/>
                  </a:ext>
                </a:extLst>
              </p:cNvPr>
              <p:cNvSpPr txBox="1"/>
              <p:nvPr/>
            </p:nvSpPr>
            <p:spPr>
              <a:xfrm>
                <a:off x="3695976" y="7965752"/>
                <a:ext cx="91031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chemeClr val="bg1">
                        <a:lumMod val="65000"/>
                      </a:schemeClr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 few seconds ago</a:t>
                </a:r>
              </a:p>
            </p:txBody>
          </p:sp>
        </p:grpSp>
        <p:grpSp>
          <p:nvGrpSpPr>
            <p:cNvPr id="600" name="News 4">
              <a:extLst>
                <a:ext uri="{FF2B5EF4-FFF2-40B4-BE49-F238E27FC236}">
                  <a16:creationId xmlns:a16="http://schemas.microsoft.com/office/drawing/2014/main" id="{B2BB1F74-735B-4DBE-9F4D-2B43223740F7}"/>
                </a:ext>
              </a:extLst>
            </p:cNvPr>
            <p:cNvGrpSpPr/>
            <p:nvPr/>
          </p:nvGrpSpPr>
          <p:grpSpPr>
            <a:xfrm>
              <a:off x="6170520" y="7322481"/>
              <a:ext cx="4677787" cy="868738"/>
              <a:chOff x="6170520" y="6057711"/>
              <a:chExt cx="4677787" cy="868738"/>
            </a:xfrm>
          </p:grpSpPr>
          <p:sp>
            <p:nvSpPr>
              <p:cNvPr id="601" name="News Image 2">
                <a:extLst>
                  <a:ext uri="{FF2B5EF4-FFF2-40B4-BE49-F238E27FC236}">
                    <a16:creationId xmlns:a16="http://schemas.microsoft.com/office/drawing/2014/main" id="{AD7F26C2-64FE-41E0-8FE7-F57304863354}"/>
                  </a:ext>
                </a:extLst>
              </p:cNvPr>
              <p:cNvSpPr/>
              <p:nvPr/>
            </p:nvSpPr>
            <p:spPr>
              <a:xfrm>
                <a:off x="6170520" y="6084887"/>
                <a:ext cx="1513708" cy="841562"/>
              </a:xfrm>
              <a:custGeom>
                <a:avLst/>
                <a:gdLst>
                  <a:gd name="connsiteX0" fmla="*/ 0 w 1513708"/>
                  <a:gd name="connsiteY0" fmla="*/ 0 h 841562"/>
                  <a:gd name="connsiteX1" fmla="*/ 534843 w 1513708"/>
                  <a:gd name="connsiteY1" fmla="*/ 0 h 841562"/>
                  <a:gd name="connsiteX2" fmla="*/ 994002 w 1513708"/>
                  <a:gd name="connsiteY2" fmla="*/ 0 h 841562"/>
                  <a:gd name="connsiteX3" fmla="*/ 1513708 w 1513708"/>
                  <a:gd name="connsiteY3" fmla="*/ 0 h 841562"/>
                  <a:gd name="connsiteX4" fmla="*/ 1513708 w 1513708"/>
                  <a:gd name="connsiteY4" fmla="*/ 412365 h 841562"/>
                  <a:gd name="connsiteX5" fmla="*/ 1513708 w 1513708"/>
                  <a:gd name="connsiteY5" fmla="*/ 841562 h 841562"/>
                  <a:gd name="connsiteX6" fmla="*/ 1039413 w 1513708"/>
                  <a:gd name="connsiteY6" fmla="*/ 841562 h 841562"/>
                  <a:gd name="connsiteX7" fmla="*/ 565118 w 1513708"/>
                  <a:gd name="connsiteY7" fmla="*/ 841562 h 841562"/>
                  <a:gd name="connsiteX8" fmla="*/ 0 w 1513708"/>
                  <a:gd name="connsiteY8" fmla="*/ 841562 h 841562"/>
                  <a:gd name="connsiteX9" fmla="*/ 0 w 1513708"/>
                  <a:gd name="connsiteY9" fmla="*/ 420781 h 841562"/>
                  <a:gd name="connsiteX10" fmla="*/ 0 w 1513708"/>
                  <a:gd name="connsiteY10" fmla="*/ 0 h 8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3708" h="841562" fill="none" extrusionOk="0">
                    <a:moveTo>
                      <a:pt x="0" y="0"/>
                    </a:moveTo>
                    <a:cubicBezTo>
                      <a:pt x="260991" y="-24226"/>
                      <a:pt x="417772" y="-12454"/>
                      <a:pt x="534843" y="0"/>
                    </a:cubicBezTo>
                    <a:cubicBezTo>
                      <a:pt x="651914" y="12454"/>
                      <a:pt x="887294" y="20014"/>
                      <a:pt x="994002" y="0"/>
                    </a:cubicBezTo>
                    <a:cubicBezTo>
                      <a:pt x="1100710" y="-20014"/>
                      <a:pt x="1354181" y="3096"/>
                      <a:pt x="1513708" y="0"/>
                    </a:cubicBezTo>
                    <a:cubicBezTo>
                      <a:pt x="1533261" y="153520"/>
                      <a:pt x="1533685" y="225480"/>
                      <a:pt x="1513708" y="412365"/>
                    </a:cubicBezTo>
                    <a:cubicBezTo>
                      <a:pt x="1493731" y="599250"/>
                      <a:pt x="1517769" y="667819"/>
                      <a:pt x="1513708" y="841562"/>
                    </a:cubicBezTo>
                    <a:cubicBezTo>
                      <a:pt x="1284741" y="844664"/>
                      <a:pt x="1168989" y="818948"/>
                      <a:pt x="1039413" y="841562"/>
                    </a:cubicBezTo>
                    <a:cubicBezTo>
                      <a:pt x="909838" y="864176"/>
                      <a:pt x="796076" y="818360"/>
                      <a:pt x="565118" y="841562"/>
                    </a:cubicBezTo>
                    <a:cubicBezTo>
                      <a:pt x="334160" y="864764"/>
                      <a:pt x="216508" y="816913"/>
                      <a:pt x="0" y="841562"/>
                    </a:cubicBezTo>
                    <a:cubicBezTo>
                      <a:pt x="-4180" y="741044"/>
                      <a:pt x="-7612" y="573275"/>
                      <a:pt x="0" y="420781"/>
                    </a:cubicBezTo>
                    <a:cubicBezTo>
                      <a:pt x="7612" y="268287"/>
                      <a:pt x="13791" y="191600"/>
                      <a:pt x="0" y="0"/>
                    </a:cubicBezTo>
                    <a:close/>
                  </a:path>
                  <a:path w="1513708" h="841562" stroke="0" extrusionOk="0">
                    <a:moveTo>
                      <a:pt x="0" y="0"/>
                    </a:moveTo>
                    <a:cubicBezTo>
                      <a:pt x="117941" y="17479"/>
                      <a:pt x="341062" y="18217"/>
                      <a:pt x="504569" y="0"/>
                    </a:cubicBezTo>
                    <a:cubicBezTo>
                      <a:pt x="668076" y="-18217"/>
                      <a:pt x="865006" y="15546"/>
                      <a:pt x="978865" y="0"/>
                    </a:cubicBezTo>
                    <a:cubicBezTo>
                      <a:pt x="1092724" y="-15546"/>
                      <a:pt x="1384701" y="8169"/>
                      <a:pt x="1513708" y="0"/>
                    </a:cubicBezTo>
                    <a:cubicBezTo>
                      <a:pt x="1532790" y="100859"/>
                      <a:pt x="1533343" y="317930"/>
                      <a:pt x="1513708" y="437612"/>
                    </a:cubicBezTo>
                    <a:cubicBezTo>
                      <a:pt x="1494073" y="557294"/>
                      <a:pt x="1520088" y="656676"/>
                      <a:pt x="1513708" y="841562"/>
                    </a:cubicBezTo>
                    <a:cubicBezTo>
                      <a:pt x="1398037" y="821721"/>
                      <a:pt x="1157941" y="828871"/>
                      <a:pt x="1009139" y="841562"/>
                    </a:cubicBezTo>
                    <a:cubicBezTo>
                      <a:pt x="860337" y="854253"/>
                      <a:pt x="641431" y="865529"/>
                      <a:pt x="489432" y="841562"/>
                    </a:cubicBezTo>
                    <a:cubicBezTo>
                      <a:pt x="337433" y="817595"/>
                      <a:pt x="194142" y="837696"/>
                      <a:pt x="0" y="841562"/>
                    </a:cubicBezTo>
                    <a:cubicBezTo>
                      <a:pt x="-14555" y="696537"/>
                      <a:pt x="-11754" y="607303"/>
                      <a:pt x="0" y="429197"/>
                    </a:cubicBezTo>
                    <a:cubicBezTo>
                      <a:pt x="11754" y="251092"/>
                      <a:pt x="2063" y="110849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AEAEA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602" name="Article Title 2">
                <a:extLst>
                  <a:ext uri="{FF2B5EF4-FFF2-40B4-BE49-F238E27FC236}">
                    <a16:creationId xmlns:a16="http://schemas.microsoft.com/office/drawing/2014/main" id="{666148A0-38FB-4D11-BE7A-90B9D7F40CD9}"/>
                  </a:ext>
                </a:extLst>
              </p:cNvPr>
              <p:cNvSpPr txBox="1"/>
              <p:nvPr/>
            </p:nvSpPr>
            <p:spPr>
              <a:xfrm>
                <a:off x="7760551" y="6057711"/>
                <a:ext cx="3087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3C3C3C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News article</a:t>
                </a:r>
              </a:p>
            </p:txBody>
          </p:sp>
          <p:sp>
            <p:nvSpPr>
              <p:cNvPr id="603" name="Article Lead 2">
                <a:extLst>
                  <a:ext uri="{FF2B5EF4-FFF2-40B4-BE49-F238E27FC236}">
                    <a16:creationId xmlns:a16="http://schemas.microsoft.com/office/drawing/2014/main" id="{09573C10-E3C7-405A-A7D2-43DAC6890C1F}"/>
                  </a:ext>
                </a:extLst>
              </p:cNvPr>
              <p:cNvSpPr txBox="1"/>
              <p:nvPr/>
            </p:nvSpPr>
            <p:spPr>
              <a:xfrm>
                <a:off x="7760551" y="6291301"/>
                <a:ext cx="3087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rgbClr val="5D5D5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Preview that shows the first few lines of the article.</a:t>
                </a:r>
              </a:p>
            </p:txBody>
          </p:sp>
          <p:sp>
            <p:nvSpPr>
              <p:cNvPr id="604" name="Article Author 2">
                <a:extLst>
                  <a:ext uri="{FF2B5EF4-FFF2-40B4-BE49-F238E27FC236}">
                    <a16:creationId xmlns:a16="http://schemas.microsoft.com/office/drawing/2014/main" id="{97776D74-F1B0-45DF-9B46-DD66D6F221A2}"/>
                  </a:ext>
                </a:extLst>
              </p:cNvPr>
              <p:cNvSpPr txBox="1"/>
              <p:nvPr/>
            </p:nvSpPr>
            <p:spPr>
              <a:xfrm>
                <a:off x="7852240" y="6717937"/>
                <a:ext cx="609770" cy="108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rgbClr val="646464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605" name="Article Date 2">
                <a:extLst>
                  <a:ext uri="{FF2B5EF4-FFF2-40B4-BE49-F238E27FC236}">
                    <a16:creationId xmlns:a16="http://schemas.microsoft.com/office/drawing/2014/main" id="{980DB72C-6342-4B56-A99B-26C83357437B}"/>
                  </a:ext>
                </a:extLst>
              </p:cNvPr>
              <p:cNvSpPr txBox="1"/>
              <p:nvPr/>
            </p:nvSpPr>
            <p:spPr>
              <a:xfrm>
                <a:off x="8481336" y="6717937"/>
                <a:ext cx="91031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chemeClr val="bg1">
                        <a:lumMod val="65000"/>
                      </a:schemeClr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 few seconds ago</a:t>
                </a:r>
              </a:p>
            </p:txBody>
          </p:sp>
        </p:grpSp>
        <p:grpSp>
          <p:nvGrpSpPr>
            <p:cNvPr id="29" name="News 1">
              <a:extLst>
                <a:ext uri="{FF2B5EF4-FFF2-40B4-BE49-F238E27FC236}">
                  <a16:creationId xmlns:a16="http://schemas.microsoft.com/office/drawing/2014/main" id="{DF56189D-85BE-42F6-A26A-2B34D660078B}"/>
                </a:ext>
              </a:extLst>
            </p:cNvPr>
            <p:cNvGrpSpPr/>
            <p:nvPr/>
          </p:nvGrpSpPr>
          <p:grpSpPr>
            <a:xfrm>
              <a:off x="1384870" y="6065331"/>
              <a:ext cx="4678077" cy="861118"/>
              <a:chOff x="1384870" y="6065331"/>
              <a:chExt cx="4678077" cy="861118"/>
            </a:xfrm>
          </p:grpSpPr>
          <p:sp>
            <p:nvSpPr>
              <p:cNvPr id="117" name="News Image 1">
                <a:extLst>
                  <a:ext uri="{FF2B5EF4-FFF2-40B4-BE49-F238E27FC236}">
                    <a16:creationId xmlns:a16="http://schemas.microsoft.com/office/drawing/2014/main" id="{C031FB42-62DD-4B46-8340-92C8C54A91AF}"/>
                  </a:ext>
                </a:extLst>
              </p:cNvPr>
              <p:cNvSpPr/>
              <p:nvPr/>
            </p:nvSpPr>
            <p:spPr>
              <a:xfrm>
                <a:off x="1384870" y="6084887"/>
                <a:ext cx="1513708" cy="841562"/>
              </a:xfrm>
              <a:custGeom>
                <a:avLst/>
                <a:gdLst>
                  <a:gd name="connsiteX0" fmla="*/ 0 w 1513708"/>
                  <a:gd name="connsiteY0" fmla="*/ 0 h 841562"/>
                  <a:gd name="connsiteX1" fmla="*/ 534843 w 1513708"/>
                  <a:gd name="connsiteY1" fmla="*/ 0 h 841562"/>
                  <a:gd name="connsiteX2" fmla="*/ 994002 w 1513708"/>
                  <a:gd name="connsiteY2" fmla="*/ 0 h 841562"/>
                  <a:gd name="connsiteX3" fmla="*/ 1513708 w 1513708"/>
                  <a:gd name="connsiteY3" fmla="*/ 0 h 841562"/>
                  <a:gd name="connsiteX4" fmla="*/ 1513708 w 1513708"/>
                  <a:gd name="connsiteY4" fmla="*/ 412365 h 841562"/>
                  <a:gd name="connsiteX5" fmla="*/ 1513708 w 1513708"/>
                  <a:gd name="connsiteY5" fmla="*/ 841562 h 841562"/>
                  <a:gd name="connsiteX6" fmla="*/ 1039413 w 1513708"/>
                  <a:gd name="connsiteY6" fmla="*/ 841562 h 841562"/>
                  <a:gd name="connsiteX7" fmla="*/ 565118 w 1513708"/>
                  <a:gd name="connsiteY7" fmla="*/ 841562 h 841562"/>
                  <a:gd name="connsiteX8" fmla="*/ 0 w 1513708"/>
                  <a:gd name="connsiteY8" fmla="*/ 841562 h 841562"/>
                  <a:gd name="connsiteX9" fmla="*/ 0 w 1513708"/>
                  <a:gd name="connsiteY9" fmla="*/ 420781 h 841562"/>
                  <a:gd name="connsiteX10" fmla="*/ 0 w 1513708"/>
                  <a:gd name="connsiteY10" fmla="*/ 0 h 8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3708" h="841562" fill="none" extrusionOk="0">
                    <a:moveTo>
                      <a:pt x="0" y="0"/>
                    </a:moveTo>
                    <a:cubicBezTo>
                      <a:pt x="260991" y="-24226"/>
                      <a:pt x="417772" y="-12454"/>
                      <a:pt x="534843" y="0"/>
                    </a:cubicBezTo>
                    <a:cubicBezTo>
                      <a:pt x="651914" y="12454"/>
                      <a:pt x="887294" y="20014"/>
                      <a:pt x="994002" y="0"/>
                    </a:cubicBezTo>
                    <a:cubicBezTo>
                      <a:pt x="1100710" y="-20014"/>
                      <a:pt x="1354181" y="3096"/>
                      <a:pt x="1513708" y="0"/>
                    </a:cubicBezTo>
                    <a:cubicBezTo>
                      <a:pt x="1533261" y="153520"/>
                      <a:pt x="1533685" y="225480"/>
                      <a:pt x="1513708" y="412365"/>
                    </a:cubicBezTo>
                    <a:cubicBezTo>
                      <a:pt x="1493731" y="599250"/>
                      <a:pt x="1517769" y="667819"/>
                      <a:pt x="1513708" y="841562"/>
                    </a:cubicBezTo>
                    <a:cubicBezTo>
                      <a:pt x="1284741" y="844664"/>
                      <a:pt x="1168989" y="818948"/>
                      <a:pt x="1039413" y="841562"/>
                    </a:cubicBezTo>
                    <a:cubicBezTo>
                      <a:pt x="909838" y="864176"/>
                      <a:pt x="796076" y="818360"/>
                      <a:pt x="565118" y="841562"/>
                    </a:cubicBezTo>
                    <a:cubicBezTo>
                      <a:pt x="334160" y="864764"/>
                      <a:pt x="216508" y="816913"/>
                      <a:pt x="0" y="841562"/>
                    </a:cubicBezTo>
                    <a:cubicBezTo>
                      <a:pt x="-4180" y="741044"/>
                      <a:pt x="-7612" y="573275"/>
                      <a:pt x="0" y="420781"/>
                    </a:cubicBezTo>
                    <a:cubicBezTo>
                      <a:pt x="7612" y="268287"/>
                      <a:pt x="13791" y="191600"/>
                      <a:pt x="0" y="0"/>
                    </a:cubicBezTo>
                    <a:close/>
                  </a:path>
                  <a:path w="1513708" h="841562" stroke="0" extrusionOk="0">
                    <a:moveTo>
                      <a:pt x="0" y="0"/>
                    </a:moveTo>
                    <a:cubicBezTo>
                      <a:pt x="117941" y="17479"/>
                      <a:pt x="341062" y="18217"/>
                      <a:pt x="504569" y="0"/>
                    </a:cubicBezTo>
                    <a:cubicBezTo>
                      <a:pt x="668076" y="-18217"/>
                      <a:pt x="865006" y="15546"/>
                      <a:pt x="978865" y="0"/>
                    </a:cubicBezTo>
                    <a:cubicBezTo>
                      <a:pt x="1092724" y="-15546"/>
                      <a:pt x="1384701" y="8169"/>
                      <a:pt x="1513708" y="0"/>
                    </a:cubicBezTo>
                    <a:cubicBezTo>
                      <a:pt x="1532790" y="100859"/>
                      <a:pt x="1533343" y="317930"/>
                      <a:pt x="1513708" y="437612"/>
                    </a:cubicBezTo>
                    <a:cubicBezTo>
                      <a:pt x="1494073" y="557294"/>
                      <a:pt x="1520088" y="656676"/>
                      <a:pt x="1513708" y="841562"/>
                    </a:cubicBezTo>
                    <a:cubicBezTo>
                      <a:pt x="1398037" y="821721"/>
                      <a:pt x="1157941" y="828871"/>
                      <a:pt x="1009139" y="841562"/>
                    </a:cubicBezTo>
                    <a:cubicBezTo>
                      <a:pt x="860337" y="854253"/>
                      <a:pt x="641431" y="865529"/>
                      <a:pt x="489432" y="841562"/>
                    </a:cubicBezTo>
                    <a:cubicBezTo>
                      <a:pt x="337433" y="817595"/>
                      <a:pt x="194142" y="837696"/>
                      <a:pt x="0" y="841562"/>
                    </a:cubicBezTo>
                    <a:cubicBezTo>
                      <a:pt x="-14555" y="696537"/>
                      <a:pt x="-11754" y="607303"/>
                      <a:pt x="0" y="429197"/>
                    </a:cubicBezTo>
                    <a:cubicBezTo>
                      <a:pt x="11754" y="251092"/>
                      <a:pt x="2063" y="110849"/>
                      <a:pt x="0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solidFill>
                  <a:srgbClr val="397ACE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  <p:sp>
            <p:nvSpPr>
              <p:cNvPr id="198" name="Article Title 1">
                <a:extLst>
                  <a:ext uri="{FF2B5EF4-FFF2-40B4-BE49-F238E27FC236}">
                    <a16:creationId xmlns:a16="http://schemas.microsoft.com/office/drawing/2014/main" id="{60228A61-3E14-496C-A836-39ABF1A8110F}"/>
                  </a:ext>
                </a:extLst>
              </p:cNvPr>
              <p:cNvSpPr txBox="1"/>
              <p:nvPr/>
            </p:nvSpPr>
            <p:spPr>
              <a:xfrm>
                <a:off x="2975191" y="6065331"/>
                <a:ext cx="308775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3C3C3C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Create a news article</a:t>
                </a:r>
              </a:p>
            </p:txBody>
          </p:sp>
          <p:sp>
            <p:nvSpPr>
              <p:cNvPr id="199" name="Article Lead 1">
                <a:extLst>
                  <a:ext uri="{FF2B5EF4-FFF2-40B4-BE49-F238E27FC236}">
                    <a16:creationId xmlns:a16="http://schemas.microsoft.com/office/drawing/2014/main" id="{C5435600-ACAF-4040-A3F4-5BD6D8D81D7A}"/>
                  </a:ext>
                </a:extLst>
              </p:cNvPr>
              <p:cNvSpPr txBox="1"/>
              <p:nvPr/>
            </p:nvSpPr>
            <p:spPr>
              <a:xfrm>
                <a:off x="2975191" y="6298921"/>
                <a:ext cx="30877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rgbClr val="5D5D5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Keep your audience engaged by sharing your latest updates.</a:t>
                </a:r>
              </a:p>
            </p:txBody>
          </p:sp>
          <p:sp>
            <p:nvSpPr>
              <p:cNvPr id="606" name="Article Date 1">
                <a:extLst>
                  <a:ext uri="{FF2B5EF4-FFF2-40B4-BE49-F238E27FC236}">
                    <a16:creationId xmlns:a16="http://schemas.microsoft.com/office/drawing/2014/main" id="{8D5815CE-3138-46F7-B784-52441F751843}"/>
                  </a:ext>
                </a:extLst>
              </p:cNvPr>
              <p:cNvSpPr txBox="1"/>
              <p:nvPr/>
            </p:nvSpPr>
            <p:spPr>
              <a:xfrm>
                <a:off x="3066590" y="6725557"/>
                <a:ext cx="910313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700" b="1" dirty="0">
                    <a:solidFill>
                      <a:schemeClr val="bg1">
                        <a:lumMod val="65000"/>
                      </a:schemeClr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now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225D463-5C24-47DE-81E8-F72571F6CBCD}"/>
                  </a:ext>
                </a:extLst>
              </p:cNvPr>
              <p:cNvGrpSpPr/>
              <p:nvPr/>
            </p:nvGrpSpPr>
            <p:grpSpPr>
              <a:xfrm>
                <a:off x="1732640" y="6582040"/>
                <a:ext cx="818169" cy="215444"/>
                <a:chOff x="1738275" y="6582040"/>
                <a:chExt cx="818169" cy="215444"/>
              </a:xfrm>
            </p:grpSpPr>
            <p:sp>
              <p:nvSpPr>
                <p:cNvPr id="607" name="Add event">
                  <a:extLst>
                    <a:ext uri="{FF2B5EF4-FFF2-40B4-BE49-F238E27FC236}">
                      <a16:creationId xmlns:a16="http://schemas.microsoft.com/office/drawing/2014/main" id="{A3107BFB-20FE-4375-88ED-4DC5AE7F1B4D}"/>
                    </a:ext>
                  </a:extLst>
                </p:cNvPr>
                <p:cNvSpPr txBox="1"/>
                <p:nvPr/>
              </p:nvSpPr>
              <p:spPr>
                <a:xfrm>
                  <a:off x="1830496" y="6582040"/>
                  <a:ext cx="7259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800" dirty="0">
                      <a:solidFill>
                        <a:schemeClr val="bg1"/>
                      </a:solidFill>
                      <a:latin typeface="Segoe Print" panose="02000600000000000000" pitchFamily="2" charset="0"/>
                      <a:cs typeface="Segoe UI" panose="020B0502040204020203" pitchFamily="34" charset="0"/>
                    </a:rPr>
                    <a:t>Add News</a:t>
                  </a:r>
                </a:p>
              </p:txBody>
            </p:sp>
            <p:sp>
              <p:nvSpPr>
                <p:cNvPr id="608" name="Plus" descr="Add">
                  <a:extLst>
                    <a:ext uri="{FF2B5EF4-FFF2-40B4-BE49-F238E27FC236}">
                      <a16:creationId xmlns:a16="http://schemas.microsoft.com/office/drawing/2014/main" id="{C9B54220-4838-4CCF-BFDD-F66555661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38275" y="6593237"/>
                  <a:ext cx="144000" cy="144000"/>
                </a:xfrm>
                <a:custGeom>
                  <a:avLst/>
                  <a:gdLst>
                    <a:gd name="connsiteX0" fmla="*/ 144000 w 144000"/>
                    <a:gd name="connsiteY0" fmla="*/ 61200 h 144000"/>
                    <a:gd name="connsiteX1" fmla="*/ 82800 w 144000"/>
                    <a:gd name="connsiteY1" fmla="*/ 61200 h 144000"/>
                    <a:gd name="connsiteX2" fmla="*/ 82800 w 144000"/>
                    <a:gd name="connsiteY2" fmla="*/ 0 h 144000"/>
                    <a:gd name="connsiteX3" fmla="*/ 61200 w 144000"/>
                    <a:gd name="connsiteY3" fmla="*/ 0 h 144000"/>
                    <a:gd name="connsiteX4" fmla="*/ 61200 w 144000"/>
                    <a:gd name="connsiteY4" fmla="*/ 61200 h 144000"/>
                    <a:gd name="connsiteX5" fmla="*/ 0 w 144000"/>
                    <a:gd name="connsiteY5" fmla="*/ 61200 h 144000"/>
                    <a:gd name="connsiteX6" fmla="*/ 0 w 144000"/>
                    <a:gd name="connsiteY6" fmla="*/ 82800 h 144000"/>
                    <a:gd name="connsiteX7" fmla="*/ 61200 w 144000"/>
                    <a:gd name="connsiteY7" fmla="*/ 82800 h 144000"/>
                    <a:gd name="connsiteX8" fmla="*/ 61200 w 144000"/>
                    <a:gd name="connsiteY8" fmla="*/ 144000 h 144000"/>
                    <a:gd name="connsiteX9" fmla="*/ 82800 w 144000"/>
                    <a:gd name="connsiteY9" fmla="*/ 144000 h 144000"/>
                    <a:gd name="connsiteX10" fmla="*/ 82800 w 144000"/>
                    <a:gd name="connsiteY10" fmla="*/ 82800 h 144000"/>
                    <a:gd name="connsiteX11" fmla="*/ 144000 w 144000"/>
                    <a:gd name="connsiteY11" fmla="*/ 82800 h 144000"/>
                    <a:gd name="connsiteX12" fmla="*/ 144000 w 144000"/>
                    <a:gd name="connsiteY12" fmla="*/ 61200 h 14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000" h="144000" fill="none" extrusionOk="0">
                      <a:moveTo>
                        <a:pt x="144000" y="61200"/>
                      </a:moveTo>
                      <a:cubicBezTo>
                        <a:pt x="132537" y="61007"/>
                        <a:pt x="92518" y="62212"/>
                        <a:pt x="82800" y="61200"/>
                      </a:cubicBezTo>
                      <a:cubicBezTo>
                        <a:pt x="86333" y="33935"/>
                        <a:pt x="86718" y="26268"/>
                        <a:pt x="82800" y="0"/>
                      </a:cubicBezTo>
                      <a:cubicBezTo>
                        <a:pt x="75328" y="902"/>
                        <a:pt x="70302" y="1050"/>
                        <a:pt x="61200" y="0"/>
                      </a:cubicBezTo>
                      <a:cubicBezTo>
                        <a:pt x="63288" y="7748"/>
                        <a:pt x="66272" y="55073"/>
                        <a:pt x="61200" y="61200"/>
                      </a:cubicBezTo>
                      <a:cubicBezTo>
                        <a:pt x="54018" y="65839"/>
                        <a:pt x="17296" y="60252"/>
                        <a:pt x="0" y="61200"/>
                      </a:cubicBezTo>
                      <a:cubicBezTo>
                        <a:pt x="466" y="71444"/>
                        <a:pt x="-126" y="79277"/>
                        <a:pt x="0" y="82800"/>
                      </a:cubicBezTo>
                      <a:cubicBezTo>
                        <a:pt x="7608" y="77670"/>
                        <a:pt x="46036" y="87455"/>
                        <a:pt x="61200" y="82800"/>
                      </a:cubicBezTo>
                      <a:cubicBezTo>
                        <a:pt x="57219" y="95151"/>
                        <a:pt x="61570" y="135162"/>
                        <a:pt x="61200" y="144000"/>
                      </a:cubicBezTo>
                      <a:cubicBezTo>
                        <a:pt x="65172" y="145516"/>
                        <a:pt x="80486" y="145916"/>
                        <a:pt x="82800" y="144000"/>
                      </a:cubicBezTo>
                      <a:cubicBezTo>
                        <a:pt x="82207" y="129648"/>
                        <a:pt x="87470" y="97605"/>
                        <a:pt x="82800" y="82800"/>
                      </a:cubicBezTo>
                      <a:cubicBezTo>
                        <a:pt x="101820" y="79146"/>
                        <a:pt x="132940" y="81872"/>
                        <a:pt x="144000" y="82800"/>
                      </a:cubicBezTo>
                      <a:cubicBezTo>
                        <a:pt x="144257" y="72672"/>
                        <a:pt x="145561" y="71873"/>
                        <a:pt x="144000" y="61200"/>
                      </a:cubicBezTo>
                      <a:close/>
                    </a:path>
                    <a:path w="144000" h="144000" stroke="0" extrusionOk="0">
                      <a:moveTo>
                        <a:pt x="144000" y="61200"/>
                      </a:moveTo>
                      <a:cubicBezTo>
                        <a:pt x="123111" y="61484"/>
                        <a:pt x="90184" y="56626"/>
                        <a:pt x="82800" y="61200"/>
                      </a:cubicBezTo>
                      <a:cubicBezTo>
                        <a:pt x="79033" y="41102"/>
                        <a:pt x="85893" y="28061"/>
                        <a:pt x="82800" y="0"/>
                      </a:cubicBezTo>
                      <a:cubicBezTo>
                        <a:pt x="75185" y="271"/>
                        <a:pt x="65685" y="900"/>
                        <a:pt x="61200" y="0"/>
                      </a:cubicBezTo>
                      <a:cubicBezTo>
                        <a:pt x="64574" y="11835"/>
                        <a:pt x="64594" y="44280"/>
                        <a:pt x="61200" y="61200"/>
                      </a:cubicBezTo>
                      <a:cubicBezTo>
                        <a:pt x="41020" y="66462"/>
                        <a:pt x="21523" y="59690"/>
                        <a:pt x="0" y="61200"/>
                      </a:cubicBezTo>
                      <a:cubicBezTo>
                        <a:pt x="-602" y="70248"/>
                        <a:pt x="1161" y="72967"/>
                        <a:pt x="0" y="82800"/>
                      </a:cubicBezTo>
                      <a:cubicBezTo>
                        <a:pt x="21508" y="86773"/>
                        <a:pt x="49288" y="78345"/>
                        <a:pt x="61200" y="82800"/>
                      </a:cubicBezTo>
                      <a:cubicBezTo>
                        <a:pt x="59881" y="92574"/>
                        <a:pt x="66346" y="128790"/>
                        <a:pt x="61200" y="144000"/>
                      </a:cubicBezTo>
                      <a:cubicBezTo>
                        <a:pt x="68108" y="145625"/>
                        <a:pt x="77756" y="145461"/>
                        <a:pt x="82800" y="144000"/>
                      </a:cubicBezTo>
                      <a:cubicBezTo>
                        <a:pt x="84433" y="134805"/>
                        <a:pt x="79976" y="109539"/>
                        <a:pt x="82800" y="82800"/>
                      </a:cubicBezTo>
                      <a:cubicBezTo>
                        <a:pt x="99687" y="86535"/>
                        <a:pt x="116527" y="80267"/>
                        <a:pt x="144000" y="82800"/>
                      </a:cubicBezTo>
                      <a:cubicBezTo>
                        <a:pt x="143804" y="72468"/>
                        <a:pt x="144807" y="71918"/>
                        <a:pt x="144000" y="612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3376CD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226255740">
                        <a:custGeom>
                          <a:avLst/>
                          <a:gdLst>
                            <a:gd name="connsiteX0" fmla="*/ 762000 w 762000"/>
                            <a:gd name="connsiteY0" fmla="*/ 323850 h 762000"/>
                            <a:gd name="connsiteX1" fmla="*/ 438150 w 762000"/>
                            <a:gd name="connsiteY1" fmla="*/ 323850 h 762000"/>
                            <a:gd name="connsiteX2" fmla="*/ 438150 w 762000"/>
                            <a:gd name="connsiteY2" fmla="*/ 0 h 762000"/>
                            <a:gd name="connsiteX3" fmla="*/ 323850 w 762000"/>
                            <a:gd name="connsiteY3" fmla="*/ 0 h 762000"/>
                            <a:gd name="connsiteX4" fmla="*/ 323850 w 762000"/>
                            <a:gd name="connsiteY4" fmla="*/ 323850 h 762000"/>
                            <a:gd name="connsiteX5" fmla="*/ 0 w 762000"/>
                            <a:gd name="connsiteY5" fmla="*/ 323850 h 762000"/>
                            <a:gd name="connsiteX6" fmla="*/ 0 w 762000"/>
                            <a:gd name="connsiteY6" fmla="*/ 438150 h 762000"/>
                            <a:gd name="connsiteX7" fmla="*/ 323850 w 762000"/>
                            <a:gd name="connsiteY7" fmla="*/ 438150 h 762000"/>
                            <a:gd name="connsiteX8" fmla="*/ 323850 w 762000"/>
                            <a:gd name="connsiteY8" fmla="*/ 762000 h 762000"/>
                            <a:gd name="connsiteX9" fmla="*/ 438150 w 762000"/>
                            <a:gd name="connsiteY9" fmla="*/ 762000 h 762000"/>
                            <a:gd name="connsiteX10" fmla="*/ 438150 w 762000"/>
                            <a:gd name="connsiteY10" fmla="*/ 438150 h 762000"/>
                            <a:gd name="connsiteX11" fmla="*/ 762000 w 762000"/>
                            <a:gd name="connsiteY11" fmla="*/ 438150 h 7620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762000" h="762000">
                              <a:moveTo>
                                <a:pt x="762000" y="323850"/>
                              </a:moveTo>
                              <a:lnTo>
                                <a:pt x="438150" y="323850"/>
                              </a:lnTo>
                              <a:lnTo>
                                <a:pt x="438150" y="0"/>
                              </a:lnTo>
                              <a:lnTo>
                                <a:pt x="323850" y="0"/>
                              </a:lnTo>
                              <a:lnTo>
                                <a:pt x="323850" y="323850"/>
                              </a:lnTo>
                              <a:lnTo>
                                <a:pt x="0" y="323850"/>
                              </a:lnTo>
                              <a:lnTo>
                                <a:pt x="0" y="438150"/>
                              </a:lnTo>
                              <a:lnTo>
                                <a:pt x="323850" y="438150"/>
                              </a:lnTo>
                              <a:lnTo>
                                <a:pt x="323850" y="762000"/>
                              </a:lnTo>
                              <a:lnTo>
                                <a:pt x="438150" y="762000"/>
                              </a:lnTo>
                              <a:lnTo>
                                <a:pt x="438150" y="438150"/>
                              </a:lnTo>
                              <a:lnTo>
                                <a:pt x="762000" y="43815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3226255740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20E25F-C083-4569-93A5-680B672D067E}"/>
                  </a:ext>
                </a:extLst>
              </p:cNvPr>
              <p:cNvGrpSpPr/>
              <p:nvPr/>
            </p:nvGrpSpPr>
            <p:grpSpPr>
              <a:xfrm>
                <a:off x="2004747" y="6313884"/>
                <a:ext cx="273954" cy="166070"/>
                <a:chOff x="1803739" y="6200601"/>
                <a:chExt cx="647700" cy="392636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85645D7-F641-4156-8ACA-76B93D9102A1}"/>
                    </a:ext>
                  </a:extLst>
                </p:cNvPr>
                <p:cNvSpPr/>
                <p:nvPr/>
              </p:nvSpPr>
              <p:spPr>
                <a:xfrm>
                  <a:off x="1803739" y="6200601"/>
                  <a:ext cx="647700" cy="392636"/>
                </a:xfrm>
                <a:custGeom>
                  <a:avLst/>
                  <a:gdLst>
                    <a:gd name="connsiteX0" fmla="*/ 590550 w 647700"/>
                    <a:gd name="connsiteY0" fmla="*/ 346443 h 392636"/>
                    <a:gd name="connsiteX1" fmla="*/ 571500 w 647700"/>
                    <a:gd name="connsiteY1" fmla="*/ 357991 h 392636"/>
                    <a:gd name="connsiteX2" fmla="*/ 552450 w 647700"/>
                    <a:gd name="connsiteY2" fmla="*/ 346443 h 392636"/>
                    <a:gd name="connsiteX3" fmla="*/ 552450 w 647700"/>
                    <a:gd name="connsiteY3" fmla="*/ 69288 h 392636"/>
                    <a:gd name="connsiteX4" fmla="*/ 590550 w 647700"/>
                    <a:gd name="connsiteY4" fmla="*/ 69288 h 392636"/>
                    <a:gd name="connsiteX5" fmla="*/ 590550 w 647700"/>
                    <a:gd name="connsiteY5" fmla="*/ 346443 h 392636"/>
                    <a:gd name="connsiteX6" fmla="*/ 76200 w 647700"/>
                    <a:gd name="connsiteY6" fmla="*/ 357991 h 392636"/>
                    <a:gd name="connsiteX7" fmla="*/ 57150 w 647700"/>
                    <a:gd name="connsiteY7" fmla="*/ 346443 h 392636"/>
                    <a:gd name="connsiteX8" fmla="*/ 57150 w 647700"/>
                    <a:gd name="connsiteY8" fmla="*/ 34644 h 392636"/>
                    <a:gd name="connsiteX9" fmla="*/ 495300 w 647700"/>
                    <a:gd name="connsiteY9" fmla="*/ 34644 h 392636"/>
                    <a:gd name="connsiteX10" fmla="*/ 495300 w 647700"/>
                    <a:gd name="connsiteY10" fmla="*/ 346443 h 392636"/>
                    <a:gd name="connsiteX11" fmla="*/ 498158 w 647700"/>
                    <a:gd name="connsiteY11" fmla="*/ 357991 h 392636"/>
                    <a:gd name="connsiteX12" fmla="*/ 76200 w 647700"/>
                    <a:gd name="connsiteY12" fmla="*/ 357991 h 392636"/>
                    <a:gd name="connsiteX13" fmla="*/ 552450 w 647700"/>
                    <a:gd name="connsiteY13" fmla="*/ 34644 h 392636"/>
                    <a:gd name="connsiteX14" fmla="*/ 552450 w 647700"/>
                    <a:gd name="connsiteY14" fmla="*/ 0 h 392636"/>
                    <a:gd name="connsiteX15" fmla="*/ 0 w 647700"/>
                    <a:gd name="connsiteY15" fmla="*/ 0 h 392636"/>
                    <a:gd name="connsiteX16" fmla="*/ 0 w 647700"/>
                    <a:gd name="connsiteY16" fmla="*/ 346443 h 392636"/>
                    <a:gd name="connsiteX17" fmla="*/ 76200 w 647700"/>
                    <a:gd name="connsiteY17" fmla="*/ 392636 h 392636"/>
                    <a:gd name="connsiteX18" fmla="*/ 571500 w 647700"/>
                    <a:gd name="connsiteY18" fmla="*/ 392636 h 392636"/>
                    <a:gd name="connsiteX19" fmla="*/ 647700 w 647700"/>
                    <a:gd name="connsiteY19" fmla="*/ 346443 h 392636"/>
                    <a:gd name="connsiteX20" fmla="*/ 647700 w 647700"/>
                    <a:gd name="connsiteY20" fmla="*/ 34644 h 392636"/>
                    <a:gd name="connsiteX21" fmla="*/ 552450 w 647700"/>
                    <a:gd name="connsiteY21" fmla="*/ 34644 h 392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700" h="392636" fill="none" extrusionOk="0">
                      <a:moveTo>
                        <a:pt x="590550" y="346443"/>
                      </a:moveTo>
                      <a:cubicBezTo>
                        <a:pt x="591332" y="354332"/>
                        <a:pt x="582244" y="359949"/>
                        <a:pt x="571500" y="357991"/>
                      </a:cubicBezTo>
                      <a:cubicBezTo>
                        <a:pt x="560664" y="358751"/>
                        <a:pt x="552300" y="352770"/>
                        <a:pt x="552450" y="346443"/>
                      </a:cubicBezTo>
                      <a:cubicBezTo>
                        <a:pt x="575761" y="276921"/>
                        <a:pt x="540336" y="170194"/>
                        <a:pt x="552450" y="69288"/>
                      </a:cubicBezTo>
                      <a:cubicBezTo>
                        <a:pt x="559441" y="71257"/>
                        <a:pt x="583804" y="71504"/>
                        <a:pt x="590550" y="69288"/>
                      </a:cubicBezTo>
                      <a:cubicBezTo>
                        <a:pt x="573704" y="170111"/>
                        <a:pt x="574688" y="208294"/>
                        <a:pt x="590550" y="346443"/>
                      </a:cubicBezTo>
                      <a:close/>
                      <a:moveTo>
                        <a:pt x="76200" y="357991"/>
                      </a:moveTo>
                      <a:cubicBezTo>
                        <a:pt x="64987" y="358674"/>
                        <a:pt x="56602" y="353855"/>
                        <a:pt x="57150" y="346443"/>
                      </a:cubicBezTo>
                      <a:cubicBezTo>
                        <a:pt x="32916" y="254388"/>
                        <a:pt x="70215" y="145284"/>
                        <a:pt x="57150" y="34644"/>
                      </a:cubicBezTo>
                      <a:cubicBezTo>
                        <a:pt x="264383" y="1113"/>
                        <a:pt x="356242" y="72028"/>
                        <a:pt x="495300" y="34644"/>
                      </a:cubicBezTo>
                      <a:cubicBezTo>
                        <a:pt x="478195" y="68229"/>
                        <a:pt x="516155" y="270157"/>
                        <a:pt x="495300" y="346443"/>
                      </a:cubicBezTo>
                      <a:cubicBezTo>
                        <a:pt x="495410" y="350443"/>
                        <a:pt x="495889" y="354891"/>
                        <a:pt x="498158" y="357991"/>
                      </a:cubicBezTo>
                      <a:cubicBezTo>
                        <a:pt x="399828" y="342704"/>
                        <a:pt x="207395" y="339401"/>
                        <a:pt x="76200" y="357991"/>
                      </a:cubicBezTo>
                      <a:close/>
                      <a:moveTo>
                        <a:pt x="552450" y="34644"/>
                      </a:moveTo>
                      <a:cubicBezTo>
                        <a:pt x="551561" y="30725"/>
                        <a:pt x="555260" y="7629"/>
                        <a:pt x="552450" y="0"/>
                      </a:cubicBezTo>
                      <a:cubicBezTo>
                        <a:pt x="294977" y="17056"/>
                        <a:pt x="260013" y="30312"/>
                        <a:pt x="0" y="0"/>
                      </a:cubicBezTo>
                      <a:cubicBezTo>
                        <a:pt x="-9563" y="40792"/>
                        <a:pt x="15828" y="223952"/>
                        <a:pt x="0" y="346443"/>
                      </a:cubicBezTo>
                      <a:cubicBezTo>
                        <a:pt x="-1775" y="375372"/>
                        <a:pt x="40950" y="395579"/>
                        <a:pt x="76200" y="392636"/>
                      </a:cubicBezTo>
                      <a:cubicBezTo>
                        <a:pt x="276141" y="401533"/>
                        <a:pt x="422917" y="435648"/>
                        <a:pt x="571500" y="392636"/>
                      </a:cubicBezTo>
                      <a:cubicBezTo>
                        <a:pt x="614973" y="391217"/>
                        <a:pt x="645327" y="375536"/>
                        <a:pt x="647700" y="346443"/>
                      </a:cubicBezTo>
                      <a:cubicBezTo>
                        <a:pt x="675492" y="238581"/>
                        <a:pt x="675268" y="67791"/>
                        <a:pt x="647700" y="34644"/>
                      </a:cubicBezTo>
                      <a:cubicBezTo>
                        <a:pt x="615989" y="36069"/>
                        <a:pt x="571735" y="34971"/>
                        <a:pt x="552450" y="34644"/>
                      </a:cubicBezTo>
                      <a:close/>
                    </a:path>
                    <a:path w="647700" h="392636" stroke="0" extrusionOk="0">
                      <a:moveTo>
                        <a:pt x="590550" y="346443"/>
                      </a:moveTo>
                      <a:cubicBezTo>
                        <a:pt x="589169" y="353466"/>
                        <a:pt x="582751" y="357713"/>
                        <a:pt x="571500" y="357991"/>
                      </a:cubicBezTo>
                      <a:cubicBezTo>
                        <a:pt x="560915" y="358565"/>
                        <a:pt x="553503" y="352494"/>
                        <a:pt x="552450" y="346443"/>
                      </a:cubicBezTo>
                      <a:cubicBezTo>
                        <a:pt x="539917" y="294959"/>
                        <a:pt x="529981" y="117128"/>
                        <a:pt x="552450" y="69288"/>
                      </a:cubicBezTo>
                      <a:cubicBezTo>
                        <a:pt x="566059" y="69821"/>
                        <a:pt x="583322" y="67094"/>
                        <a:pt x="590550" y="69288"/>
                      </a:cubicBezTo>
                      <a:cubicBezTo>
                        <a:pt x="585104" y="144904"/>
                        <a:pt x="568814" y="226130"/>
                        <a:pt x="590550" y="346443"/>
                      </a:cubicBezTo>
                      <a:close/>
                      <a:moveTo>
                        <a:pt x="76200" y="357991"/>
                      </a:moveTo>
                      <a:cubicBezTo>
                        <a:pt x="65978" y="358946"/>
                        <a:pt x="56042" y="352776"/>
                        <a:pt x="57150" y="346443"/>
                      </a:cubicBezTo>
                      <a:cubicBezTo>
                        <a:pt x="85062" y="217702"/>
                        <a:pt x="68545" y="166176"/>
                        <a:pt x="57150" y="34644"/>
                      </a:cubicBezTo>
                      <a:cubicBezTo>
                        <a:pt x="227081" y="42050"/>
                        <a:pt x="288045" y="60796"/>
                        <a:pt x="495300" y="34644"/>
                      </a:cubicBezTo>
                      <a:cubicBezTo>
                        <a:pt x="491571" y="168387"/>
                        <a:pt x="474545" y="248412"/>
                        <a:pt x="495300" y="346443"/>
                      </a:cubicBezTo>
                      <a:cubicBezTo>
                        <a:pt x="495891" y="350191"/>
                        <a:pt x="495577" y="354606"/>
                        <a:pt x="498158" y="357991"/>
                      </a:cubicBezTo>
                      <a:cubicBezTo>
                        <a:pt x="414775" y="362188"/>
                        <a:pt x="125942" y="333343"/>
                        <a:pt x="76200" y="357991"/>
                      </a:cubicBezTo>
                      <a:close/>
                      <a:moveTo>
                        <a:pt x="552450" y="34644"/>
                      </a:moveTo>
                      <a:cubicBezTo>
                        <a:pt x="554204" y="31118"/>
                        <a:pt x="551210" y="14389"/>
                        <a:pt x="552450" y="0"/>
                      </a:cubicBezTo>
                      <a:cubicBezTo>
                        <a:pt x="404148" y="39583"/>
                        <a:pt x="59098" y="36243"/>
                        <a:pt x="0" y="0"/>
                      </a:cubicBezTo>
                      <a:cubicBezTo>
                        <a:pt x="28194" y="119818"/>
                        <a:pt x="-27345" y="259753"/>
                        <a:pt x="0" y="346443"/>
                      </a:cubicBezTo>
                      <a:cubicBezTo>
                        <a:pt x="1752" y="369610"/>
                        <a:pt x="37046" y="399863"/>
                        <a:pt x="76200" y="392636"/>
                      </a:cubicBezTo>
                      <a:cubicBezTo>
                        <a:pt x="174255" y="411237"/>
                        <a:pt x="461798" y="404227"/>
                        <a:pt x="571500" y="392636"/>
                      </a:cubicBezTo>
                      <a:cubicBezTo>
                        <a:pt x="612851" y="390795"/>
                        <a:pt x="642929" y="371246"/>
                        <a:pt x="647700" y="346443"/>
                      </a:cubicBezTo>
                      <a:cubicBezTo>
                        <a:pt x="669780" y="273955"/>
                        <a:pt x="622115" y="94739"/>
                        <a:pt x="647700" y="34644"/>
                      </a:cubicBezTo>
                      <a:cubicBezTo>
                        <a:pt x="615057" y="29379"/>
                        <a:pt x="590706" y="42503"/>
                        <a:pt x="552450" y="346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397ACE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2604804895">
                        <a:custGeom>
                          <a:avLst/>
                          <a:gdLst>
                            <a:gd name="connsiteX0" fmla="*/ 590550 w 647700"/>
                            <a:gd name="connsiteY0" fmla="*/ 571500 h 647700"/>
                            <a:gd name="connsiteX1" fmla="*/ 571500 w 647700"/>
                            <a:gd name="connsiteY1" fmla="*/ 590550 h 647700"/>
                            <a:gd name="connsiteX2" fmla="*/ 552450 w 647700"/>
                            <a:gd name="connsiteY2" fmla="*/ 571500 h 647700"/>
                            <a:gd name="connsiteX3" fmla="*/ 552450 w 647700"/>
                            <a:gd name="connsiteY3" fmla="*/ 114300 h 647700"/>
                            <a:gd name="connsiteX4" fmla="*/ 590550 w 647700"/>
                            <a:gd name="connsiteY4" fmla="*/ 114300 h 647700"/>
                            <a:gd name="connsiteX5" fmla="*/ 590550 w 647700"/>
                            <a:gd name="connsiteY5" fmla="*/ 571500 h 647700"/>
                            <a:gd name="connsiteX6" fmla="*/ 76200 w 647700"/>
                            <a:gd name="connsiteY6" fmla="*/ 590550 h 647700"/>
                            <a:gd name="connsiteX7" fmla="*/ 57150 w 647700"/>
                            <a:gd name="connsiteY7" fmla="*/ 571500 h 647700"/>
                            <a:gd name="connsiteX8" fmla="*/ 57150 w 647700"/>
                            <a:gd name="connsiteY8" fmla="*/ 57150 h 647700"/>
                            <a:gd name="connsiteX9" fmla="*/ 495300 w 647700"/>
                            <a:gd name="connsiteY9" fmla="*/ 57150 h 647700"/>
                            <a:gd name="connsiteX10" fmla="*/ 495300 w 647700"/>
                            <a:gd name="connsiteY10" fmla="*/ 571500 h 647700"/>
                            <a:gd name="connsiteX11" fmla="*/ 498158 w 647700"/>
                            <a:gd name="connsiteY11" fmla="*/ 590550 h 647700"/>
                            <a:gd name="connsiteX12" fmla="*/ 76200 w 647700"/>
                            <a:gd name="connsiteY12" fmla="*/ 590550 h 647700"/>
                            <a:gd name="connsiteX13" fmla="*/ 552450 w 647700"/>
                            <a:gd name="connsiteY13" fmla="*/ 57150 h 647700"/>
                            <a:gd name="connsiteX14" fmla="*/ 552450 w 647700"/>
                            <a:gd name="connsiteY14" fmla="*/ 0 h 647700"/>
                            <a:gd name="connsiteX15" fmla="*/ 0 w 647700"/>
                            <a:gd name="connsiteY15" fmla="*/ 0 h 647700"/>
                            <a:gd name="connsiteX16" fmla="*/ 0 w 647700"/>
                            <a:gd name="connsiteY16" fmla="*/ 571500 h 647700"/>
                            <a:gd name="connsiteX17" fmla="*/ 76200 w 647700"/>
                            <a:gd name="connsiteY17" fmla="*/ 647700 h 647700"/>
                            <a:gd name="connsiteX18" fmla="*/ 571500 w 647700"/>
                            <a:gd name="connsiteY18" fmla="*/ 647700 h 647700"/>
                            <a:gd name="connsiteX19" fmla="*/ 647700 w 647700"/>
                            <a:gd name="connsiteY19" fmla="*/ 571500 h 647700"/>
                            <a:gd name="connsiteX20" fmla="*/ 647700 w 647700"/>
                            <a:gd name="connsiteY20" fmla="*/ 57150 h 647700"/>
                            <a:gd name="connsiteX21" fmla="*/ 552450 w 647700"/>
                            <a:gd name="connsiteY21" fmla="*/ 57150 h 6477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647700" h="647700">
                              <a:moveTo>
                                <a:pt x="590550" y="571500"/>
                              </a:moveTo>
                              <a:cubicBezTo>
                                <a:pt x="590550" y="581978"/>
                                <a:pt x="581978" y="590550"/>
                                <a:pt x="571500" y="590550"/>
                              </a:cubicBezTo>
                              <a:cubicBezTo>
                                <a:pt x="561023" y="590550"/>
                                <a:pt x="552450" y="581978"/>
                                <a:pt x="552450" y="571500"/>
                              </a:cubicBezTo>
                              <a:lnTo>
                                <a:pt x="552450" y="114300"/>
                              </a:lnTo>
                              <a:lnTo>
                                <a:pt x="590550" y="114300"/>
                              </a:lnTo>
                              <a:lnTo>
                                <a:pt x="590550" y="571500"/>
                              </a:lnTo>
                              <a:close/>
                              <a:moveTo>
                                <a:pt x="76200" y="590550"/>
                              </a:moveTo>
                              <a:cubicBezTo>
                                <a:pt x="65723" y="590550"/>
                                <a:pt x="57150" y="581978"/>
                                <a:pt x="57150" y="571500"/>
                              </a:cubicBezTo>
                              <a:lnTo>
                                <a:pt x="57150" y="57150"/>
                              </a:lnTo>
                              <a:lnTo>
                                <a:pt x="495300" y="57150"/>
                              </a:lnTo>
                              <a:lnTo>
                                <a:pt x="495300" y="571500"/>
                              </a:lnTo>
                              <a:cubicBezTo>
                                <a:pt x="495300" y="578168"/>
                                <a:pt x="496253" y="584835"/>
                                <a:pt x="498158" y="590550"/>
                              </a:cubicBezTo>
                              <a:lnTo>
                                <a:pt x="76200" y="590550"/>
                              </a:lnTo>
                              <a:close/>
                              <a:moveTo>
                                <a:pt x="552450" y="57150"/>
                              </a:moveTo>
                              <a:lnTo>
                                <a:pt x="552450" y="0"/>
                              </a:lnTo>
                              <a:lnTo>
                                <a:pt x="0" y="0"/>
                              </a:lnTo>
                              <a:lnTo>
                                <a:pt x="0" y="571500"/>
                              </a:lnTo>
                              <a:cubicBezTo>
                                <a:pt x="0" y="613410"/>
                                <a:pt x="34290" y="647700"/>
                                <a:pt x="76200" y="647700"/>
                              </a:cubicBezTo>
                              <a:lnTo>
                                <a:pt x="571500" y="647700"/>
                              </a:lnTo>
                              <a:cubicBezTo>
                                <a:pt x="613410" y="647700"/>
                                <a:pt x="647700" y="613410"/>
                                <a:pt x="647700" y="571500"/>
                              </a:cubicBezTo>
                              <a:lnTo>
                                <a:pt x="647700" y="57150"/>
                              </a:lnTo>
                              <a:lnTo>
                                <a:pt x="552450" y="5715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2604804895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8A514AE7-F120-4DB6-986F-101C45346AB0}"/>
                    </a:ext>
                  </a:extLst>
                </p:cNvPr>
                <p:cNvSpPr/>
                <p:nvPr/>
              </p:nvSpPr>
              <p:spPr>
                <a:xfrm>
                  <a:off x="1898989" y="6314901"/>
                  <a:ext cx="361950" cy="38100"/>
                </a:xfrm>
                <a:custGeom>
                  <a:avLst/>
                  <a:gdLst>
                    <a:gd name="connsiteX0" fmla="*/ 0 w 361950"/>
                    <a:gd name="connsiteY0" fmla="*/ 0 h 38100"/>
                    <a:gd name="connsiteX1" fmla="*/ 361950 w 361950"/>
                    <a:gd name="connsiteY1" fmla="*/ 0 h 38100"/>
                    <a:gd name="connsiteX2" fmla="*/ 361950 w 361950"/>
                    <a:gd name="connsiteY2" fmla="*/ 38100 h 38100"/>
                    <a:gd name="connsiteX3" fmla="*/ 0 w 361950"/>
                    <a:gd name="connsiteY3" fmla="*/ 38100 h 38100"/>
                    <a:gd name="connsiteX4" fmla="*/ 0 w 361950"/>
                    <a:gd name="connsiteY4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" h="38100" fill="none" extrusionOk="0">
                      <a:moveTo>
                        <a:pt x="0" y="0"/>
                      </a:moveTo>
                      <a:cubicBezTo>
                        <a:pt x="176876" y="4826"/>
                        <a:pt x="234018" y="29605"/>
                        <a:pt x="361950" y="0"/>
                      </a:cubicBezTo>
                      <a:cubicBezTo>
                        <a:pt x="359084" y="16334"/>
                        <a:pt x="360888" y="30812"/>
                        <a:pt x="361950" y="38100"/>
                      </a:cubicBezTo>
                      <a:cubicBezTo>
                        <a:pt x="323218" y="43969"/>
                        <a:pt x="79519" y="30393"/>
                        <a:pt x="0" y="38100"/>
                      </a:cubicBezTo>
                      <a:cubicBezTo>
                        <a:pt x="2516" y="26082"/>
                        <a:pt x="2178" y="9027"/>
                        <a:pt x="0" y="0"/>
                      </a:cubicBezTo>
                      <a:close/>
                    </a:path>
                    <a:path w="361950" h="38100" stroke="0" extrusionOk="0">
                      <a:moveTo>
                        <a:pt x="0" y="0"/>
                      </a:moveTo>
                      <a:cubicBezTo>
                        <a:pt x="118115" y="-27833"/>
                        <a:pt x="271798" y="2674"/>
                        <a:pt x="361950" y="0"/>
                      </a:cubicBezTo>
                      <a:cubicBezTo>
                        <a:pt x="364663" y="5184"/>
                        <a:pt x="364649" y="33095"/>
                        <a:pt x="361950" y="38100"/>
                      </a:cubicBezTo>
                      <a:cubicBezTo>
                        <a:pt x="190044" y="29688"/>
                        <a:pt x="145568" y="27607"/>
                        <a:pt x="0" y="38100"/>
                      </a:cubicBezTo>
                      <a:cubicBezTo>
                        <a:pt x="-182" y="24482"/>
                        <a:pt x="-2712" y="657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397ACE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768003369">
                        <a:custGeom>
                          <a:avLst/>
                          <a:gdLst>
                            <a:gd name="connsiteX0" fmla="*/ 0 w 361950"/>
                            <a:gd name="connsiteY0" fmla="*/ 0 h 38100"/>
                            <a:gd name="connsiteX1" fmla="*/ 361950 w 361950"/>
                            <a:gd name="connsiteY1" fmla="*/ 0 h 38100"/>
                            <a:gd name="connsiteX2" fmla="*/ 361950 w 361950"/>
                            <a:gd name="connsiteY2" fmla="*/ 38100 h 38100"/>
                            <a:gd name="connsiteX3" fmla="*/ 0 w 361950"/>
                            <a:gd name="connsiteY3" fmla="*/ 38100 h 381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361950" h="38100">
                              <a:moveTo>
                                <a:pt x="0" y="0"/>
                              </a:moveTo>
                              <a:lnTo>
                                <a:pt x="361950" y="0"/>
                              </a:lnTo>
                              <a:lnTo>
                                <a:pt x="361950" y="38100"/>
                              </a:lnTo>
                              <a:lnTo>
                                <a:pt x="0" y="3810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1768003369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20D9DF0-9574-4197-9D85-43C40AD05C8D}"/>
                    </a:ext>
                  </a:extLst>
                </p:cNvPr>
                <p:cNvSpPr/>
                <p:nvPr/>
              </p:nvSpPr>
              <p:spPr>
                <a:xfrm>
                  <a:off x="2099014" y="6391101"/>
                  <a:ext cx="161925" cy="38100"/>
                </a:xfrm>
                <a:custGeom>
                  <a:avLst/>
                  <a:gdLst>
                    <a:gd name="connsiteX0" fmla="*/ 0 w 161925"/>
                    <a:gd name="connsiteY0" fmla="*/ 0 h 38100"/>
                    <a:gd name="connsiteX1" fmla="*/ 161925 w 161925"/>
                    <a:gd name="connsiteY1" fmla="*/ 0 h 38100"/>
                    <a:gd name="connsiteX2" fmla="*/ 161925 w 161925"/>
                    <a:gd name="connsiteY2" fmla="*/ 38100 h 38100"/>
                    <a:gd name="connsiteX3" fmla="*/ 0 w 161925"/>
                    <a:gd name="connsiteY3" fmla="*/ 38100 h 38100"/>
                    <a:gd name="connsiteX4" fmla="*/ 0 w 161925"/>
                    <a:gd name="connsiteY4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5" h="38100" fill="none" extrusionOk="0">
                      <a:moveTo>
                        <a:pt x="0" y="0"/>
                      </a:moveTo>
                      <a:cubicBezTo>
                        <a:pt x="62907" y="-7647"/>
                        <a:pt x="94731" y="2617"/>
                        <a:pt x="161925" y="0"/>
                      </a:cubicBezTo>
                      <a:cubicBezTo>
                        <a:pt x="164568" y="6072"/>
                        <a:pt x="160477" y="19671"/>
                        <a:pt x="161925" y="38100"/>
                      </a:cubicBezTo>
                      <a:cubicBezTo>
                        <a:pt x="112349" y="43554"/>
                        <a:pt x="35914" y="47339"/>
                        <a:pt x="0" y="38100"/>
                      </a:cubicBezTo>
                      <a:cubicBezTo>
                        <a:pt x="-213" y="20434"/>
                        <a:pt x="-1621" y="17568"/>
                        <a:pt x="0" y="0"/>
                      </a:cubicBezTo>
                      <a:close/>
                    </a:path>
                    <a:path w="161925" h="38100" stroke="0" extrusionOk="0">
                      <a:moveTo>
                        <a:pt x="0" y="0"/>
                      </a:moveTo>
                      <a:cubicBezTo>
                        <a:pt x="59934" y="-9786"/>
                        <a:pt x="103656" y="5559"/>
                        <a:pt x="161925" y="0"/>
                      </a:cubicBezTo>
                      <a:cubicBezTo>
                        <a:pt x="164571" y="14375"/>
                        <a:pt x="160950" y="29625"/>
                        <a:pt x="161925" y="38100"/>
                      </a:cubicBezTo>
                      <a:cubicBezTo>
                        <a:pt x="92743" y="33924"/>
                        <a:pt x="34867" y="25025"/>
                        <a:pt x="0" y="38100"/>
                      </a:cubicBezTo>
                      <a:cubicBezTo>
                        <a:pt x="-1740" y="26159"/>
                        <a:pt x="1763" y="18851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397ACE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303459243">
                        <a:custGeom>
                          <a:avLst/>
                          <a:gdLst>
                            <a:gd name="connsiteX0" fmla="*/ 0 w 161925"/>
                            <a:gd name="connsiteY0" fmla="*/ 0 h 38100"/>
                            <a:gd name="connsiteX1" fmla="*/ 161925 w 161925"/>
                            <a:gd name="connsiteY1" fmla="*/ 0 h 38100"/>
                            <a:gd name="connsiteX2" fmla="*/ 161925 w 161925"/>
                            <a:gd name="connsiteY2" fmla="*/ 38100 h 38100"/>
                            <a:gd name="connsiteX3" fmla="*/ 0 w 161925"/>
                            <a:gd name="connsiteY3" fmla="*/ 38100 h 381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1925" h="38100">
                              <a:moveTo>
                                <a:pt x="0" y="0"/>
                              </a:moveTo>
                              <a:lnTo>
                                <a:pt x="161925" y="0"/>
                              </a:lnTo>
                              <a:lnTo>
                                <a:pt x="161925" y="38100"/>
                              </a:lnTo>
                              <a:lnTo>
                                <a:pt x="0" y="3810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1303459243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BE028BA-8FD2-4A71-AB97-00B0CB891EED}"/>
                    </a:ext>
                  </a:extLst>
                </p:cNvPr>
                <p:cNvSpPr/>
                <p:nvPr/>
              </p:nvSpPr>
              <p:spPr>
                <a:xfrm>
                  <a:off x="2099014" y="6467301"/>
                  <a:ext cx="161925" cy="38100"/>
                </a:xfrm>
                <a:custGeom>
                  <a:avLst/>
                  <a:gdLst>
                    <a:gd name="connsiteX0" fmla="*/ 0 w 161925"/>
                    <a:gd name="connsiteY0" fmla="*/ 0 h 38100"/>
                    <a:gd name="connsiteX1" fmla="*/ 161925 w 161925"/>
                    <a:gd name="connsiteY1" fmla="*/ 0 h 38100"/>
                    <a:gd name="connsiteX2" fmla="*/ 161925 w 161925"/>
                    <a:gd name="connsiteY2" fmla="*/ 38100 h 38100"/>
                    <a:gd name="connsiteX3" fmla="*/ 0 w 161925"/>
                    <a:gd name="connsiteY3" fmla="*/ 38100 h 38100"/>
                    <a:gd name="connsiteX4" fmla="*/ 0 w 161925"/>
                    <a:gd name="connsiteY4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5" h="38100" fill="none" extrusionOk="0">
                      <a:moveTo>
                        <a:pt x="0" y="0"/>
                      </a:moveTo>
                      <a:cubicBezTo>
                        <a:pt x="78236" y="7327"/>
                        <a:pt x="109547" y="-1839"/>
                        <a:pt x="161925" y="0"/>
                      </a:cubicBezTo>
                      <a:cubicBezTo>
                        <a:pt x="161496" y="13841"/>
                        <a:pt x="164128" y="25691"/>
                        <a:pt x="161925" y="38100"/>
                      </a:cubicBezTo>
                      <a:cubicBezTo>
                        <a:pt x="114273" y="43695"/>
                        <a:pt x="23544" y="29117"/>
                        <a:pt x="0" y="38100"/>
                      </a:cubicBezTo>
                      <a:cubicBezTo>
                        <a:pt x="2366" y="32235"/>
                        <a:pt x="-1352" y="12235"/>
                        <a:pt x="0" y="0"/>
                      </a:cubicBezTo>
                      <a:close/>
                    </a:path>
                    <a:path w="161925" h="38100" stroke="0" extrusionOk="0">
                      <a:moveTo>
                        <a:pt x="0" y="0"/>
                      </a:moveTo>
                      <a:cubicBezTo>
                        <a:pt x="17929" y="-5912"/>
                        <a:pt x="92059" y="-4870"/>
                        <a:pt x="161925" y="0"/>
                      </a:cubicBezTo>
                      <a:cubicBezTo>
                        <a:pt x="160473" y="9428"/>
                        <a:pt x="161424" y="33970"/>
                        <a:pt x="161925" y="38100"/>
                      </a:cubicBezTo>
                      <a:cubicBezTo>
                        <a:pt x="142553" y="46426"/>
                        <a:pt x="31527" y="51694"/>
                        <a:pt x="0" y="38100"/>
                      </a:cubicBezTo>
                      <a:cubicBezTo>
                        <a:pt x="-2509" y="30243"/>
                        <a:pt x="601" y="14288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rgbClr val="397ACE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057238976">
                        <a:custGeom>
                          <a:avLst/>
                          <a:gdLst>
                            <a:gd name="connsiteX0" fmla="*/ 0 w 161925"/>
                            <a:gd name="connsiteY0" fmla="*/ 0 h 38100"/>
                            <a:gd name="connsiteX1" fmla="*/ 161925 w 161925"/>
                            <a:gd name="connsiteY1" fmla="*/ 0 h 38100"/>
                            <a:gd name="connsiteX2" fmla="*/ 161925 w 161925"/>
                            <a:gd name="connsiteY2" fmla="*/ 38100 h 38100"/>
                            <a:gd name="connsiteX3" fmla="*/ 0 w 161925"/>
                            <a:gd name="connsiteY3" fmla="*/ 38100 h 381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1925" h="38100">
                              <a:moveTo>
                                <a:pt x="0" y="0"/>
                              </a:moveTo>
                              <a:lnTo>
                                <a:pt x="161925" y="0"/>
                              </a:lnTo>
                              <a:lnTo>
                                <a:pt x="161925" y="38100"/>
                              </a:lnTo>
                              <a:lnTo>
                                <a:pt x="0" y="3810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1057238976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CBC0FA77-C636-45AF-82EA-FCDB2FFD95F1}"/>
                    </a:ext>
                  </a:extLst>
                </p:cNvPr>
                <p:cNvSpPr/>
                <p:nvPr/>
              </p:nvSpPr>
              <p:spPr>
                <a:xfrm>
                  <a:off x="1898989" y="6391101"/>
                  <a:ext cx="161925" cy="114300"/>
                </a:xfrm>
                <a:custGeom>
                  <a:avLst/>
                  <a:gdLst>
                    <a:gd name="connsiteX0" fmla="*/ 0 w 161925"/>
                    <a:gd name="connsiteY0" fmla="*/ 0 h 114300"/>
                    <a:gd name="connsiteX1" fmla="*/ 161925 w 161925"/>
                    <a:gd name="connsiteY1" fmla="*/ 0 h 114300"/>
                    <a:gd name="connsiteX2" fmla="*/ 161925 w 161925"/>
                    <a:gd name="connsiteY2" fmla="*/ 114300 h 114300"/>
                    <a:gd name="connsiteX3" fmla="*/ 0 w 161925"/>
                    <a:gd name="connsiteY3" fmla="*/ 114300 h 114300"/>
                    <a:gd name="connsiteX4" fmla="*/ 0 w 161925"/>
                    <a:gd name="connsiteY4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925" h="114300" extrusionOk="0">
                      <a:moveTo>
                        <a:pt x="0" y="0"/>
                      </a:moveTo>
                      <a:cubicBezTo>
                        <a:pt x="27915" y="-20"/>
                        <a:pt x="116200" y="-1283"/>
                        <a:pt x="161925" y="0"/>
                      </a:cubicBezTo>
                      <a:cubicBezTo>
                        <a:pt x="161952" y="38700"/>
                        <a:pt x="160145" y="101870"/>
                        <a:pt x="161925" y="114300"/>
                      </a:cubicBezTo>
                      <a:cubicBezTo>
                        <a:pt x="125133" y="122928"/>
                        <a:pt x="35450" y="121200"/>
                        <a:pt x="0" y="114300"/>
                      </a:cubicBezTo>
                      <a:cubicBezTo>
                        <a:pt x="1274" y="64246"/>
                        <a:pt x="-925" y="56787"/>
                        <a:pt x="0" y="0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889173976">
                        <a:custGeom>
                          <a:avLst/>
                          <a:gdLst>
                            <a:gd name="connsiteX0" fmla="*/ 0 w 161925"/>
                            <a:gd name="connsiteY0" fmla="*/ 0 h 114300"/>
                            <a:gd name="connsiteX1" fmla="*/ 161925 w 161925"/>
                            <a:gd name="connsiteY1" fmla="*/ 0 h 114300"/>
                            <a:gd name="connsiteX2" fmla="*/ 161925 w 161925"/>
                            <a:gd name="connsiteY2" fmla="*/ 114300 h 114300"/>
                            <a:gd name="connsiteX3" fmla="*/ 0 w 161925"/>
                            <a:gd name="connsiteY3" fmla="*/ 114300 h 1143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61925" h="114300">
                              <a:moveTo>
                                <a:pt x="0" y="0"/>
                              </a:moveTo>
                              <a:lnTo>
                                <a:pt x="161925" y="0"/>
                              </a:lnTo>
                              <a:lnTo>
                                <a:pt x="161925" y="114300"/>
                              </a:lnTo>
                              <a:lnTo>
                                <a:pt x="0" y="11430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889173976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4194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</a:t>
            </a:r>
            <a:r>
              <a:rPr lang="en-CA" dirty="0" err="1"/>
              <a:t>FIlmstrip</a:t>
            </a:r>
            <a:r>
              <a:rPr lang="en-CA" dirty="0"/>
              <a:t> Layout Web Part – 2/3 columns</a:t>
            </a:r>
          </a:p>
        </p:txBody>
      </p:sp>
      <p:grpSp>
        <p:nvGrpSpPr>
          <p:cNvPr id="3" name="Filmstrip Web Part 2/3">
            <a:extLst>
              <a:ext uri="{FF2B5EF4-FFF2-40B4-BE49-F238E27FC236}">
                <a16:creationId xmlns:a16="http://schemas.microsoft.com/office/drawing/2014/main" id="{09615BB1-1515-4A19-B15A-70609FE85D17}"/>
              </a:ext>
            </a:extLst>
          </p:cNvPr>
          <p:cNvGrpSpPr/>
          <p:nvPr/>
        </p:nvGrpSpPr>
        <p:grpSpPr>
          <a:xfrm>
            <a:off x="1384865" y="2137894"/>
            <a:ext cx="4587309" cy="2929747"/>
            <a:chOff x="1384865" y="2137894"/>
            <a:chExt cx="4587309" cy="2929747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5" y="2137894"/>
              <a:ext cx="314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Grid Item 1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7035" y="2503448"/>
              <a:ext cx="2163662" cy="2316202"/>
            </a:xfrm>
            <a:custGeom>
              <a:avLst/>
              <a:gdLst>
                <a:gd name="connsiteX0" fmla="*/ 0 w 2163662"/>
                <a:gd name="connsiteY0" fmla="*/ 0 h 2316202"/>
                <a:gd name="connsiteX1" fmla="*/ 540916 w 2163662"/>
                <a:gd name="connsiteY1" fmla="*/ 0 h 2316202"/>
                <a:gd name="connsiteX2" fmla="*/ 1038558 w 2163662"/>
                <a:gd name="connsiteY2" fmla="*/ 0 h 2316202"/>
                <a:gd name="connsiteX3" fmla="*/ 1622747 w 2163662"/>
                <a:gd name="connsiteY3" fmla="*/ 0 h 2316202"/>
                <a:gd name="connsiteX4" fmla="*/ 2163662 w 2163662"/>
                <a:gd name="connsiteY4" fmla="*/ 0 h 2316202"/>
                <a:gd name="connsiteX5" fmla="*/ 2163662 w 2163662"/>
                <a:gd name="connsiteY5" fmla="*/ 555888 h 2316202"/>
                <a:gd name="connsiteX6" fmla="*/ 2163662 w 2163662"/>
                <a:gd name="connsiteY6" fmla="*/ 1134939 h 2316202"/>
                <a:gd name="connsiteX7" fmla="*/ 2163662 w 2163662"/>
                <a:gd name="connsiteY7" fmla="*/ 1690827 h 2316202"/>
                <a:gd name="connsiteX8" fmla="*/ 2163662 w 2163662"/>
                <a:gd name="connsiteY8" fmla="*/ 2316202 h 2316202"/>
                <a:gd name="connsiteX9" fmla="*/ 1687656 w 2163662"/>
                <a:gd name="connsiteY9" fmla="*/ 2316202 h 2316202"/>
                <a:gd name="connsiteX10" fmla="*/ 1146741 w 2163662"/>
                <a:gd name="connsiteY10" fmla="*/ 2316202 h 2316202"/>
                <a:gd name="connsiteX11" fmla="*/ 649099 w 2163662"/>
                <a:gd name="connsiteY11" fmla="*/ 2316202 h 2316202"/>
                <a:gd name="connsiteX12" fmla="*/ 0 w 2163662"/>
                <a:gd name="connsiteY12" fmla="*/ 2316202 h 2316202"/>
                <a:gd name="connsiteX13" fmla="*/ 0 w 2163662"/>
                <a:gd name="connsiteY13" fmla="*/ 1783476 h 2316202"/>
                <a:gd name="connsiteX14" fmla="*/ 0 w 2163662"/>
                <a:gd name="connsiteY14" fmla="*/ 1227587 h 2316202"/>
                <a:gd name="connsiteX15" fmla="*/ 0 w 2163662"/>
                <a:gd name="connsiteY15" fmla="*/ 694861 h 2316202"/>
                <a:gd name="connsiteX16" fmla="*/ 0 w 2163662"/>
                <a:gd name="connsiteY16" fmla="*/ 0 h 231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3662" h="2316202" extrusionOk="0">
                  <a:moveTo>
                    <a:pt x="0" y="0"/>
                  </a:moveTo>
                  <a:cubicBezTo>
                    <a:pt x="204052" y="25431"/>
                    <a:pt x="379388" y="-13153"/>
                    <a:pt x="540916" y="0"/>
                  </a:cubicBezTo>
                  <a:cubicBezTo>
                    <a:pt x="702444" y="13153"/>
                    <a:pt x="825254" y="-13084"/>
                    <a:pt x="1038558" y="0"/>
                  </a:cubicBezTo>
                  <a:cubicBezTo>
                    <a:pt x="1251862" y="13084"/>
                    <a:pt x="1413779" y="-27094"/>
                    <a:pt x="1622747" y="0"/>
                  </a:cubicBezTo>
                  <a:cubicBezTo>
                    <a:pt x="1831715" y="27094"/>
                    <a:pt x="2008408" y="11209"/>
                    <a:pt x="2163662" y="0"/>
                  </a:cubicBezTo>
                  <a:cubicBezTo>
                    <a:pt x="2179355" y="208723"/>
                    <a:pt x="2176591" y="359917"/>
                    <a:pt x="2163662" y="555888"/>
                  </a:cubicBezTo>
                  <a:cubicBezTo>
                    <a:pt x="2150733" y="751859"/>
                    <a:pt x="2176532" y="909946"/>
                    <a:pt x="2163662" y="1134939"/>
                  </a:cubicBezTo>
                  <a:cubicBezTo>
                    <a:pt x="2150792" y="1359932"/>
                    <a:pt x="2174328" y="1494732"/>
                    <a:pt x="2163662" y="1690827"/>
                  </a:cubicBezTo>
                  <a:cubicBezTo>
                    <a:pt x="2152996" y="1886922"/>
                    <a:pt x="2154866" y="2086763"/>
                    <a:pt x="2163662" y="2316202"/>
                  </a:cubicBezTo>
                  <a:cubicBezTo>
                    <a:pt x="2040058" y="2330381"/>
                    <a:pt x="1859854" y="2320076"/>
                    <a:pt x="1687656" y="2316202"/>
                  </a:cubicBezTo>
                  <a:cubicBezTo>
                    <a:pt x="1515458" y="2312328"/>
                    <a:pt x="1297339" y="2317725"/>
                    <a:pt x="1146741" y="2316202"/>
                  </a:cubicBezTo>
                  <a:cubicBezTo>
                    <a:pt x="996144" y="2314679"/>
                    <a:pt x="791403" y="2338844"/>
                    <a:pt x="649099" y="2316202"/>
                  </a:cubicBezTo>
                  <a:cubicBezTo>
                    <a:pt x="506795" y="2293560"/>
                    <a:pt x="141745" y="2301565"/>
                    <a:pt x="0" y="2316202"/>
                  </a:cubicBezTo>
                  <a:cubicBezTo>
                    <a:pt x="-15101" y="2077991"/>
                    <a:pt x="315" y="2001544"/>
                    <a:pt x="0" y="1783476"/>
                  </a:cubicBezTo>
                  <a:cubicBezTo>
                    <a:pt x="-315" y="1565408"/>
                    <a:pt x="-23029" y="1339676"/>
                    <a:pt x="0" y="1227587"/>
                  </a:cubicBezTo>
                  <a:cubicBezTo>
                    <a:pt x="23029" y="1115498"/>
                    <a:pt x="20852" y="924736"/>
                    <a:pt x="0" y="694861"/>
                  </a:cubicBezTo>
                  <a:cubicBezTo>
                    <a:pt x="-20852" y="464986"/>
                    <a:pt x="-14307" y="20744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44" name="Grid Item 2">
              <a:extLst>
                <a:ext uri="{FF2B5EF4-FFF2-40B4-BE49-F238E27FC236}">
                  <a16:creationId xmlns:a16="http://schemas.microsoft.com/office/drawing/2014/main" id="{742AA5B9-0EC7-4058-8863-5C088A0DD69D}"/>
                </a:ext>
              </a:extLst>
            </p:cNvPr>
            <p:cNvSpPr/>
            <p:nvPr/>
          </p:nvSpPr>
          <p:spPr>
            <a:xfrm>
              <a:off x="3808512" y="2503448"/>
              <a:ext cx="2163662" cy="2316202"/>
            </a:xfrm>
            <a:custGeom>
              <a:avLst/>
              <a:gdLst>
                <a:gd name="connsiteX0" fmla="*/ 0 w 2163662"/>
                <a:gd name="connsiteY0" fmla="*/ 0 h 2316202"/>
                <a:gd name="connsiteX1" fmla="*/ 540916 w 2163662"/>
                <a:gd name="connsiteY1" fmla="*/ 0 h 2316202"/>
                <a:gd name="connsiteX2" fmla="*/ 1038558 w 2163662"/>
                <a:gd name="connsiteY2" fmla="*/ 0 h 2316202"/>
                <a:gd name="connsiteX3" fmla="*/ 1622747 w 2163662"/>
                <a:gd name="connsiteY3" fmla="*/ 0 h 2316202"/>
                <a:gd name="connsiteX4" fmla="*/ 2163662 w 2163662"/>
                <a:gd name="connsiteY4" fmla="*/ 0 h 2316202"/>
                <a:gd name="connsiteX5" fmla="*/ 2163662 w 2163662"/>
                <a:gd name="connsiteY5" fmla="*/ 555888 h 2316202"/>
                <a:gd name="connsiteX6" fmla="*/ 2163662 w 2163662"/>
                <a:gd name="connsiteY6" fmla="*/ 1134939 h 2316202"/>
                <a:gd name="connsiteX7" fmla="*/ 2163662 w 2163662"/>
                <a:gd name="connsiteY7" fmla="*/ 1690827 h 2316202"/>
                <a:gd name="connsiteX8" fmla="*/ 2163662 w 2163662"/>
                <a:gd name="connsiteY8" fmla="*/ 2316202 h 2316202"/>
                <a:gd name="connsiteX9" fmla="*/ 1687656 w 2163662"/>
                <a:gd name="connsiteY9" fmla="*/ 2316202 h 2316202"/>
                <a:gd name="connsiteX10" fmla="*/ 1146741 w 2163662"/>
                <a:gd name="connsiteY10" fmla="*/ 2316202 h 2316202"/>
                <a:gd name="connsiteX11" fmla="*/ 649099 w 2163662"/>
                <a:gd name="connsiteY11" fmla="*/ 2316202 h 2316202"/>
                <a:gd name="connsiteX12" fmla="*/ 0 w 2163662"/>
                <a:gd name="connsiteY12" fmla="*/ 2316202 h 2316202"/>
                <a:gd name="connsiteX13" fmla="*/ 0 w 2163662"/>
                <a:gd name="connsiteY13" fmla="*/ 1783476 h 2316202"/>
                <a:gd name="connsiteX14" fmla="*/ 0 w 2163662"/>
                <a:gd name="connsiteY14" fmla="*/ 1227587 h 2316202"/>
                <a:gd name="connsiteX15" fmla="*/ 0 w 2163662"/>
                <a:gd name="connsiteY15" fmla="*/ 694861 h 2316202"/>
                <a:gd name="connsiteX16" fmla="*/ 0 w 2163662"/>
                <a:gd name="connsiteY16" fmla="*/ 0 h 231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3662" h="2316202" extrusionOk="0">
                  <a:moveTo>
                    <a:pt x="0" y="0"/>
                  </a:moveTo>
                  <a:cubicBezTo>
                    <a:pt x="204052" y="25431"/>
                    <a:pt x="379388" y="-13153"/>
                    <a:pt x="540916" y="0"/>
                  </a:cubicBezTo>
                  <a:cubicBezTo>
                    <a:pt x="702444" y="13153"/>
                    <a:pt x="825254" y="-13084"/>
                    <a:pt x="1038558" y="0"/>
                  </a:cubicBezTo>
                  <a:cubicBezTo>
                    <a:pt x="1251862" y="13084"/>
                    <a:pt x="1413779" y="-27094"/>
                    <a:pt x="1622747" y="0"/>
                  </a:cubicBezTo>
                  <a:cubicBezTo>
                    <a:pt x="1831715" y="27094"/>
                    <a:pt x="2008408" y="11209"/>
                    <a:pt x="2163662" y="0"/>
                  </a:cubicBezTo>
                  <a:cubicBezTo>
                    <a:pt x="2179355" y="208723"/>
                    <a:pt x="2176591" y="359917"/>
                    <a:pt x="2163662" y="555888"/>
                  </a:cubicBezTo>
                  <a:cubicBezTo>
                    <a:pt x="2150733" y="751859"/>
                    <a:pt x="2176532" y="909946"/>
                    <a:pt x="2163662" y="1134939"/>
                  </a:cubicBezTo>
                  <a:cubicBezTo>
                    <a:pt x="2150792" y="1359932"/>
                    <a:pt x="2174328" y="1494732"/>
                    <a:pt x="2163662" y="1690827"/>
                  </a:cubicBezTo>
                  <a:cubicBezTo>
                    <a:pt x="2152996" y="1886922"/>
                    <a:pt x="2154866" y="2086763"/>
                    <a:pt x="2163662" y="2316202"/>
                  </a:cubicBezTo>
                  <a:cubicBezTo>
                    <a:pt x="2040058" y="2330381"/>
                    <a:pt x="1859854" y="2320076"/>
                    <a:pt x="1687656" y="2316202"/>
                  </a:cubicBezTo>
                  <a:cubicBezTo>
                    <a:pt x="1515458" y="2312328"/>
                    <a:pt x="1297339" y="2317725"/>
                    <a:pt x="1146741" y="2316202"/>
                  </a:cubicBezTo>
                  <a:cubicBezTo>
                    <a:pt x="996144" y="2314679"/>
                    <a:pt x="791403" y="2338844"/>
                    <a:pt x="649099" y="2316202"/>
                  </a:cubicBezTo>
                  <a:cubicBezTo>
                    <a:pt x="506795" y="2293560"/>
                    <a:pt x="141745" y="2301565"/>
                    <a:pt x="0" y="2316202"/>
                  </a:cubicBezTo>
                  <a:cubicBezTo>
                    <a:pt x="-15101" y="2077991"/>
                    <a:pt x="315" y="2001544"/>
                    <a:pt x="0" y="1783476"/>
                  </a:cubicBezTo>
                  <a:cubicBezTo>
                    <a:pt x="-315" y="1565408"/>
                    <a:pt x="-23029" y="1339676"/>
                    <a:pt x="0" y="1227587"/>
                  </a:cubicBezTo>
                  <a:cubicBezTo>
                    <a:pt x="23029" y="1115498"/>
                    <a:pt x="20852" y="924736"/>
                    <a:pt x="0" y="694861"/>
                  </a:cubicBezTo>
                  <a:cubicBezTo>
                    <a:pt x="-20852" y="464986"/>
                    <a:pt x="-14307" y="20744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2" name="Previous page">
              <a:extLst>
                <a:ext uri="{FF2B5EF4-FFF2-40B4-BE49-F238E27FC236}">
                  <a16:creationId xmlns:a16="http://schemas.microsoft.com/office/drawing/2014/main" id="{2E64AF71-283B-4DDE-9C6D-AB83D07EE633}"/>
                </a:ext>
              </a:extLst>
            </p:cNvPr>
            <p:cNvSpPr/>
            <p:nvPr/>
          </p:nvSpPr>
          <p:spPr>
            <a:xfrm>
              <a:off x="1475182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14" name="Active Page">
              <a:extLst>
                <a:ext uri="{FF2B5EF4-FFF2-40B4-BE49-F238E27FC236}">
                  <a16:creationId xmlns:a16="http://schemas.microsoft.com/office/drawing/2014/main" id="{8F7BD562-521E-42FA-8991-8AD6202B9AB8}"/>
                </a:ext>
              </a:extLst>
            </p:cNvPr>
            <p:cNvSpPr/>
            <p:nvPr/>
          </p:nvSpPr>
          <p:spPr>
            <a:xfrm>
              <a:off x="3452818" y="5024441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105" y="9911"/>
                    <a:pt x="10633" y="126"/>
                    <a:pt x="21600" y="0"/>
                  </a:cubicBezTo>
                  <a:cubicBezTo>
                    <a:pt x="33738" y="881"/>
                    <a:pt x="41391" y="9985"/>
                    <a:pt x="43200" y="21600"/>
                  </a:cubicBezTo>
                  <a:cubicBezTo>
                    <a:pt x="42821" y="33510"/>
                    <a:pt x="31856" y="41752"/>
                    <a:pt x="21600" y="43200"/>
                  </a:cubicBezTo>
                  <a:cubicBezTo>
                    <a:pt x="10898" y="42900"/>
                    <a:pt x="-602" y="3278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376" y="10891"/>
                    <a:pt x="10440" y="-1895"/>
                    <a:pt x="21600" y="0"/>
                  </a:cubicBezTo>
                  <a:cubicBezTo>
                    <a:pt x="33071" y="-1020"/>
                    <a:pt x="43747" y="9562"/>
                    <a:pt x="43200" y="21600"/>
                  </a:cubicBezTo>
                  <a:cubicBezTo>
                    <a:pt x="44353" y="33709"/>
                    <a:pt x="34229" y="42209"/>
                    <a:pt x="21600" y="43200"/>
                  </a:cubicBezTo>
                  <a:cubicBezTo>
                    <a:pt x="10330" y="44959"/>
                    <a:pt x="-360" y="31943"/>
                    <a:pt x="0" y="21600"/>
                  </a:cubicBezTo>
                  <a:close/>
                </a:path>
              </a:pathLst>
            </a:custGeom>
            <a:solidFill>
              <a:srgbClr val="6698DA"/>
            </a:solidFill>
            <a:ln>
              <a:solidFill>
                <a:srgbClr val="6698DA"/>
              </a:solidFill>
              <a:extLst>
                <a:ext uri="{C807C97D-BFC1-408E-A445-0C87EB9F89A2}">
                  <ask:lineSketchStyleProps xmlns:ask="http://schemas.microsoft.com/office/drawing/2018/sketchyshapes" sd="86837363">
                    <a:prstGeom prst="ellipse">
                      <a:avLst/>
                    </a:prstGeom>
                    <ask:type>
                      <ask:lineSketchCurved/>
                    </ask:type>
                    <ask:seed>86837363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nactive Page">
              <a:extLst>
                <a:ext uri="{FF2B5EF4-FFF2-40B4-BE49-F238E27FC236}">
                  <a16:creationId xmlns:a16="http://schemas.microsoft.com/office/drawing/2014/main" id="{1FC630E6-BE3A-4DD6-B917-699E360812EB}"/>
                </a:ext>
              </a:extLst>
            </p:cNvPr>
            <p:cNvSpPr/>
            <p:nvPr/>
          </p:nvSpPr>
          <p:spPr>
            <a:xfrm>
              <a:off x="3700823" y="5024441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nactive Page">
              <a:extLst>
                <a:ext uri="{FF2B5EF4-FFF2-40B4-BE49-F238E27FC236}">
                  <a16:creationId xmlns:a16="http://schemas.microsoft.com/office/drawing/2014/main" id="{1C202684-86CA-49EF-A75A-F1425AA4E742}"/>
                </a:ext>
              </a:extLst>
            </p:cNvPr>
            <p:cNvSpPr/>
            <p:nvPr/>
          </p:nvSpPr>
          <p:spPr>
            <a:xfrm>
              <a:off x="3948828" y="5024441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Next page">
              <a:extLst>
                <a:ext uri="{FF2B5EF4-FFF2-40B4-BE49-F238E27FC236}">
                  <a16:creationId xmlns:a16="http://schemas.microsoft.com/office/drawing/2014/main" id="{A25861FC-7352-4039-84C8-E528D6FF09D6}"/>
                </a:ext>
              </a:extLst>
            </p:cNvPr>
            <p:cNvSpPr/>
            <p:nvPr/>
          </p:nvSpPr>
          <p:spPr>
            <a:xfrm>
              <a:off x="5675706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83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</a:t>
            </a:r>
            <a:r>
              <a:rPr lang="en-CA" dirty="0" err="1"/>
              <a:t>FIlmstrip</a:t>
            </a:r>
            <a:r>
              <a:rPr lang="en-CA" dirty="0"/>
              <a:t> Layout Web Part – 2/3 columns</a:t>
            </a:r>
          </a:p>
        </p:txBody>
      </p:sp>
      <p:grpSp>
        <p:nvGrpSpPr>
          <p:cNvPr id="4" name="Filmstrip Web Part 1/3">
            <a:extLst>
              <a:ext uri="{FF2B5EF4-FFF2-40B4-BE49-F238E27FC236}">
                <a16:creationId xmlns:a16="http://schemas.microsoft.com/office/drawing/2014/main" id="{341EE512-E441-4E7E-974B-93C661F83049}"/>
              </a:ext>
            </a:extLst>
          </p:cNvPr>
          <p:cNvGrpSpPr/>
          <p:nvPr/>
        </p:nvGrpSpPr>
        <p:grpSpPr>
          <a:xfrm>
            <a:off x="1384865" y="2137894"/>
            <a:ext cx="3144909" cy="2921413"/>
            <a:chOff x="1384865" y="2137894"/>
            <a:chExt cx="3144909" cy="2921413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5" y="2137894"/>
              <a:ext cx="314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Grid Item 1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7035" y="2503448"/>
              <a:ext cx="2196468" cy="2316202"/>
            </a:xfrm>
            <a:custGeom>
              <a:avLst/>
              <a:gdLst>
                <a:gd name="connsiteX0" fmla="*/ 0 w 2196468"/>
                <a:gd name="connsiteY0" fmla="*/ 0 h 2316202"/>
                <a:gd name="connsiteX1" fmla="*/ 549117 w 2196468"/>
                <a:gd name="connsiteY1" fmla="*/ 0 h 2316202"/>
                <a:gd name="connsiteX2" fmla="*/ 1054305 w 2196468"/>
                <a:gd name="connsiteY2" fmla="*/ 0 h 2316202"/>
                <a:gd name="connsiteX3" fmla="*/ 1647351 w 2196468"/>
                <a:gd name="connsiteY3" fmla="*/ 0 h 2316202"/>
                <a:gd name="connsiteX4" fmla="*/ 2196468 w 2196468"/>
                <a:gd name="connsiteY4" fmla="*/ 0 h 2316202"/>
                <a:gd name="connsiteX5" fmla="*/ 2196468 w 2196468"/>
                <a:gd name="connsiteY5" fmla="*/ 555888 h 2316202"/>
                <a:gd name="connsiteX6" fmla="*/ 2196468 w 2196468"/>
                <a:gd name="connsiteY6" fmla="*/ 1134939 h 2316202"/>
                <a:gd name="connsiteX7" fmla="*/ 2196468 w 2196468"/>
                <a:gd name="connsiteY7" fmla="*/ 1690827 h 2316202"/>
                <a:gd name="connsiteX8" fmla="*/ 2196468 w 2196468"/>
                <a:gd name="connsiteY8" fmla="*/ 2316202 h 2316202"/>
                <a:gd name="connsiteX9" fmla="*/ 1713245 w 2196468"/>
                <a:gd name="connsiteY9" fmla="*/ 2316202 h 2316202"/>
                <a:gd name="connsiteX10" fmla="*/ 1164128 w 2196468"/>
                <a:gd name="connsiteY10" fmla="*/ 2316202 h 2316202"/>
                <a:gd name="connsiteX11" fmla="*/ 658940 w 2196468"/>
                <a:gd name="connsiteY11" fmla="*/ 2316202 h 2316202"/>
                <a:gd name="connsiteX12" fmla="*/ 0 w 2196468"/>
                <a:gd name="connsiteY12" fmla="*/ 2316202 h 2316202"/>
                <a:gd name="connsiteX13" fmla="*/ 0 w 2196468"/>
                <a:gd name="connsiteY13" fmla="*/ 1783476 h 2316202"/>
                <a:gd name="connsiteX14" fmla="*/ 0 w 2196468"/>
                <a:gd name="connsiteY14" fmla="*/ 1227587 h 2316202"/>
                <a:gd name="connsiteX15" fmla="*/ 0 w 2196468"/>
                <a:gd name="connsiteY15" fmla="*/ 694861 h 2316202"/>
                <a:gd name="connsiteX16" fmla="*/ 0 w 2196468"/>
                <a:gd name="connsiteY16" fmla="*/ 0 h 231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6468" h="2316202" extrusionOk="0">
                  <a:moveTo>
                    <a:pt x="0" y="0"/>
                  </a:moveTo>
                  <a:cubicBezTo>
                    <a:pt x="141751" y="21815"/>
                    <a:pt x="415294" y="-3713"/>
                    <a:pt x="549117" y="0"/>
                  </a:cubicBezTo>
                  <a:cubicBezTo>
                    <a:pt x="682940" y="3713"/>
                    <a:pt x="812153" y="7404"/>
                    <a:pt x="1054305" y="0"/>
                  </a:cubicBezTo>
                  <a:cubicBezTo>
                    <a:pt x="1296457" y="-7404"/>
                    <a:pt x="1452163" y="-24722"/>
                    <a:pt x="1647351" y="0"/>
                  </a:cubicBezTo>
                  <a:cubicBezTo>
                    <a:pt x="1842539" y="24722"/>
                    <a:pt x="2027283" y="-1012"/>
                    <a:pt x="2196468" y="0"/>
                  </a:cubicBezTo>
                  <a:cubicBezTo>
                    <a:pt x="2212161" y="208723"/>
                    <a:pt x="2209397" y="359917"/>
                    <a:pt x="2196468" y="555888"/>
                  </a:cubicBezTo>
                  <a:cubicBezTo>
                    <a:pt x="2183539" y="751859"/>
                    <a:pt x="2209338" y="909946"/>
                    <a:pt x="2196468" y="1134939"/>
                  </a:cubicBezTo>
                  <a:cubicBezTo>
                    <a:pt x="2183598" y="1359932"/>
                    <a:pt x="2207134" y="1494732"/>
                    <a:pt x="2196468" y="1690827"/>
                  </a:cubicBezTo>
                  <a:cubicBezTo>
                    <a:pt x="2185802" y="1886922"/>
                    <a:pt x="2187672" y="2086763"/>
                    <a:pt x="2196468" y="2316202"/>
                  </a:cubicBezTo>
                  <a:cubicBezTo>
                    <a:pt x="1969873" y="2328248"/>
                    <a:pt x="1832103" y="2329228"/>
                    <a:pt x="1713245" y="2316202"/>
                  </a:cubicBezTo>
                  <a:cubicBezTo>
                    <a:pt x="1594387" y="2303176"/>
                    <a:pt x="1419484" y="2313699"/>
                    <a:pt x="1164128" y="2316202"/>
                  </a:cubicBezTo>
                  <a:cubicBezTo>
                    <a:pt x="908772" y="2318705"/>
                    <a:pt x="900720" y="2330174"/>
                    <a:pt x="658940" y="2316202"/>
                  </a:cubicBezTo>
                  <a:cubicBezTo>
                    <a:pt x="417160" y="2302230"/>
                    <a:pt x="213733" y="2311726"/>
                    <a:pt x="0" y="2316202"/>
                  </a:cubicBezTo>
                  <a:cubicBezTo>
                    <a:pt x="-15101" y="2077991"/>
                    <a:pt x="315" y="2001544"/>
                    <a:pt x="0" y="1783476"/>
                  </a:cubicBezTo>
                  <a:cubicBezTo>
                    <a:pt x="-315" y="1565408"/>
                    <a:pt x="-23029" y="1339676"/>
                    <a:pt x="0" y="1227587"/>
                  </a:cubicBezTo>
                  <a:cubicBezTo>
                    <a:pt x="23029" y="1115498"/>
                    <a:pt x="20852" y="924736"/>
                    <a:pt x="0" y="694861"/>
                  </a:cubicBezTo>
                  <a:cubicBezTo>
                    <a:pt x="-20852" y="464986"/>
                    <a:pt x="-14307" y="207443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2" name="Previous page">
              <a:extLst>
                <a:ext uri="{FF2B5EF4-FFF2-40B4-BE49-F238E27FC236}">
                  <a16:creationId xmlns:a16="http://schemas.microsoft.com/office/drawing/2014/main" id="{2E64AF71-283B-4DDE-9C6D-AB83D07EE633}"/>
                </a:ext>
              </a:extLst>
            </p:cNvPr>
            <p:cNvSpPr/>
            <p:nvPr/>
          </p:nvSpPr>
          <p:spPr>
            <a:xfrm>
              <a:off x="1475182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14" name="Active Page">
              <a:extLst>
                <a:ext uri="{FF2B5EF4-FFF2-40B4-BE49-F238E27FC236}">
                  <a16:creationId xmlns:a16="http://schemas.microsoft.com/office/drawing/2014/main" id="{8F7BD562-521E-42FA-8991-8AD6202B9AB8}"/>
                </a:ext>
              </a:extLst>
            </p:cNvPr>
            <p:cNvSpPr/>
            <p:nvPr/>
          </p:nvSpPr>
          <p:spPr>
            <a:xfrm>
              <a:off x="2386515" y="5016107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105" y="9911"/>
                    <a:pt x="10633" y="126"/>
                    <a:pt x="21600" y="0"/>
                  </a:cubicBezTo>
                  <a:cubicBezTo>
                    <a:pt x="33738" y="881"/>
                    <a:pt x="41391" y="9985"/>
                    <a:pt x="43200" y="21600"/>
                  </a:cubicBezTo>
                  <a:cubicBezTo>
                    <a:pt x="42821" y="33510"/>
                    <a:pt x="31856" y="41752"/>
                    <a:pt x="21600" y="43200"/>
                  </a:cubicBezTo>
                  <a:cubicBezTo>
                    <a:pt x="10898" y="42900"/>
                    <a:pt x="-602" y="3278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376" y="10891"/>
                    <a:pt x="10440" y="-1895"/>
                    <a:pt x="21600" y="0"/>
                  </a:cubicBezTo>
                  <a:cubicBezTo>
                    <a:pt x="33071" y="-1020"/>
                    <a:pt x="43747" y="9562"/>
                    <a:pt x="43200" y="21600"/>
                  </a:cubicBezTo>
                  <a:cubicBezTo>
                    <a:pt x="44353" y="33709"/>
                    <a:pt x="34229" y="42209"/>
                    <a:pt x="21600" y="43200"/>
                  </a:cubicBezTo>
                  <a:cubicBezTo>
                    <a:pt x="10330" y="44959"/>
                    <a:pt x="-360" y="31943"/>
                    <a:pt x="0" y="21600"/>
                  </a:cubicBezTo>
                  <a:close/>
                </a:path>
              </a:pathLst>
            </a:custGeom>
            <a:solidFill>
              <a:srgbClr val="6698DA"/>
            </a:solidFill>
            <a:ln>
              <a:solidFill>
                <a:srgbClr val="6698DA"/>
              </a:solidFill>
              <a:extLst>
                <a:ext uri="{C807C97D-BFC1-408E-A445-0C87EB9F89A2}">
                  <ask:lineSketchStyleProps xmlns:ask="http://schemas.microsoft.com/office/drawing/2018/sketchyshapes" sd="86837363">
                    <a:prstGeom prst="ellipse">
                      <a:avLst/>
                    </a:prstGeom>
                    <ask:type>
                      <ask:lineSketchCurved/>
                    </ask:type>
                    <ask:seed>86837363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nactive Page">
              <a:extLst>
                <a:ext uri="{FF2B5EF4-FFF2-40B4-BE49-F238E27FC236}">
                  <a16:creationId xmlns:a16="http://schemas.microsoft.com/office/drawing/2014/main" id="{1FC630E6-BE3A-4DD6-B917-699E360812EB}"/>
                </a:ext>
              </a:extLst>
            </p:cNvPr>
            <p:cNvSpPr/>
            <p:nvPr/>
          </p:nvSpPr>
          <p:spPr>
            <a:xfrm>
              <a:off x="2634520" y="5016107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nactive Page">
              <a:extLst>
                <a:ext uri="{FF2B5EF4-FFF2-40B4-BE49-F238E27FC236}">
                  <a16:creationId xmlns:a16="http://schemas.microsoft.com/office/drawing/2014/main" id="{1C202684-86CA-49EF-A75A-F1425AA4E742}"/>
                </a:ext>
              </a:extLst>
            </p:cNvPr>
            <p:cNvSpPr/>
            <p:nvPr/>
          </p:nvSpPr>
          <p:spPr>
            <a:xfrm>
              <a:off x="2882525" y="5016107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Next page">
              <a:extLst>
                <a:ext uri="{FF2B5EF4-FFF2-40B4-BE49-F238E27FC236}">
                  <a16:creationId xmlns:a16="http://schemas.microsoft.com/office/drawing/2014/main" id="{2DE04702-752E-444A-B4FD-26B37A1EAFEF}"/>
                </a:ext>
              </a:extLst>
            </p:cNvPr>
            <p:cNvSpPr/>
            <p:nvPr/>
          </p:nvSpPr>
          <p:spPr>
            <a:xfrm>
              <a:off x="3377035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  <p:sp>
          <p:nvSpPr>
            <p:cNvPr id="18" name="Inactive Page">
              <a:extLst>
                <a:ext uri="{FF2B5EF4-FFF2-40B4-BE49-F238E27FC236}">
                  <a16:creationId xmlns:a16="http://schemas.microsoft.com/office/drawing/2014/main" id="{537E05C0-7F7E-4C84-8BF2-769CEEAC6EC0}"/>
                </a:ext>
              </a:extLst>
            </p:cNvPr>
            <p:cNvSpPr/>
            <p:nvPr/>
          </p:nvSpPr>
          <p:spPr>
            <a:xfrm>
              <a:off x="3130530" y="5016107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nactive Page">
              <a:extLst>
                <a:ext uri="{FF2B5EF4-FFF2-40B4-BE49-F238E27FC236}">
                  <a16:creationId xmlns:a16="http://schemas.microsoft.com/office/drawing/2014/main" id="{449D9B53-A0E8-4A2A-B130-8476A6957BC7}"/>
                </a:ext>
              </a:extLst>
            </p:cNvPr>
            <p:cNvSpPr/>
            <p:nvPr/>
          </p:nvSpPr>
          <p:spPr>
            <a:xfrm>
              <a:off x="3378535" y="5016107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82307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Carousel Layout Web Part – Full width</a:t>
            </a:r>
          </a:p>
        </p:txBody>
      </p:sp>
      <p:grpSp>
        <p:nvGrpSpPr>
          <p:cNvPr id="8" name="Carousel Web Part">
            <a:extLst>
              <a:ext uri="{FF2B5EF4-FFF2-40B4-BE49-F238E27FC236}">
                <a16:creationId xmlns:a16="http://schemas.microsoft.com/office/drawing/2014/main" id="{49992ADB-4A80-49DC-A3B9-6254149A8FDC}"/>
              </a:ext>
            </a:extLst>
          </p:cNvPr>
          <p:cNvGrpSpPr/>
          <p:nvPr/>
        </p:nvGrpSpPr>
        <p:grpSpPr>
          <a:xfrm>
            <a:off x="1384863" y="2137892"/>
            <a:ext cx="9340288" cy="5949343"/>
            <a:chOff x="1384863" y="2137892"/>
            <a:chExt cx="9340288" cy="5949343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3" y="2137892"/>
              <a:ext cx="308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Carousel Item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5182" y="2511770"/>
              <a:ext cx="9242283" cy="5212922"/>
            </a:xfrm>
            <a:custGeom>
              <a:avLst/>
              <a:gdLst>
                <a:gd name="connsiteX0" fmla="*/ 0 w 9242283"/>
                <a:gd name="connsiteY0" fmla="*/ 0 h 5212922"/>
                <a:gd name="connsiteX1" fmla="*/ 660163 w 9242283"/>
                <a:gd name="connsiteY1" fmla="*/ 0 h 5212922"/>
                <a:gd name="connsiteX2" fmla="*/ 1135480 w 9242283"/>
                <a:gd name="connsiteY2" fmla="*/ 0 h 5212922"/>
                <a:gd name="connsiteX3" fmla="*/ 1980489 w 9242283"/>
                <a:gd name="connsiteY3" fmla="*/ 0 h 5212922"/>
                <a:gd name="connsiteX4" fmla="*/ 2825498 w 9242283"/>
                <a:gd name="connsiteY4" fmla="*/ 0 h 5212922"/>
                <a:gd name="connsiteX5" fmla="*/ 3393238 w 9242283"/>
                <a:gd name="connsiteY5" fmla="*/ 0 h 5212922"/>
                <a:gd name="connsiteX6" fmla="*/ 4053401 w 9242283"/>
                <a:gd name="connsiteY6" fmla="*/ 0 h 5212922"/>
                <a:gd name="connsiteX7" fmla="*/ 4713564 w 9242283"/>
                <a:gd name="connsiteY7" fmla="*/ 0 h 5212922"/>
                <a:gd name="connsiteX8" fmla="*/ 5096459 w 9242283"/>
                <a:gd name="connsiteY8" fmla="*/ 0 h 5212922"/>
                <a:gd name="connsiteX9" fmla="*/ 5664199 w 9242283"/>
                <a:gd name="connsiteY9" fmla="*/ 0 h 5212922"/>
                <a:gd name="connsiteX10" fmla="*/ 6416785 w 9242283"/>
                <a:gd name="connsiteY10" fmla="*/ 0 h 5212922"/>
                <a:gd name="connsiteX11" fmla="*/ 7261794 w 9242283"/>
                <a:gd name="connsiteY11" fmla="*/ 0 h 5212922"/>
                <a:gd name="connsiteX12" fmla="*/ 7644688 w 9242283"/>
                <a:gd name="connsiteY12" fmla="*/ 0 h 5212922"/>
                <a:gd name="connsiteX13" fmla="*/ 8489697 w 9242283"/>
                <a:gd name="connsiteY13" fmla="*/ 0 h 5212922"/>
                <a:gd name="connsiteX14" fmla="*/ 9242283 w 9242283"/>
                <a:gd name="connsiteY14" fmla="*/ 0 h 5212922"/>
                <a:gd name="connsiteX15" fmla="*/ 9242283 w 9242283"/>
                <a:gd name="connsiteY15" fmla="*/ 651615 h 5212922"/>
                <a:gd name="connsiteX16" fmla="*/ 9242283 w 9242283"/>
                <a:gd name="connsiteY16" fmla="*/ 1251101 h 5212922"/>
                <a:gd name="connsiteX17" fmla="*/ 9242283 w 9242283"/>
                <a:gd name="connsiteY17" fmla="*/ 1902717 h 5212922"/>
                <a:gd name="connsiteX18" fmla="*/ 9242283 w 9242283"/>
                <a:gd name="connsiteY18" fmla="*/ 2554332 h 5212922"/>
                <a:gd name="connsiteX19" fmla="*/ 9242283 w 9242283"/>
                <a:gd name="connsiteY19" fmla="*/ 3258076 h 5212922"/>
                <a:gd name="connsiteX20" fmla="*/ 9242283 w 9242283"/>
                <a:gd name="connsiteY20" fmla="*/ 3857562 h 5212922"/>
                <a:gd name="connsiteX21" fmla="*/ 9242283 w 9242283"/>
                <a:gd name="connsiteY21" fmla="*/ 4561307 h 5212922"/>
                <a:gd name="connsiteX22" fmla="*/ 9242283 w 9242283"/>
                <a:gd name="connsiteY22" fmla="*/ 5212922 h 5212922"/>
                <a:gd name="connsiteX23" fmla="*/ 8859388 w 9242283"/>
                <a:gd name="connsiteY23" fmla="*/ 5212922 h 5212922"/>
                <a:gd name="connsiteX24" fmla="*/ 8291648 w 9242283"/>
                <a:gd name="connsiteY24" fmla="*/ 5212922 h 5212922"/>
                <a:gd name="connsiteX25" fmla="*/ 7631485 w 9242283"/>
                <a:gd name="connsiteY25" fmla="*/ 5212922 h 5212922"/>
                <a:gd name="connsiteX26" fmla="*/ 6878899 w 9242283"/>
                <a:gd name="connsiteY26" fmla="*/ 5212922 h 5212922"/>
                <a:gd name="connsiteX27" fmla="*/ 6496005 w 9242283"/>
                <a:gd name="connsiteY27" fmla="*/ 5212922 h 5212922"/>
                <a:gd name="connsiteX28" fmla="*/ 5650996 w 9242283"/>
                <a:gd name="connsiteY28" fmla="*/ 5212922 h 5212922"/>
                <a:gd name="connsiteX29" fmla="*/ 4990833 w 9242283"/>
                <a:gd name="connsiteY29" fmla="*/ 5212922 h 5212922"/>
                <a:gd name="connsiteX30" fmla="*/ 4238247 w 9242283"/>
                <a:gd name="connsiteY30" fmla="*/ 5212922 h 5212922"/>
                <a:gd name="connsiteX31" fmla="*/ 3393238 w 9242283"/>
                <a:gd name="connsiteY31" fmla="*/ 5212922 h 5212922"/>
                <a:gd name="connsiteX32" fmla="*/ 2825498 w 9242283"/>
                <a:gd name="connsiteY32" fmla="*/ 5212922 h 5212922"/>
                <a:gd name="connsiteX33" fmla="*/ 2442603 w 9242283"/>
                <a:gd name="connsiteY33" fmla="*/ 5212922 h 5212922"/>
                <a:gd name="connsiteX34" fmla="*/ 1597595 w 9242283"/>
                <a:gd name="connsiteY34" fmla="*/ 5212922 h 5212922"/>
                <a:gd name="connsiteX35" fmla="*/ 1122277 w 9242283"/>
                <a:gd name="connsiteY35" fmla="*/ 5212922 h 5212922"/>
                <a:gd name="connsiteX36" fmla="*/ 739383 w 9242283"/>
                <a:gd name="connsiteY36" fmla="*/ 5212922 h 5212922"/>
                <a:gd name="connsiteX37" fmla="*/ 0 w 9242283"/>
                <a:gd name="connsiteY37" fmla="*/ 5212922 h 5212922"/>
                <a:gd name="connsiteX38" fmla="*/ 0 w 9242283"/>
                <a:gd name="connsiteY38" fmla="*/ 4613436 h 5212922"/>
                <a:gd name="connsiteX39" fmla="*/ 0 w 9242283"/>
                <a:gd name="connsiteY39" fmla="*/ 3909692 h 5212922"/>
                <a:gd name="connsiteX40" fmla="*/ 0 w 9242283"/>
                <a:gd name="connsiteY40" fmla="*/ 3414464 h 5212922"/>
                <a:gd name="connsiteX41" fmla="*/ 0 w 9242283"/>
                <a:gd name="connsiteY41" fmla="*/ 2710719 h 5212922"/>
                <a:gd name="connsiteX42" fmla="*/ 0 w 9242283"/>
                <a:gd name="connsiteY42" fmla="*/ 2111233 h 5212922"/>
                <a:gd name="connsiteX43" fmla="*/ 0 w 9242283"/>
                <a:gd name="connsiteY43" fmla="*/ 1563877 h 5212922"/>
                <a:gd name="connsiteX44" fmla="*/ 0 w 9242283"/>
                <a:gd name="connsiteY44" fmla="*/ 1016520 h 5212922"/>
                <a:gd name="connsiteX45" fmla="*/ 0 w 9242283"/>
                <a:gd name="connsiteY45" fmla="*/ 0 h 521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242283" h="5212922" extrusionOk="0">
                  <a:moveTo>
                    <a:pt x="0" y="0"/>
                  </a:moveTo>
                  <a:cubicBezTo>
                    <a:pt x="308861" y="5699"/>
                    <a:pt x="433487" y="10923"/>
                    <a:pt x="660163" y="0"/>
                  </a:cubicBezTo>
                  <a:cubicBezTo>
                    <a:pt x="886839" y="-10923"/>
                    <a:pt x="941016" y="11426"/>
                    <a:pt x="1135480" y="0"/>
                  </a:cubicBezTo>
                  <a:cubicBezTo>
                    <a:pt x="1329944" y="-11426"/>
                    <a:pt x="1626281" y="-16496"/>
                    <a:pt x="1980489" y="0"/>
                  </a:cubicBezTo>
                  <a:cubicBezTo>
                    <a:pt x="2334697" y="16496"/>
                    <a:pt x="2586145" y="-23150"/>
                    <a:pt x="2825498" y="0"/>
                  </a:cubicBezTo>
                  <a:cubicBezTo>
                    <a:pt x="3064851" y="23150"/>
                    <a:pt x="3232335" y="12386"/>
                    <a:pt x="3393238" y="0"/>
                  </a:cubicBezTo>
                  <a:cubicBezTo>
                    <a:pt x="3554141" y="-12386"/>
                    <a:pt x="3815086" y="-13007"/>
                    <a:pt x="4053401" y="0"/>
                  </a:cubicBezTo>
                  <a:cubicBezTo>
                    <a:pt x="4291716" y="13007"/>
                    <a:pt x="4413437" y="-9250"/>
                    <a:pt x="4713564" y="0"/>
                  </a:cubicBezTo>
                  <a:cubicBezTo>
                    <a:pt x="5013691" y="9250"/>
                    <a:pt x="5004952" y="-12500"/>
                    <a:pt x="5096459" y="0"/>
                  </a:cubicBezTo>
                  <a:cubicBezTo>
                    <a:pt x="5187966" y="12500"/>
                    <a:pt x="5384498" y="-4731"/>
                    <a:pt x="5664199" y="0"/>
                  </a:cubicBezTo>
                  <a:cubicBezTo>
                    <a:pt x="5943900" y="4731"/>
                    <a:pt x="6051532" y="-3763"/>
                    <a:pt x="6416785" y="0"/>
                  </a:cubicBezTo>
                  <a:cubicBezTo>
                    <a:pt x="6782038" y="3763"/>
                    <a:pt x="6936533" y="-22272"/>
                    <a:pt x="7261794" y="0"/>
                  </a:cubicBezTo>
                  <a:cubicBezTo>
                    <a:pt x="7587055" y="22272"/>
                    <a:pt x="7519598" y="3970"/>
                    <a:pt x="7644688" y="0"/>
                  </a:cubicBezTo>
                  <a:cubicBezTo>
                    <a:pt x="7769778" y="-3970"/>
                    <a:pt x="8299649" y="14231"/>
                    <a:pt x="8489697" y="0"/>
                  </a:cubicBezTo>
                  <a:cubicBezTo>
                    <a:pt x="8679745" y="-14231"/>
                    <a:pt x="8945458" y="5910"/>
                    <a:pt x="9242283" y="0"/>
                  </a:cubicBezTo>
                  <a:cubicBezTo>
                    <a:pt x="9255482" y="255458"/>
                    <a:pt x="9214369" y="391116"/>
                    <a:pt x="9242283" y="651615"/>
                  </a:cubicBezTo>
                  <a:cubicBezTo>
                    <a:pt x="9270197" y="912114"/>
                    <a:pt x="9238708" y="1054649"/>
                    <a:pt x="9242283" y="1251101"/>
                  </a:cubicBezTo>
                  <a:cubicBezTo>
                    <a:pt x="9245858" y="1447553"/>
                    <a:pt x="9225940" y="1764296"/>
                    <a:pt x="9242283" y="1902717"/>
                  </a:cubicBezTo>
                  <a:cubicBezTo>
                    <a:pt x="9258626" y="2041138"/>
                    <a:pt x="9221049" y="2372496"/>
                    <a:pt x="9242283" y="2554332"/>
                  </a:cubicBezTo>
                  <a:cubicBezTo>
                    <a:pt x="9263517" y="2736169"/>
                    <a:pt x="9260056" y="3026001"/>
                    <a:pt x="9242283" y="3258076"/>
                  </a:cubicBezTo>
                  <a:cubicBezTo>
                    <a:pt x="9224510" y="3490151"/>
                    <a:pt x="9253033" y="3576503"/>
                    <a:pt x="9242283" y="3857562"/>
                  </a:cubicBezTo>
                  <a:cubicBezTo>
                    <a:pt x="9231533" y="4138621"/>
                    <a:pt x="9269343" y="4224173"/>
                    <a:pt x="9242283" y="4561307"/>
                  </a:cubicBezTo>
                  <a:cubicBezTo>
                    <a:pt x="9215223" y="4898442"/>
                    <a:pt x="9234061" y="5021341"/>
                    <a:pt x="9242283" y="5212922"/>
                  </a:cubicBezTo>
                  <a:cubicBezTo>
                    <a:pt x="9125737" y="5199031"/>
                    <a:pt x="8952507" y="5195093"/>
                    <a:pt x="8859388" y="5212922"/>
                  </a:cubicBezTo>
                  <a:cubicBezTo>
                    <a:pt x="8766270" y="5230751"/>
                    <a:pt x="8562465" y="5218818"/>
                    <a:pt x="8291648" y="5212922"/>
                  </a:cubicBezTo>
                  <a:cubicBezTo>
                    <a:pt x="8020831" y="5207026"/>
                    <a:pt x="7769956" y="5216573"/>
                    <a:pt x="7631485" y="5212922"/>
                  </a:cubicBezTo>
                  <a:cubicBezTo>
                    <a:pt x="7493014" y="5209271"/>
                    <a:pt x="7172018" y="5184199"/>
                    <a:pt x="6878899" y="5212922"/>
                  </a:cubicBezTo>
                  <a:cubicBezTo>
                    <a:pt x="6585780" y="5241645"/>
                    <a:pt x="6590969" y="5209077"/>
                    <a:pt x="6496005" y="5212922"/>
                  </a:cubicBezTo>
                  <a:cubicBezTo>
                    <a:pt x="6401041" y="5216767"/>
                    <a:pt x="5937191" y="5202333"/>
                    <a:pt x="5650996" y="5212922"/>
                  </a:cubicBezTo>
                  <a:cubicBezTo>
                    <a:pt x="5364801" y="5223511"/>
                    <a:pt x="5266446" y="5233547"/>
                    <a:pt x="4990833" y="5212922"/>
                  </a:cubicBezTo>
                  <a:cubicBezTo>
                    <a:pt x="4715220" y="5192297"/>
                    <a:pt x="4444184" y="5234926"/>
                    <a:pt x="4238247" y="5212922"/>
                  </a:cubicBezTo>
                  <a:cubicBezTo>
                    <a:pt x="4032310" y="5190918"/>
                    <a:pt x="3699583" y="5191546"/>
                    <a:pt x="3393238" y="5212922"/>
                  </a:cubicBezTo>
                  <a:cubicBezTo>
                    <a:pt x="3086893" y="5234298"/>
                    <a:pt x="2946188" y="5189885"/>
                    <a:pt x="2825498" y="5212922"/>
                  </a:cubicBezTo>
                  <a:cubicBezTo>
                    <a:pt x="2704808" y="5235959"/>
                    <a:pt x="2581340" y="5222660"/>
                    <a:pt x="2442603" y="5212922"/>
                  </a:cubicBezTo>
                  <a:cubicBezTo>
                    <a:pt x="2303867" y="5203184"/>
                    <a:pt x="1874013" y="5223670"/>
                    <a:pt x="1597595" y="5212922"/>
                  </a:cubicBezTo>
                  <a:cubicBezTo>
                    <a:pt x="1321177" y="5202174"/>
                    <a:pt x="1281894" y="5231232"/>
                    <a:pt x="1122277" y="5212922"/>
                  </a:cubicBezTo>
                  <a:cubicBezTo>
                    <a:pt x="962660" y="5194612"/>
                    <a:pt x="862173" y="5221009"/>
                    <a:pt x="739383" y="5212922"/>
                  </a:cubicBezTo>
                  <a:cubicBezTo>
                    <a:pt x="616593" y="5204835"/>
                    <a:pt x="150961" y="5213500"/>
                    <a:pt x="0" y="5212922"/>
                  </a:cubicBezTo>
                  <a:cubicBezTo>
                    <a:pt x="28492" y="5081137"/>
                    <a:pt x="21652" y="4845001"/>
                    <a:pt x="0" y="4613436"/>
                  </a:cubicBezTo>
                  <a:cubicBezTo>
                    <a:pt x="-21652" y="4381871"/>
                    <a:pt x="-33079" y="4166943"/>
                    <a:pt x="0" y="3909692"/>
                  </a:cubicBezTo>
                  <a:cubicBezTo>
                    <a:pt x="33079" y="3652441"/>
                    <a:pt x="-3190" y="3554555"/>
                    <a:pt x="0" y="3414464"/>
                  </a:cubicBezTo>
                  <a:cubicBezTo>
                    <a:pt x="3190" y="3274373"/>
                    <a:pt x="11351" y="3062163"/>
                    <a:pt x="0" y="2710719"/>
                  </a:cubicBezTo>
                  <a:cubicBezTo>
                    <a:pt x="-11351" y="2359276"/>
                    <a:pt x="-19303" y="2233498"/>
                    <a:pt x="0" y="2111233"/>
                  </a:cubicBezTo>
                  <a:cubicBezTo>
                    <a:pt x="19303" y="1988968"/>
                    <a:pt x="-22583" y="1816210"/>
                    <a:pt x="0" y="1563877"/>
                  </a:cubicBezTo>
                  <a:cubicBezTo>
                    <a:pt x="22583" y="1311544"/>
                    <a:pt x="-18622" y="1200063"/>
                    <a:pt x="0" y="1016520"/>
                  </a:cubicBezTo>
                  <a:cubicBezTo>
                    <a:pt x="18622" y="832977"/>
                    <a:pt x="-22873" y="324705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5" name="Previous page">
              <a:extLst>
                <a:ext uri="{FF2B5EF4-FFF2-40B4-BE49-F238E27FC236}">
                  <a16:creationId xmlns:a16="http://schemas.microsoft.com/office/drawing/2014/main" id="{9E3D1BAC-3E04-4789-A9BE-270FA4024B4B}"/>
                </a:ext>
              </a:extLst>
            </p:cNvPr>
            <p:cNvSpPr/>
            <p:nvPr/>
          </p:nvSpPr>
          <p:spPr>
            <a:xfrm>
              <a:off x="1546743" y="4991829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13" name="Previous page">
              <a:extLst>
                <a:ext uri="{FF2B5EF4-FFF2-40B4-BE49-F238E27FC236}">
                  <a16:creationId xmlns:a16="http://schemas.microsoft.com/office/drawing/2014/main" id="{23BDA600-B7D6-47C0-8E50-7ABC1A056E34}"/>
                </a:ext>
              </a:extLst>
            </p:cNvPr>
            <p:cNvSpPr/>
            <p:nvPr/>
          </p:nvSpPr>
          <p:spPr>
            <a:xfrm>
              <a:off x="10336089" y="4991829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  <p:sp>
          <p:nvSpPr>
            <p:cNvPr id="7" name="Pagination">
              <a:extLst>
                <a:ext uri="{FF2B5EF4-FFF2-40B4-BE49-F238E27FC236}">
                  <a16:creationId xmlns:a16="http://schemas.microsoft.com/office/drawing/2014/main" id="{AED442EA-197B-4679-BB5C-481772C8CD79}"/>
                </a:ext>
              </a:extLst>
            </p:cNvPr>
            <p:cNvSpPr txBox="1"/>
            <p:nvPr/>
          </p:nvSpPr>
          <p:spPr>
            <a:xfrm>
              <a:off x="1475182" y="7871791"/>
              <a:ext cx="9249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>
                  <a:solidFill>
                    <a:srgbClr val="B6B6B6"/>
                  </a:solidFill>
                  <a:latin typeface="Segoe Print" panose="02000600000000000000" pitchFamily="2" charset="0"/>
                </a:rPr>
                <a:t>1 of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5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Carousel Layout Web Part – 2/3 columns</a:t>
            </a:r>
          </a:p>
        </p:txBody>
      </p:sp>
      <p:grpSp>
        <p:nvGrpSpPr>
          <p:cNvPr id="5" name="Carousel Web Part 2/3">
            <a:extLst>
              <a:ext uri="{FF2B5EF4-FFF2-40B4-BE49-F238E27FC236}">
                <a16:creationId xmlns:a16="http://schemas.microsoft.com/office/drawing/2014/main" id="{B2EF76FF-DB21-408A-AA30-74F49FD79984}"/>
              </a:ext>
            </a:extLst>
          </p:cNvPr>
          <p:cNvGrpSpPr/>
          <p:nvPr/>
        </p:nvGrpSpPr>
        <p:grpSpPr>
          <a:xfrm>
            <a:off x="1384865" y="2137894"/>
            <a:ext cx="4587308" cy="3265400"/>
            <a:chOff x="1384865" y="2137894"/>
            <a:chExt cx="4587308" cy="3265400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5" y="2137894"/>
              <a:ext cx="314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Carousel Item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7034" y="2503448"/>
              <a:ext cx="4495139" cy="2509849"/>
            </a:xfrm>
            <a:custGeom>
              <a:avLst/>
              <a:gdLst>
                <a:gd name="connsiteX0" fmla="*/ 0 w 4495139"/>
                <a:gd name="connsiteY0" fmla="*/ 0 h 2509849"/>
                <a:gd name="connsiteX1" fmla="*/ 642163 w 4495139"/>
                <a:gd name="connsiteY1" fmla="*/ 0 h 2509849"/>
                <a:gd name="connsiteX2" fmla="*/ 1194423 w 4495139"/>
                <a:gd name="connsiteY2" fmla="*/ 0 h 2509849"/>
                <a:gd name="connsiteX3" fmla="*/ 1926488 w 4495139"/>
                <a:gd name="connsiteY3" fmla="*/ 0 h 2509849"/>
                <a:gd name="connsiteX4" fmla="*/ 2658554 w 4495139"/>
                <a:gd name="connsiteY4" fmla="*/ 0 h 2509849"/>
                <a:gd name="connsiteX5" fmla="*/ 3255765 w 4495139"/>
                <a:gd name="connsiteY5" fmla="*/ 0 h 2509849"/>
                <a:gd name="connsiteX6" fmla="*/ 3897928 w 4495139"/>
                <a:gd name="connsiteY6" fmla="*/ 0 h 2509849"/>
                <a:gd name="connsiteX7" fmla="*/ 4495139 w 4495139"/>
                <a:gd name="connsiteY7" fmla="*/ 0 h 2509849"/>
                <a:gd name="connsiteX8" fmla="*/ 4495139 w 4495139"/>
                <a:gd name="connsiteY8" fmla="*/ 552167 h 2509849"/>
                <a:gd name="connsiteX9" fmla="*/ 4495139 w 4495139"/>
                <a:gd name="connsiteY9" fmla="*/ 1104334 h 2509849"/>
                <a:gd name="connsiteX10" fmla="*/ 4495139 w 4495139"/>
                <a:gd name="connsiteY10" fmla="*/ 1781993 h 2509849"/>
                <a:gd name="connsiteX11" fmla="*/ 4495139 w 4495139"/>
                <a:gd name="connsiteY11" fmla="*/ 2509849 h 2509849"/>
                <a:gd name="connsiteX12" fmla="*/ 3942879 w 4495139"/>
                <a:gd name="connsiteY12" fmla="*/ 2509849 h 2509849"/>
                <a:gd name="connsiteX13" fmla="*/ 3390619 w 4495139"/>
                <a:gd name="connsiteY13" fmla="*/ 2509849 h 2509849"/>
                <a:gd name="connsiteX14" fmla="*/ 2838359 w 4495139"/>
                <a:gd name="connsiteY14" fmla="*/ 2509849 h 2509849"/>
                <a:gd name="connsiteX15" fmla="*/ 2151245 w 4495139"/>
                <a:gd name="connsiteY15" fmla="*/ 2509849 h 2509849"/>
                <a:gd name="connsiteX16" fmla="*/ 1643937 w 4495139"/>
                <a:gd name="connsiteY16" fmla="*/ 2509849 h 2509849"/>
                <a:gd name="connsiteX17" fmla="*/ 956822 w 4495139"/>
                <a:gd name="connsiteY17" fmla="*/ 2509849 h 2509849"/>
                <a:gd name="connsiteX18" fmla="*/ 0 w 4495139"/>
                <a:gd name="connsiteY18" fmla="*/ 2509849 h 2509849"/>
                <a:gd name="connsiteX19" fmla="*/ 0 w 4495139"/>
                <a:gd name="connsiteY19" fmla="*/ 1932584 h 2509849"/>
                <a:gd name="connsiteX20" fmla="*/ 0 w 4495139"/>
                <a:gd name="connsiteY20" fmla="*/ 1280023 h 2509849"/>
                <a:gd name="connsiteX21" fmla="*/ 0 w 4495139"/>
                <a:gd name="connsiteY21" fmla="*/ 652561 h 2509849"/>
                <a:gd name="connsiteX22" fmla="*/ 0 w 4495139"/>
                <a:gd name="connsiteY22" fmla="*/ 0 h 250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495139" h="2509849" extrusionOk="0">
                  <a:moveTo>
                    <a:pt x="0" y="0"/>
                  </a:moveTo>
                  <a:cubicBezTo>
                    <a:pt x="157490" y="-29938"/>
                    <a:pt x="471105" y="-11065"/>
                    <a:pt x="642163" y="0"/>
                  </a:cubicBezTo>
                  <a:cubicBezTo>
                    <a:pt x="813221" y="11065"/>
                    <a:pt x="956539" y="-1028"/>
                    <a:pt x="1194423" y="0"/>
                  </a:cubicBezTo>
                  <a:cubicBezTo>
                    <a:pt x="1432307" y="1028"/>
                    <a:pt x="1617654" y="-2210"/>
                    <a:pt x="1926488" y="0"/>
                  </a:cubicBezTo>
                  <a:cubicBezTo>
                    <a:pt x="2235323" y="2210"/>
                    <a:pt x="2418179" y="-1624"/>
                    <a:pt x="2658554" y="0"/>
                  </a:cubicBezTo>
                  <a:cubicBezTo>
                    <a:pt x="2898929" y="1624"/>
                    <a:pt x="3031850" y="20361"/>
                    <a:pt x="3255765" y="0"/>
                  </a:cubicBezTo>
                  <a:cubicBezTo>
                    <a:pt x="3479680" y="-20361"/>
                    <a:pt x="3622601" y="26734"/>
                    <a:pt x="3897928" y="0"/>
                  </a:cubicBezTo>
                  <a:cubicBezTo>
                    <a:pt x="4173255" y="-26734"/>
                    <a:pt x="4251109" y="7126"/>
                    <a:pt x="4495139" y="0"/>
                  </a:cubicBezTo>
                  <a:cubicBezTo>
                    <a:pt x="4499071" y="248738"/>
                    <a:pt x="4508435" y="438524"/>
                    <a:pt x="4495139" y="552167"/>
                  </a:cubicBezTo>
                  <a:cubicBezTo>
                    <a:pt x="4481843" y="665810"/>
                    <a:pt x="4496235" y="864153"/>
                    <a:pt x="4495139" y="1104334"/>
                  </a:cubicBezTo>
                  <a:cubicBezTo>
                    <a:pt x="4494043" y="1344515"/>
                    <a:pt x="4507900" y="1539803"/>
                    <a:pt x="4495139" y="1781993"/>
                  </a:cubicBezTo>
                  <a:cubicBezTo>
                    <a:pt x="4482378" y="2024183"/>
                    <a:pt x="4522199" y="2268655"/>
                    <a:pt x="4495139" y="2509849"/>
                  </a:cubicBezTo>
                  <a:cubicBezTo>
                    <a:pt x="4298664" y="2495402"/>
                    <a:pt x="4164970" y="2535099"/>
                    <a:pt x="3942879" y="2509849"/>
                  </a:cubicBezTo>
                  <a:cubicBezTo>
                    <a:pt x="3720788" y="2484599"/>
                    <a:pt x="3598149" y="2533421"/>
                    <a:pt x="3390619" y="2509849"/>
                  </a:cubicBezTo>
                  <a:cubicBezTo>
                    <a:pt x="3183089" y="2486277"/>
                    <a:pt x="3021640" y="2513346"/>
                    <a:pt x="2838359" y="2509849"/>
                  </a:cubicBezTo>
                  <a:cubicBezTo>
                    <a:pt x="2655078" y="2506352"/>
                    <a:pt x="2426128" y="2495665"/>
                    <a:pt x="2151245" y="2509849"/>
                  </a:cubicBezTo>
                  <a:cubicBezTo>
                    <a:pt x="1876362" y="2524033"/>
                    <a:pt x="1824645" y="2506695"/>
                    <a:pt x="1643937" y="2509849"/>
                  </a:cubicBezTo>
                  <a:cubicBezTo>
                    <a:pt x="1463229" y="2513003"/>
                    <a:pt x="1139774" y="2496720"/>
                    <a:pt x="956822" y="2509849"/>
                  </a:cubicBezTo>
                  <a:cubicBezTo>
                    <a:pt x="773871" y="2522978"/>
                    <a:pt x="255157" y="2523516"/>
                    <a:pt x="0" y="2509849"/>
                  </a:cubicBezTo>
                  <a:cubicBezTo>
                    <a:pt x="2181" y="2298889"/>
                    <a:pt x="14636" y="2065413"/>
                    <a:pt x="0" y="1932584"/>
                  </a:cubicBezTo>
                  <a:cubicBezTo>
                    <a:pt x="-14636" y="1799756"/>
                    <a:pt x="25093" y="1520014"/>
                    <a:pt x="0" y="1280023"/>
                  </a:cubicBezTo>
                  <a:cubicBezTo>
                    <a:pt x="-25093" y="1040032"/>
                    <a:pt x="-19343" y="965508"/>
                    <a:pt x="0" y="652561"/>
                  </a:cubicBezTo>
                  <a:cubicBezTo>
                    <a:pt x="19343" y="339614"/>
                    <a:pt x="8942" y="16013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2" name="Previous page">
              <a:extLst>
                <a:ext uri="{FF2B5EF4-FFF2-40B4-BE49-F238E27FC236}">
                  <a16:creationId xmlns:a16="http://schemas.microsoft.com/office/drawing/2014/main" id="{2E64AF71-283B-4DDE-9C6D-AB83D07EE633}"/>
                </a:ext>
              </a:extLst>
            </p:cNvPr>
            <p:cNvSpPr/>
            <p:nvPr/>
          </p:nvSpPr>
          <p:spPr>
            <a:xfrm>
              <a:off x="1578549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17" name="Next page">
              <a:extLst>
                <a:ext uri="{FF2B5EF4-FFF2-40B4-BE49-F238E27FC236}">
                  <a16:creationId xmlns:a16="http://schemas.microsoft.com/office/drawing/2014/main" id="{A25861FC-7352-4039-84C8-E528D6FF09D6}"/>
                </a:ext>
              </a:extLst>
            </p:cNvPr>
            <p:cNvSpPr/>
            <p:nvPr/>
          </p:nvSpPr>
          <p:spPr>
            <a:xfrm>
              <a:off x="5601667" y="3608714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  <p:sp>
          <p:nvSpPr>
            <p:cNvPr id="13" name="Pagination">
              <a:extLst>
                <a:ext uri="{FF2B5EF4-FFF2-40B4-BE49-F238E27FC236}">
                  <a16:creationId xmlns:a16="http://schemas.microsoft.com/office/drawing/2014/main" id="{E47A93A5-3036-4155-BA94-B33D31AB219E}"/>
                </a:ext>
              </a:extLst>
            </p:cNvPr>
            <p:cNvSpPr txBox="1"/>
            <p:nvPr/>
          </p:nvSpPr>
          <p:spPr>
            <a:xfrm>
              <a:off x="1475182" y="5187850"/>
              <a:ext cx="44969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>
                  <a:solidFill>
                    <a:srgbClr val="B6B6B6"/>
                  </a:solidFill>
                  <a:latin typeface="Segoe Print" panose="02000600000000000000" pitchFamily="2" charset="0"/>
                </a:rPr>
                <a:t>1 of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41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Carousel Layout Web Part – 2/3 columns</a:t>
            </a:r>
          </a:p>
        </p:txBody>
      </p:sp>
      <p:grpSp>
        <p:nvGrpSpPr>
          <p:cNvPr id="5" name="Carousel Web Part 1/3">
            <a:extLst>
              <a:ext uri="{FF2B5EF4-FFF2-40B4-BE49-F238E27FC236}">
                <a16:creationId xmlns:a16="http://schemas.microsoft.com/office/drawing/2014/main" id="{53CE9994-8ADC-4EC1-AB3D-C5CB86EAF684}"/>
              </a:ext>
            </a:extLst>
          </p:cNvPr>
          <p:cNvGrpSpPr/>
          <p:nvPr/>
        </p:nvGrpSpPr>
        <p:grpSpPr>
          <a:xfrm>
            <a:off x="1384865" y="2137894"/>
            <a:ext cx="3144909" cy="2365730"/>
            <a:chOff x="1384865" y="2137894"/>
            <a:chExt cx="3144909" cy="2365730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5" y="2137894"/>
              <a:ext cx="3144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Grid Item 1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7035" y="2503448"/>
              <a:ext cx="2904134" cy="1623279"/>
            </a:xfrm>
            <a:custGeom>
              <a:avLst/>
              <a:gdLst>
                <a:gd name="connsiteX0" fmla="*/ 0 w 2904134"/>
                <a:gd name="connsiteY0" fmla="*/ 0 h 1623279"/>
                <a:gd name="connsiteX1" fmla="*/ 580827 w 2904134"/>
                <a:gd name="connsiteY1" fmla="*/ 0 h 1623279"/>
                <a:gd name="connsiteX2" fmla="*/ 1103571 w 2904134"/>
                <a:gd name="connsiteY2" fmla="*/ 0 h 1623279"/>
                <a:gd name="connsiteX3" fmla="*/ 1742480 w 2904134"/>
                <a:gd name="connsiteY3" fmla="*/ 0 h 1623279"/>
                <a:gd name="connsiteX4" fmla="*/ 2381390 w 2904134"/>
                <a:gd name="connsiteY4" fmla="*/ 0 h 1623279"/>
                <a:gd name="connsiteX5" fmla="*/ 2904134 w 2904134"/>
                <a:gd name="connsiteY5" fmla="*/ 0 h 1623279"/>
                <a:gd name="connsiteX6" fmla="*/ 2904134 w 2904134"/>
                <a:gd name="connsiteY6" fmla="*/ 541093 h 1623279"/>
                <a:gd name="connsiteX7" fmla="*/ 2904134 w 2904134"/>
                <a:gd name="connsiteY7" fmla="*/ 1065953 h 1623279"/>
                <a:gd name="connsiteX8" fmla="*/ 2904134 w 2904134"/>
                <a:gd name="connsiteY8" fmla="*/ 1623279 h 1623279"/>
                <a:gd name="connsiteX9" fmla="*/ 2410431 w 2904134"/>
                <a:gd name="connsiteY9" fmla="*/ 1623279 h 1623279"/>
                <a:gd name="connsiteX10" fmla="*/ 1829604 w 2904134"/>
                <a:gd name="connsiteY10" fmla="*/ 1623279 h 1623279"/>
                <a:gd name="connsiteX11" fmla="*/ 1306860 w 2904134"/>
                <a:gd name="connsiteY11" fmla="*/ 1623279 h 1623279"/>
                <a:gd name="connsiteX12" fmla="*/ 696992 w 2904134"/>
                <a:gd name="connsiteY12" fmla="*/ 1623279 h 1623279"/>
                <a:gd name="connsiteX13" fmla="*/ 0 w 2904134"/>
                <a:gd name="connsiteY13" fmla="*/ 1623279 h 1623279"/>
                <a:gd name="connsiteX14" fmla="*/ 0 w 2904134"/>
                <a:gd name="connsiteY14" fmla="*/ 1114652 h 1623279"/>
                <a:gd name="connsiteX15" fmla="*/ 0 w 2904134"/>
                <a:gd name="connsiteY15" fmla="*/ 606024 h 1623279"/>
                <a:gd name="connsiteX16" fmla="*/ 0 w 2904134"/>
                <a:gd name="connsiteY16" fmla="*/ 0 h 162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04134" h="1623279" extrusionOk="0">
                  <a:moveTo>
                    <a:pt x="0" y="0"/>
                  </a:moveTo>
                  <a:cubicBezTo>
                    <a:pt x="149583" y="28472"/>
                    <a:pt x="360785" y="-28441"/>
                    <a:pt x="580827" y="0"/>
                  </a:cubicBezTo>
                  <a:cubicBezTo>
                    <a:pt x="800869" y="28441"/>
                    <a:pt x="871041" y="-19539"/>
                    <a:pt x="1103571" y="0"/>
                  </a:cubicBezTo>
                  <a:cubicBezTo>
                    <a:pt x="1336101" y="19539"/>
                    <a:pt x="1537494" y="-26701"/>
                    <a:pt x="1742480" y="0"/>
                  </a:cubicBezTo>
                  <a:cubicBezTo>
                    <a:pt x="1947466" y="26701"/>
                    <a:pt x="2146523" y="-19746"/>
                    <a:pt x="2381390" y="0"/>
                  </a:cubicBezTo>
                  <a:cubicBezTo>
                    <a:pt x="2616257" y="19746"/>
                    <a:pt x="2729634" y="-11377"/>
                    <a:pt x="2904134" y="0"/>
                  </a:cubicBezTo>
                  <a:cubicBezTo>
                    <a:pt x="2921721" y="232967"/>
                    <a:pt x="2889070" y="295866"/>
                    <a:pt x="2904134" y="541093"/>
                  </a:cubicBezTo>
                  <a:cubicBezTo>
                    <a:pt x="2919198" y="786320"/>
                    <a:pt x="2878549" y="904394"/>
                    <a:pt x="2904134" y="1065953"/>
                  </a:cubicBezTo>
                  <a:cubicBezTo>
                    <a:pt x="2929719" y="1227512"/>
                    <a:pt x="2930793" y="1475933"/>
                    <a:pt x="2904134" y="1623279"/>
                  </a:cubicBezTo>
                  <a:cubicBezTo>
                    <a:pt x="2678432" y="1646026"/>
                    <a:pt x="2602951" y="1642941"/>
                    <a:pt x="2410431" y="1623279"/>
                  </a:cubicBezTo>
                  <a:cubicBezTo>
                    <a:pt x="2217911" y="1603617"/>
                    <a:pt x="2108090" y="1624595"/>
                    <a:pt x="1829604" y="1623279"/>
                  </a:cubicBezTo>
                  <a:cubicBezTo>
                    <a:pt x="1551118" y="1621963"/>
                    <a:pt x="1439555" y="1611572"/>
                    <a:pt x="1306860" y="1623279"/>
                  </a:cubicBezTo>
                  <a:cubicBezTo>
                    <a:pt x="1174165" y="1634986"/>
                    <a:pt x="856633" y="1603194"/>
                    <a:pt x="696992" y="1623279"/>
                  </a:cubicBezTo>
                  <a:cubicBezTo>
                    <a:pt x="537351" y="1643364"/>
                    <a:pt x="270034" y="1639633"/>
                    <a:pt x="0" y="1623279"/>
                  </a:cubicBezTo>
                  <a:cubicBezTo>
                    <a:pt x="22899" y="1492727"/>
                    <a:pt x="-14587" y="1313342"/>
                    <a:pt x="0" y="1114652"/>
                  </a:cubicBezTo>
                  <a:cubicBezTo>
                    <a:pt x="14587" y="915962"/>
                    <a:pt x="-2917" y="777240"/>
                    <a:pt x="0" y="606024"/>
                  </a:cubicBezTo>
                  <a:cubicBezTo>
                    <a:pt x="2917" y="434808"/>
                    <a:pt x="-9945" y="247157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2" name="Previous page">
              <a:extLst>
                <a:ext uri="{FF2B5EF4-FFF2-40B4-BE49-F238E27FC236}">
                  <a16:creationId xmlns:a16="http://schemas.microsoft.com/office/drawing/2014/main" id="{2E64AF71-283B-4DDE-9C6D-AB83D07EE633}"/>
                </a:ext>
              </a:extLst>
            </p:cNvPr>
            <p:cNvSpPr/>
            <p:nvPr/>
          </p:nvSpPr>
          <p:spPr>
            <a:xfrm>
              <a:off x="1554695" y="3411597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17" name="Next page">
              <a:extLst>
                <a:ext uri="{FF2B5EF4-FFF2-40B4-BE49-F238E27FC236}">
                  <a16:creationId xmlns:a16="http://schemas.microsoft.com/office/drawing/2014/main" id="{2DE04702-752E-444A-B4FD-26B37A1EAFEF}"/>
                </a:ext>
              </a:extLst>
            </p:cNvPr>
            <p:cNvSpPr/>
            <p:nvPr/>
          </p:nvSpPr>
          <p:spPr>
            <a:xfrm>
              <a:off x="4009164" y="3411597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  <p:sp>
          <p:nvSpPr>
            <p:cNvPr id="20" name="Pagination">
              <a:extLst>
                <a:ext uri="{FF2B5EF4-FFF2-40B4-BE49-F238E27FC236}">
                  <a16:creationId xmlns:a16="http://schemas.microsoft.com/office/drawing/2014/main" id="{A4E9BE3D-75EE-48CA-845C-866B742454EF}"/>
                </a:ext>
              </a:extLst>
            </p:cNvPr>
            <p:cNvSpPr txBox="1"/>
            <p:nvPr/>
          </p:nvSpPr>
          <p:spPr>
            <a:xfrm>
              <a:off x="1475182" y="4288180"/>
              <a:ext cx="29059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800" dirty="0">
                  <a:solidFill>
                    <a:srgbClr val="B6B6B6"/>
                  </a:solidFill>
                  <a:latin typeface="Segoe Print" panose="02000600000000000000" pitchFamily="2" charset="0"/>
                </a:rPr>
                <a:t>1 of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3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List Layout Web Part – Full width</a:t>
            </a:r>
          </a:p>
        </p:txBody>
      </p:sp>
      <p:grpSp>
        <p:nvGrpSpPr>
          <p:cNvPr id="47" name="List Web Part">
            <a:extLst>
              <a:ext uri="{FF2B5EF4-FFF2-40B4-BE49-F238E27FC236}">
                <a16:creationId xmlns:a16="http://schemas.microsoft.com/office/drawing/2014/main" id="{FDF0D468-1045-4879-92DC-F872DED3746F}"/>
              </a:ext>
            </a:extLst>
          </p:cNvPr>
          <p:cNvGrpSpPr/>
          <p:nvPr/>
        </p:nvGrpSpPr>
        <p:grpSpPr>
          <a:xfrm>
            <a:off x="1384863" y="2137892"/>
            <a:ext cx="9353768" cy="2293234"/>
            <a:chOff x="1384863" y="2137892"/>
            <a:chExt cx="9353768" cy="2293234"/>
          </a:xfrm>
        </p:grpSpPr>
        <p:sp>
          <p:nvSpPr>
            <p:cNvPr id="10" name="Title">
              <a:extLst>
                <a:ext uri="{FF2B5EF4-FFF2-40B4-BE49-F238E27FC236}">
                  <a16:creationId xmlns:a16="http://schemas.microsoft.com/office/drawing/2014/main" id="{D5DCA7B6-2DC9-4526-A20F-F102BA785A25}"/>
                </a:ext>
              </a:extLst>
            </p:cNvPr>
            <p:cNvSpPr txBox="1"/>
            <p:nvPr/>
          </p:nvSpPr>
          <p:spPr>
            <a:xfrm>
              <a:off x="2030243" y="2532807"/>
              <a:ext cx="11502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3" y="2137892"/>
              <a:ext cx="308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48" name="Row Divider">
              <a:extLst>
                <a:ext uri="{FF2B5EF4-FFF2-40B4-BE49-F238E27FC236}">
                  <a16:creationId xmlns:a16="http://schemas.microsoft.com/office/drawing/2014/main" id="{B1D9928D-7BE0-4868-89AA-1621D0BA9B9B}"/>
                </a:ext>
              </a:extLst>
            </p:cNvPr>
            <p:cNvSpPr/>
            <p:nvPr/>
          </p:nvSpPr>
          <p:spPr>
            <a:xfrm flipV="1">
              <a:off x="1496207" y="4333865"/>
              <a:ext cx="9242424" cy="97261"/>
            </a:xfrm>
            <a:custGeom>
              <a:avLst/>
              <a:gdLst>
                <a:gd name="connsiteX0" fmla="*/ 0 w 9242425"/>
                <a:gd name="connsiteY0" fmla="*/ 0 h 930275"/>
                <a:gd name="connsiteX1" fmla="*/ 9242425 w 9242425"/>
                <a:gd name="connsiteY1" fmla="*/ 0 h 930275"/>
                <a:gd name="connsiteX2" fmla="*/ 9242425 w 9242425"/>
                <a:gd name="connsiteY2" fmla="*/ 930275 h 930275"/>
                <a:gd name="connsiteX3" fmla="*/ 0 w 9242425"/>
                <a:gd name="connsiteY3" fmla="*/ 930275 h 930275"/>
                <a:gd name="connsiteX4" fmla="*/ 0 w 9242425"/>
                <a:gd name="connsiteY4" fmla="*/ 0 h 930275"/>
                <a:gd name="connsiteX0" fmla="*/ 9242425 w 9333865"/>
                <a:gd name="connsiteY0" fmla="*/ 930275 h 1021715"/>
                <a:gd name="connsiteX1" fmla="*/ 0 w 9333865"/>
                <a:gd name="connsiteY1" fmla="*/ 930275 h 1021715"/>
                <a:gd name="connsiteX2" fmla="*/ 0 w 9333865"/>
                <a:gd name="connsiteY2" fmla="*/ 0 h 1021715"/>
                <a:gd name="connsiteX3" fmla="*/ 9242425 w 9333865"/>
                <a:gd name="connsiteY3" fmla="*/ 0 h 1021715"/>
                <a:gd name="connsiteX4" fmla="*/ 9333865 w 9333865"/>
                <a:gd name="connsiteY4" fmla="*/ 1021715 h 1021715"/>
                <a:gd name="connsiteX0" fmla="*/ 9242425 w 9242425"/>
                <a:gd name="connsiteY0" fmla="*/ 930275 h 930275"/>
                <a:gd name="connsiteX1" fmla="*/ 0 w 9242425"/>
                <a:gd name="connsiteY1" fmla="*/ 930275 h 930275"/>
                <a:gd name="connsiteX2" fmla="*/ 0 w 9242425"/>
                <a:gd name="connsiteY2" fmla="*/ 0 h 930275"/>
                <a:gd name="connsiteX3" fmla="*/ 9242425 w 9242425"/>
                <a:gd name="connsiteY3" fmla="*/ 0 h 930275"/>
                <a:gd name="connsiteX0" fmla="*/ 0 w 9242425"/>
                <a:gd name="connsiteY0" fmla="*/ 930275 h 930275"/>
                <a:gd name="connsiteX1" fmla="*/ 0 w 9242425"/>
                <a:gd name="connsiteY1" fmla="*/ 0 h 930275"/>
                <a:gd name="connsiteX2" fmla="*/ 9242425 w 9242425"/>
                <a:gd name="connsiteY2" fmla="*/ 0 h 930275"/>
                <a:gd name="connsiteX0" fmla="*/ 0 w 9242425"/>
                <a:gd name="connsiteY0" fmla="*/ 0 h 0"/>
                <a:gd name="connsiteX1" fmla="*/ 9242425 w 9242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2425">
                  <a:moveTo>
                    <a:pt x="0" y="0"/>
                  </a:moveTo>
                  <a:lnTo>
                    <a:pt x="9242425" y="0"/>
                  </a:lnTo>
                </a:path>
              </a:pathLst>
            </a:cu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Modified">
              <a:extLst>
                <a:ext uri="{FF2B5EF4-FFF2-40B4-BE49-F238E27FC236}">
                  <a16:creationId xmlns:a16="http://schemas.microsoft.com/office/drawing/2014/main" id="{02D63137-82F3-49FE-8918-4EA5C16DA5E4}"/>
                </a:ext>
              </a:extLst>
            </p:cNvPr>
            <p:cNvSpPr txBox="1"/>
            <p:nvPr/>
          </p:nvSpPr>
          <p:spPr>
            <a:xfrm>
              <a:off x="5040185" y="2532807"/>
              <a:ext cx="11502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Modified</a:t>
              </a:r>
            </a:p>
          </p:txBody>
        </p:sp>
        <p:sp>
          <p:nvSpPr>
            <p:cNvPr id="16" name="Modified By">
              <a:extLst>
                <a:ext uri="{FF2B5EF4-FFF2-40B4-BE49-F238E27FC236}">
                  <a16:creationId xmlns:a16="http://schemas.microsoft.com/office/drawing/2014/main" id="{A7C1FA6E-6DE4-4EC2-8B47-14F2749B6B6A}"/>
                </a:ext>
              </a:extLst>
            </p:cNvPr>
            <p:cNvSpPr txBox="1"/>
            <p:nvPr/>
          </p:nvSpPr>
          <p:spPr>
            <a:xfrm>
              <a:off x="6339755" y="2532807"/>
              <a:ext cx="11502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Modified By</a:t>
              </a:r>
            </a:p>
          </p:txBody>
        </p:sp>
        <p:grpSp>
          <p:nvGrpSpPr>
            <p:cNvPr id="27" name="List Row">
              <a:extLst>
                <a:ext uri="{FF2B5EF4-FFF2-40B4-BE49-F238E27FC236}">
                  <a16:creationId xmlns:a16="http://schemas.microsoft.com/office/drawing/2014/main" id="{B70B599F-7D29-4743-A14C-965092FA47D5}"/>
                </a:ext>
              </a:extLst>
            </p:cNvPr>
            <p:cNvGrpSpPr/>
            <p:nvPr/>
          </p:nvGrpSpPr>
          <p:grpSpPr>
            <a:xfrm>
              <a:off x="1496206" y="2758710"/>
              <a:ext cx="9242425" cy="266690"/>
              <a:chOff x="1496206" y="2758710"/>
              <a:chExt cx="9242425" cy="266690"/>
            </a:xfrm>
          </p:grpSpPr>
          <p:sp>
            <p:nvSpPr>
              <p:cNvPr id="11" name="Item Title">
                <a:extLst>
                  <a:ext uri="{FF2B5EF4-FFF2-40B4-BE49-F238E27FC236}">
                    <a16:creationId xmlns:a16="http://schemas.microsoft.com/office/drawing/2014/main" id="{10F0858D-9E92-46CA-88EC-1FD4E72BA6D8}"/>
                  </a:ext>
                </a:extLst>
              </p:cNvPr>
              <p:cNvSpPr txBox="1"/>
              <p:nvPr/>
            </p:nvSpPr>
            <p:spPr>
              <a:xfrm>
                <a:off x="2030243" y="2825345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Modified Date">
                <a:extLst>
                  <a:ext uri="{FF2B5EF4-FFF2-40B4-BE49-F238E27FC236}">
                    <a16:creationId xmlns:a16="http://schemas.microsoft.com/office/drawing/2014/main" id="{2106766E-0235-45BA-A33F-15F30D87CDD4}"/>
                  </a:ext>
                </a:extLst>
              </p:cNvPr>
              <p:cNvSpPr txBox="1"/>
              <p:nvPr/>
            </p:nvSpPr>
            <p:spPr>
              <a:xfrm>
                <a:off x="5040185" y="2825345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14" name="Author Name">
                <a:extLst>
                  <a:ext uri="{FF2B5EF4-FFF2-40B4-BE49-F238E27FC236}">
                    <a16:creationId xmlns:a16="http://schemas.microsoft.com/office/drawing/2014/main" id="{C98AC675-381A-4383-8BEF-D41FB0D0C8CC}"/>
                  </a:ext>
                </a:extLst>
              </p:cNvPr>
              <p:cNvSpPr txBox="1"/>
              <p:nvPr/>
            </p:nvSpPr>
            <p:spPr>
              <a:xfrm>
                <a:off x="6339755" y="2825345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17" name="Row Divider">
                <a:extLst>
                  <a:ext uri="{FF2B5EF4-FFF2-40B4-BE49-F238E27FC236}">
                    <a16:creationId xmlns:a16="http://schemas.microsoft.com/office/drawing/2014/main" id="{A1318241-DBA8-4B4A-8E49-603A698AE78C}"/>
                  </a:ext>
                </a:extLst>
              </p:cNvPr>
              <p:cNvSpPr/>
              <p:nvPr/>
            </p:nvSpPr>
            <p:spPr>
              <a:xfrm>
                <a:off x="1496206" y="2758710"/>
                <a:ext cx="9242425" cy="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Item Icon">
                <a:extLst>
                  <a:ext uri="{FF2B5EF4-FFF2-40B4-BE49-F238E27FC236}">
                    <a16:creationId xmlns:a16="http://schemas.microsoft.com/office/drawing/2014/main" id="{5B380B76-DE1D-4DBB-99C5-F3206A4A381A}"/>
                  </a:ext>
                </a:extLst>
              </p:cNvPr>
              <p:cNvSpPr/>
              <p:nvPr/>
            </p:nvSpPr>
            <p:spPr>
              <a:xfrm>
                <a:off x="1577579" y="2846516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19" name="List Row">
              <a:extLst>
                <a:ext uri="{FF2B5EF4-FFF2-40B4-BE49-F238E27FC236}">
                  <a16:creationId xmlns:a16="http://schemas.microsoft.com/office/drawing/2014/main" id="{30919BFF-2CF5-4880-8ABA-1004C7C6839B}"/>
                </a:ext>
              </a:extLst>
            </p:cNvPr>
            <p:cNvGrpSpPr/>
            <p:nvPr/>
          </p:nvGrpSpPr>
          <p:grpSpPr>
            <a:xfrm>
              <a:off x="1496206" y="3085949"/>
              <a:ext cx="9242425" cy="266690"/>
              <a:chOff x="1496206" y="3089429"/>
              <a:chExt cx="9242425" cy="266690"/>
            </a:xfrm>
          </p:grpSpPr>
          <p:sp>
            <p:nvSpPr>
              <p:cNvPr id="21" name="Item Title">
                <a:extLst>
                  <a:ext uri="{FF2B5EF4-FFF2-40B4-BE49-F238E27FC236}">
                    <a16:creationId xmlns:a16="http://schemas.microsoft.com/office/drawing/2014/main" id="{8EF3B203-0C28-448A-BD17-A719B1302BEC}"/>
                  </a:ext>
                </a:extLst>
              </p:cNvPr>
              <p:cNvSpPr txBox="1"/>
              <p:nvPr/>
            </p:nvSpPr>
            <p:spPr>
              <a:xfrm>
                <a:off x="2030243" y="3156064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odified Date">
                <a:extLst>
                  <a:ext uri="{FF2B5EF4-FFF2-40B4-BE49-F238E27FC236}">
                    <a16:creationId xmlns:a16="http://schemas.microsoft.com/office/drawing/2014/main" id="{7D70EBE6-FD6D-49B0-AE36-FBE7DDF8FE0C}"/>
                  </a:ext>
                </a:extLst>
              </p:cNvPr>
              <p:cNvSpPr txBox="1"/>
              <p:nvPr/>
            </p:nvSpPr>
            <p:spPr>
              <a:xfrm>
                <a:off x="504018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24" name="Author Name">
                <a:extLst>
                  <a:ext uri="{FF2B5EF4-FFF2-40B4-BE49-F238E27FC236}">
                    <a16:creationId xmlns:a16="http://schemas.microsoft.com/office/drawing/2014/main" id="{73173DA6-09E9-4145-A624-735C9E783815}"/>
                  </a:ext>
                </a:extLst>
              </p:cNvPr>
              <p:cNvSpPr txBox="1"/>
              <p:nvPr/>
            </p:nvSpPr>
            <p:spPr>
              <a:xfrm>
                <a:off x="633975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25" name="Row Divider">
                <a:extLst>
                  <a:ext uri="{FF2B5EF4-FFF2-40B4-BE49-F238E27FC236}">
                    <a16:creationId xmlns:a16="http://schemas.microsoft.com/office/drawing/2014/main" id="{8C0C6DBD-A559-4756-8287-7C164E18307C}"/>
                  </a:ext>
                </a:extLst>
              </p:cNvPr>
              <p:cNvSpPr/>
              <p:nvPr/>
            </p:nvSpPr>
            <p:spPr>
              <a:xfrm>
                <a:off x="1496206" y="3089429"/>
                <a:ext cx="9242425" cy="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tem Icon">
                <a:extLst>
                  <a:ext uri="{FF2B5EF4-FFF2-40B4-BE49-F238E27FC236}">
                    <a16:creationId xmlns:a16="http://schemas.microsoft.com/office/drawing/2014/main" id="{238C1E06-B228-483C-B8E2-14D41DE0BA27}"/>
                  </a:ext>
                </a:extLst>
              </p:cNvPr>
              <p:cNvSpPr/>
              <p:nvPr/>
            </p:nvSpPr>
            <p:spPr>
              <a:xfrm>
                <a:off x="1577579" y="3177235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29" name="List Row">
              <a:extLst>
                <a:ext uri="{FF2B5EF4-FFF2-40B4-BE49-F238E27FC236}">
                  <a16:creationId xmlns:a16="http://schemas.microsoft.com/office/drawing/2014/main" id="{64A62BE5-4585-45A8-9DAE-4B550DD6945D}"/>
                </a:ext>
              </a:extLst>
            </p:cNvPr>
            <p:cNvGrpSpPr/>
            <p:nvPr/>
          </p:nvGrpSpPr>
          <p:grpSpPr>
            <a:xfrm>
              <a:off x="1496206" y="3413188"/>
              <a:ext cx="9242425" cy="266690"/>
              <a:chOff x="1496206" y="3089429"/>
              <a:chExt cx="9242425" cy="266690"/>
            </a:xfrm>
          </p:grpSpPr>
          <p:sp>
            <p:nvSpPr>
              <p:cNvPr id="30" name="Item Title">
                <a:extLst>
                  <a:ext uri="{FF2B5EF4-FFF2-40B4-BE49-F238E27FC236}">
                    <a16:creationId xmlns:a16="http://schemas.microsoft.com/office/drawing/2014/main" id="{D42F8F92-D2B0-4DCB-8F60-D7E0F6D6C095}"/>
                  </a:ext>
                </a:extLst>
              </p:cNvPr>
              <p:cNvSpPr txBox="1"/>
              <p:nvPr/>
            </p:nvSpPr>
            <p:spPr>
              <a:xfrm>
                <a:off x="2030243" y="3156064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Modified Date">
                <a:extLst>
                  <a:ext uri="{FF2B5EF4-FFF2-40B4-BE49-F238E27FC236}">
                    <a16:creationId xmlns:a16="http://schemas.microsoft.com/office/drawing/2014/main" id="{187C1351-91F6-441C-AE8E-D1DCDE2B75A5}"/>
                  </a:ext>
                </a:extLst>
              </p:cNvPr>
              <p:cNvSpPr txBox="1"/>
              <p:nvPr/>
            </p:nvSpPr>
            <p:spPr>
              <a:xfrm>
                <a:off x="504018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Author Name">
                <a:extLst>
                  <a:ext uri="{FF2B5EF4-FFF2-40B4-BE49-F238E27FC236}">
                    <a16:creationId xmlns:a16="http://schemas.microsoft.com/office/drawing/2014/main" id="{19709D57-81AF-491D-AD16-61E6C5DDD712}"/>
                  </a:ext>
                </a:extLst>
              </p:cNvPr>
              <p:cNvSpPr txBox="1"/>
              <p:nvPr/>
            </p:nvSpPr>
            <p:spPr>
              <a:xfrm>
                <a:off x="633975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33" name="Row Divider">
                <a:extLst>
                  <a:ext uri="{FF2B5EF4-FFF2-40B4-BE49-F238E27FC236}">
                    <a16:creationId xmlns:a16="http://schemas.microsoft.com/office/drawing/2014/main" id="{C43DF1FE-011E-4008-88F5-8490C121DFDA}"/>
                  </a:ext>
                </a:extLst>
              </p:cNvPr>
              <p:cNvSpPr/>
              <p:nvPr/>
            </p:nvSpPr>
            <p:spPr>
              <a:xfrm>
                <a:off x="1496206" y="3089429"/>
                <a:ext cx="9242425" cy="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Item Icon">
                <a:extLst>
                  <a:ext uri="{FF2B5EF4-FFF2-40B4-BE49-F238E27FC236}">
                    <a16:creationId xmlns:a16="http://schemas.microsoft.com/office/drawing/2014/main" id="{EEAFF76C-429D-43DC-B46D-97B4C445BA87}"/>
                  </a:ext>
                </a:extLst>
              </p:cNvPr>
              <p:cNvSpPr/>
              <p:nvPr/>
            </p:nvSpPr>
            <p:spPr>
              <a:xfrm>
                <a:off x="1577579" y="3177235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35" name="List Row">
              <a:extLst>
                <a:ext uri="{FF2B5EF4-FFF2-40B4-BE49-F238E27FC236}">
                  <a16:creationId xmlns:a16="http://schemas.microsoft.com/office/drawing/2014/main" id="{26242BE9-1EB2-442B-BCEC-8B1EDEABD3AA}"/>
                </a:ext>
              </a:extLst>
            </p:cNvPr>
            <p:cNvGrpSpPr/>
            <p:nvPr/>
          </p:nvGrpSpPr>
          <p:grpSpPr>
            <a:xfrm>
              <a:off x="1496206" y="3740427"/>
              <a:ext cx="9242425" cy="266690"/>
              <a:chOff x="1496206" y="3089429"/>
              <a:chExt cx="9242425" cy="266690"/>
            </a:xfrm>
          </p:grpSpPr>
          <p:sp>
            <p:nvSpPr>
              <p:cNvPr id="36" name="Item Title">
                <a:extLst>
                  <a:ext uri="{FF2B5EF4-FFF2-40B4-BE49-F238E27FC236}">
                    <a16:creationId xmlns:a16="http://schemas.microsoft.com/office/drawing/2014/main" id="{11A9E8E9-E48B-4767-8E9E-5357A67AE2E0}"/>
                  </a:ext>
                </a:extLst>
              </p:cNvPr>
              <p:cNvSpPr txBox="1"/>
              <p:nvPr/>
            </p:nvSpPr>
            <p:spPr>
              <a:xfrm>
                <a:off x="2030243" y="3156064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Modified Date">
                <a:extLst>
                  <a:ext uri="{FF2B5EF4-FFF2-40B4-BE49-F238E27FC236}">
                    <a16:creationId xmlns:a16="http://schemas.microsoft.com/office/drawing/2014/main" id="{96E94767-6B4D-444E-AA34-D7C7305D9DF6}"/>
                  </a:ext>
                </a:extLst>
              </p:cNvPr>
              <p:cNvSpPr txBox="1"/>
              <p:nvPr/>
            </p:nvSpPr>
            <p:spPr>
              <a:xfrm>
                <a:off x="504018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38" name="Author Name">
                <a:extLst>
                  <a:ext uri="{FF2B5EF4-FFF2-40B4-BE49-F238E27FC236}">
                    <a16:creationId xmlns:a16="http://schemas.microsoft.com/office/drawing/2014/main" id="{FAFDAAF6-BF83-47DE-8A70-6681F9535E5A}"/>
                  </a:ext>
                </a:extLst>
              </p:cNvPr>
              <p:cNvSpPr txBox="1"/>
              <p:nvPr/>
            </p:nvSpPr>
            <p:spPr>
              <a:xfrm>
                <a:off x="633975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39" name="Row Divider">
                <a:extLst>
                  <a:ext uri="{FF2B5EF4-FFF2-40B4-BE49-F238E27FC236}">
                    <a16:creationId xmlns:a16="http://schemas.microsoft.com/office/drawing/2014/main" id="{7B56B3A9-C517-41CC-9E69-7AC1569EF2F3}"/>
                  </a:ext>
                </a:extLst>
              </p:cNvPr>
              <p:cNvSpPr/>
              <p:nvPr/>
            </p:nvSpPr>
            <p:spPr>
              <a:xfrm>
                <a:off x="1496206" y="3089429"/>
                <a:ext cx="9242425" cy="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" name="Item Icon">
                <a:extLst>
                  <a:ext uri="{FF2B5EF4-FFF2-40B4-BE49-F238E27FC236}">
                    <a16:creationId xmlns:a16="http://schemas.microsoft.com/office/drawing/2014/main" id="{4A56A031-18F2-4663-9A3D-3A683A1D2D49}"/>
                  </a:ext>
                </a:extLst>
              </p:cNvPr>
              <p:cNvSpPr/>
              <p:nvPr/>
            </p:nvSpPr>
            <p:spPr>
              <a:xfrm>
                <a:off x="1577579" y="3177235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41" name="List Row">
              <a:extLst>
                <a:ext uri="{FF2B5EF4-FFF2-40B4-BE49-F238E27FC236}">
                  <a16:creationId xmlns:a16="http://schemas.microsoft.com/office/drawing/2014/main" id="{1E140489-5452-4D04-B2CA-8F918C734938}"/>
                </a:ext>
              </a:extLst>
            </p:cNvPr>
            <p:cNvGrpSpPr/>
            <p:nvPr/>
          </p:nvGrpSpPr>
          <p:grpSpPr>
            <a:xfrm>
              <a:off x="1496206" y="4067665"/>
              <a:ext cx="9242425" cy="266690"/>
              <a:chOff x="1496206" y="3089429"/>
              <a:chExt cx="9242425" cy="266690"/>
            </a:xfrm>
          </p:grpSpPr>
          <p:sp>
            <p:nvSpPr>
              <p:cNvPr id="42" name="Item Title">
                <a:extLst>
                  <a:ext uri="{FF2B5EF4-FFF2-40B4-BE49-F238E27FC236}">
                    <a16:creationId xmlns:a16="http://schemas.microsoft.com/office/drawing/2014/main" id="{8E0BE60A-A114-4CA9-AD2B-C5F8895F5A71}"/>
                  </a:ext>
                </a:extLst>
              </p:cNvPr>
              <p:cNvSpPr txBox="1"/>
              <p:nvPr/>
            </p:nvSpPr>
            <p:spPr>
              <a:xfrm>
                <a:off x="2030243" y="3156064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odified Date">
                <a:extLst>
                  <a:ext uri="{FF2B5EF4-FFF2-40B4-BE49-F238E27FC236}">
                    <a16:creationId xmlns:a16="http://schemas.microsoft.com/office/drawing/2014/main" id="{700CAA9F-80D0-48DB-8BE5-79FF6B5658BE}"/>
                  </a:ext>
                </a:extLst>
              </p:cNvPr>
              <p:cNvSpPr txBox="1"/>
              <p:nvPr/>
            </p:nvSpPr>
            <p:spPr>
              <a:xfrm>
                <a:off x="504018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44" name="Author Name">
                <a:extLst>
                  <a:ext uri="{FF2B5EF4-FFF2-40B4-BE49-F238E27FC236}">
                    <a16:creationId xmlns:a16="http://schemas.microsoft.com/office/drawing/2014/main" id="{64054E49-7CD0-4973-AA07-0519712E3E23}"/>
                  </a:ext>
                </a:extLst>
              </p:cNvPr>
              <p:cNvSpPr txBox="1"/>
              <p:nvPr/>
            </p:nvSpPr>
            <p:spPr>
              <a:xfrm>
                <a:off x="6339755" y="3156064"/>
                <a:ext cx="129719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45" name="Row Divider">
                <a:extLst>
                  <a:ext uri="{FF2B5EF4-FFF2-40B4-BE49-F238E27FC236}">
                    <a16:creationId xmlns:a16="http://schemas.microsoft.com/office/drawing/2014/main" id="{F6BEEEA1-0237-45BE-BD77-CFD0654357E8}"/>
                  </a:ext>
                </a:extLst>
              </p:cNvPr>
              <p:cNvSpPr/>
              <p:nvPr/>
            </p:nvSpPr>
            <p:spPr>
              <a:xfrm>
                <a:off x="1496206" y="3089429"/>
                <a:ext cx="9242425" cy="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Item Icon">
                <a:extLst>
                  <a:ext uri="{FF2B5EF4-FFF2-40B4-BE49-F238E27FC236}">
                    <a16:creationId xmlns:a16="http://schemas.microsoft.com/office/drawing/2014/main" id="{395F66E6-C9BD-4ACF-B1A8-DF75140FE124}"/>
                  </a:ext>
                </a:extLst>
              </p:cNvPr>
              <p:cNvSpPr/>
              <p:nvPr/>
            </p:nvSpPr>
            <p:spPr>
              <a:xfrm>
                <a:off x="1577579" y="3177235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40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List Layout Web Part – 2/3 columns</a:t>
            </a:r>
          </a:p>
        </p:txBody>
      </p:sp>
      <p:grpSp>
        <p:nvGrpSpPr>
          <p:cNvPr id="52" name="List Web Part 2/3">
            <a:extLst>
              <a:ext uri="{FF2B5EF4-FFF2-40B4-BE49-F238E27FC236}">
                <a16:creationId xmlns:a16="http://schemas.microsoft.com/office/drawing/2014/main" id="{44E20DB8-4EDB-4300-8811-5D1CCE7ADACF}"/>
              </a:ext>
            </a:extLst>
          </p:cNvPr>
          <p:cNvGrpSpPr/>
          <p:nvPr/>
        </p:nvGrpSpPr>
        <p:grpSpPr>
          <a:xfrm>
            <a:off x="1384863" y="2137892"/>
            <a:ext cx="4587310" cy="2268979"/>
            <a:chOff x="1384863" y="2137892"/>
            <a:chExt cx="4587310" cy="2268979"/>
          </a:xfrm>
        </p:grpSpPr>
        <p:sp>
          <p:nvSpPr>
            <p:cNvPr id="10" name="Web part title">
              <a:extLst>
                <a:ext uri="{FF2B5EF4-FFF2-40B4-BE49-F238E27FC236}">
                  <a16:creationId xmlns:a16="http://schemas.microsoft.com/office/drawing/2014/main" id="{C9E0A8EE-09C7-411B-98C9-8296B95FB68E}"/>
                </a:ext>
              </a:extLst>
            </p:cNvPr>
            <p:cNvSpPr txBox="1"/>
            <p:nvPr/>
          </p:nvSpPr>
          <p:spPr>
            <a:xfrm>
              <a:off x="1384863" y="2137892"/>
              <a:ext cx="308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11" name="Modified">
              <a:extLst>
                <a:ext uri="{FF2B5EF4-FFF2-40B4-BE49-F238E27FC236}">
                  <a16:creationId xmlns:a16="http://schemas.microsoft.com/office/drawing/2014/main" id="{28C931EB-8761-42D0-936B-0699D52E3E84}"/>
                </a:ext>
              </a:extLst>
            </p:cNvPr>
            <p:cNvSpPr txBox="1"/>
            <p:nvPr/>
          </p:nvSpPr>
          <p:spPr>
            <a:xfrm>
              <a:off x="5040185" y="2532808"/>
              <a:ext cx="8264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Modified</a:t>
              </a:r>
            </a:p>
          </p:txBody>
        </p:sp>
        <p:grpSp>
          <p:nvGrpSpPr>
            <p:cNvPr id="50" name="Row Item">
              <a:extLst>
                <a:ext uri="{FF2B5EF4-FFF2-40B4-BE49-F238E27FC236}">
                  <a16:creationId xmlns:a16="http://schemas.microsoft.com/office/drawing/2014/main" id="{2FD53AA2-B425-4AFB-A798-A88F417078B1}"/>
                </a:ext>
              </a:extLst>
            </p:cNvPr>
            <p:cNvGrpSpPr/>
            <p:nvPr/>
          </p:nvGrpSpPr>
          <p:grpSpPr>
            <a:xfrm>
              <a:off x="1496207" y="2711608"/>
              <a:ext cx="4475966" cy="313793"/>
              <a:chOff x="1496207" y="2711608"/>
              <a:chExt cx="4475966" cy="313793"/>
            </a:xfrm>
          </p:grpSpPr>
          <p:sp>
            <p:nvSpPr>
              <p:cNvPr id="42" name="Item Title">
                <a:extLst>
                  <a:ext uri="{FF2B5EF4-FFF2-40B4-BE49-F238E27FC236}">
                    <a16:creationId xmlns:a16="http://schemas.microsoft.com/office/drawing/2014/main" id="{1B5FEB46-9582-4963-B589-7AF3BBCFC963}"/>
                  </a:ext>
                </a:extLst>
              </p:cNvPr>
              <p:cNvSpPr txBox="1"/>
              <p:nvPr/>
            </p:nvSpPr>
            <p:spPr>
              <a:xfrm>
                <a:off x="2030243" y="2825345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odified Date">
                <a:extLst>
                  <a:ext uri="{FF2B5EF4-FFF2-40B4-BE49-F238E27FC236}">
                    <a16:creationId xmlns:a16="http://schemas.microsoft.com/office/drawing/2014/main" id="{68EF9BD5-C282-4E8C-9F00-A77C29F78D51}"/>
                  </a:ext>
                </a:extLst>
              </p:cNvPr>
              <p:cNvSpPr txBox="1"/>
              <p:nvPr/>
            </p:nvSpPr>
            <p:spPr>
              <a:xfrm>
                <a:off x="5040185" y="2825346"/>
                <a:ext cx="9319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45" name="Row Divider">
                <a:extLst>
                  <a:ext uri="{FF2B5EF4-FFF2-40B4-BE49-F238E27FC236}">
                    <a16:creationId xmlns:a16="http://schemas.microsoft.com/office/drawing/2014/main" id="{6DC84CC1-378B-4386-9BD8-C66787BA45DE}"/>
                  </a:ext>
                </a:extLst>
              </p:cNvPr>
              <p:cNvSpPr/>
              <p:nvPr/>
            </p:nvSpPr>
            <p:spPr>
              <a:xfrm flipV="1">
                <a:off x="1496207" y="2711608"/>
                <a:ext cx="4475966" cy="47102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6" name="Item Icon">
                <a:extLst>
                  <a:ext uri="{FF2B5EF4-FFF2-40B4-BE49-F238E27FC236}">
                    <a16:creationId xmlns:a16="http://schemas.microsoft.com/office/drawing/2014/main" id="{BFF028D6-C1BB-4F12-B531-387FF0223C33}"/>
                  </a:ext>
                </a:extLst>
              </p:cNvPr>
              <p:cNvSpPr/>
              <p:nvPr/>
            </p:nvSpPr>
            <p:spPr>
              <a:xfrm>
                <a:off x="1540446" y="2846516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49" name="Row Item">
              <a:extLst>
                <a:ext uri="{FF2B5EF4-FFF2-40B4-BE49-F238E27FC236}">
                  <a16:creationId xmlns:a16="http://schemas.microsoft.com/office/drawing/2014/main" id="{B05613BA-91F2-4B81-B0A8-B3D9B93501DD}"/>
                </a:ext>
              </a:extLst>
            </p:cNvPr>
            <p:cNvGrpSpPr/>
            <p:nvPr/>
          </p:nvGrpSpPr>
          <p:grpSpPr>
            <a:xfrm>
              <a:off x="1496207" y="3083933"/>
              <a:ext cx="4475966" cy="268707"/>
              <a:chOff x="1496207" y="3083933"/>
              <a:chExt cx="4475966" cy="268707"/>
            </a:xfrm>
          </p:grpSpPr>
          <p:sp>
            <p:nvSpPr>
              <p:cNvPr id="37" name="Item Title">
                <a:extLst>
                  <a:ext uri="{FF2B5EF4-FFF2-40B4-BE49-F238E27FC236}">
                    <a16:creationId xmlns:a16="http://schemas.microsoft.com/office/drawing/2014/main" id="{F13CDD78-99E1-43A9-834A-10E7650165FE}"/>
                  </a:ext>
                </a:extLst>
              </p:cNvPr>
              <p:cNvSpPr txBox="1"/>
              <p:nvPr/>
            </p:nvSpPr>
            <p:spPr>
              <a:xfrm>
                <a:off x="2030243" y="3152584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Modified Date">
                <a:extLst>
                  <a:ext uri="{FF2B5EF4-FFF2-40B4-BE49-F238E27FC236}">
                    <a16:creationId xmlns:a16="http://schemas.microsoft.com/office/drawing/2014/main" id="{BF072539-226D-427D-BC92-34A5CBCD332D}"/>
                  </a:ext>
                </a:extLst>
              </p:cNvPr>
              <p:cNvSpPr txBox="1"/>
              <p:nvPr/>
            </p:nvSpPr>
            <p:spPr>
              <a:xfrm>
                <a:off x="5040185" y="3152585"/>
                <a:ext cx="9319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40" name="Row Divider">
                <a:extLst>
                  <a:ext uri="{FF2B5EF4-FFF2-40B4-BE49-F238E27FC236}">
                    <a16:creationId xmlns:a16="http://schemas.microsoft.com/office/drawing/2014/main" id="{A5E09049-6811-4FBA-9E4C-5E21A2B07519}"/>
                  </a:ext>
                </a:extLst>
              </p:cNvPr>
              <p:cNvSpPr/>
              <p:nvPr/>
            </p:nvSpPr>
            <p:spPr>
              <a:xfrm>
                <a:off x="1496207" y="3083933"/>
                <a:ext cx="4475966" cy="68650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Item Icon">
                <a:extLst>
                  <a:ext uri="{FF2B5EF4-FFF2-40B4-BE49-F238E27FC236}">
                    <a16:creationId xmlns:a16="http://schemas.microsoft.com/office/drawing/2014/main" id="{903E62B8-A83D-48EA-B391-D2180F6999E4}"/>
                  </a:ext>
                </a:extLst>
              </p:cNvPr>
              <p:cNvSpPr/>
              <p:nvPr/>
            </p:nvSpPr>
            <p:spPr>
              <a:xfrm>
                <a:off x="1540446" y="3173755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8" name="Row Item">
              <a:extLst>
                <a:ext uri="{FF2B5EF4-FFF2-40B4-BE49-F238E27FC236}">
                  <a16:creationId xmlns:a16="http://schemas.microsoft.com/office/drawing/2014/main" id="{1E6B75DD-5000-4CA4-B8F9-752B7B3FD420}"/>
                </a:ext>
              </a:extLst>
            </p:cNvPr>
            <p:cNvGrpSpPr/>
            <p:nvPr/>
          </p:nvGrpSpPr>
          <p:grpSpPr>
            <a:xfrm>
              <a:off x="1496207" y="3366086"/>
              <a:ext cx="4475966" cy="313793"/>
              <a:chOff x="1496207" y="3366086"/>
              <a:chExt cx="4475966" cy="313793"/>
            </a:xfrm>
          </p:grpSpPr>
          <p:sp>
            <p:nvSpPr>
              <p:cNvPr id="32" name="Item Title">
                <a:extLst>
                  <a:ext uri="{FF2B5EF4-FFF2-40B4-BE49-F238E27FC236}">
                    <a16:creationId xmlns:a16="http://schemas.microsoft.com/office/drawing/2014/main" id="{2C8CDF8D-0CBB-46EB-8B3C-FB4066D5B97C}"/>
                  </a:ext>
                </a:extLst>
              </p:cNvPr>
              <p:cNvSpPr txBox="1"/>
              <p:nvPr/>
            </p:nvSpPr>
            <p:spPr>
              <a:xfrm>
                <a:off x="2030243" y="3479823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Modified Date">
                <a:extLst>
                  <a:ext uri="{FF2B5EF4-FFF2-40B4-BE49-F238E27FC236}">
                    <a16:creationId xmlns:a16="http://schemas.microsoft.com/office/drawing/2014/main" id="{33F203AC-A2D5-497D-AD12-B26ED80A1FF6}"/>
                  </a:ext>
                </a:extLst>
              </p:cNvPr>
              <p:cNvSpPr txBox="1"/>
              <p:nvPr/>
            </p:nvSpPr>
            <p:spPr>
              <a:xfrm>
                <a:off x="5040185" y="3479824"/>
                <a:ext cx="9319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Row Divider">
                <a:extLst>
                  <a:ext uri="{FF2B5EF4-FFF2-40B4-BE49-F238E27FC236}">
                    <a16:creationId xmlns:a16="http://schemas.microsoft.com/office/drawing/2014/main" id="{DF1C03FD-7735-46E6-831F-4F8D91AE221E}"/>
                  </a:ext>
                </a:extLst>
              </p:cNvPr>
              <p:cNvSpPr/>
              <p:nvPr/>
            </p:nvSpPr>
            <p:spPr>
              <a:xfrm flipV="1">
                <a:off x="1496207" y="3366086"/>
                <a:ext cx="4475966" cy="47102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Item Icon">
                <a:extLst>
                  <a:ext uri="{FF2B5EF4-FFF2-40B4-BE49-F238E27FC236}">
                    <a16:creationId xmlns:a16="http://schemas.microsoft.com/office/drawing/2014/main" id="{D9B8C413-1890-4B3F-A044-C45B2B90959E}"/>
                  </a:ext>
                </a:extLst>
              </p:cNvPr>
              <p:cNvSpPr/>
              <p:nvPr/>
            </p:nvSpPr>
            <p:spPr>
              <a:xfrm>
                <a:off x="1536999" y="3500994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7" name="Row Item">
              <a:extLst>
                <a:ext uri="{FF2B5EF4-FFF2-40B4-BE49-F238E27FC236}">
                  <a16:creationId xmlns:a16="http://schemas.microsoft.com/office/drawing/2014/main" id="{FB58D00C-D09E-4F9B-8603-A6C143BBE048}"/>
                </a:ext>
              </a:extLst>
            </p:cNvPr>
            <p:cNvGrpSpPr/>
            <p:nvPr/>
          </p:nvGrpSpPr>
          <p:grpSpPr>
            <a:xfrm>
              <a:off x="1496207" y="3693325"/>
              <a:ext cx="4475966" cy="313793"/>
              <a:chOff x="1496207" y="3693325"/>
              <a:chExt cx="4475966" cy="313793"/>
            </a:xfrm>
          </p:grpSpPr>
          <p:sp>
            <p:nvSpPr>
              <p:cNvPr id="27" name="Item Title">
                <a:extLst>
                  <a:ext uri="{FF2B5EF4-FFF2-40B4-BE49-F238E27FC236}">
                    <a16:creationId xmlns:a16="http://schemas.microsoft.com/office/drawing/2014/main" id="{75A13B03-B912-4DF6-8C8F-D0C0990207E3}"/>
                  </a:ext>
                </a:extLst>
              </p:cNvPr>
              <p:cNvSpPr txBox="1"/>
              <p:nvPr/>
            </p:nvSpPr>
            <p:spPr>
              <a:xfrm>
                <a:off x="2030243" y="3807062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Modified Date">
                <a:extLst>
                  <a:ext uri="{FF2B5EF4-FFF2-40B4-BE49-F238E27FC236}">
                    <a16:creationId xmlns:a16="http://schemas.microsoft.com/office/drawing/2014/main" id="{7F2AF95F-303F-4C97-B094-59EA11B1C7AB}"/>
                  </a:ext>
                </a:extLst>
              </p:cNvPr>
              <p:cNvSpPr txBox="1"/>
              <p:nvPr/>
            </p:nvSpPr>
            <p:spPr>
              <a:xfrm>
                <a:off x="5040185" y="3807063"/>
                <a:ext cx="9319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30" name="Row Divider">
                <a:extLst>
                  <a:ext uri="{FF2B5EF4-FFF2-40B4-BE49-F238E27FC236}">
                    <a16:creationId xmlns:a16="http://schemas.microsoft.com/office/drawing/2014/main" id="{5F7EFD03-E667-4F31-A9A9-6390234C2917}"/>
                  </a:ext>
                </a:extLst>
              </p:cNvPr>
              <p:cNvSpPr/>
              <p:nvPr/>
            </p:nvSpPr>
            <p:spPr>
              <a:xfrm flipV="1">
                <a:off x="1496207" y="3693325"/>
                <a:ext cx="4475966" cy="47102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Item Icon">
                <a:extLst>
                  <a:ext uri="{FF2B5EF4-FFF2-40B4-BE49-F238E27FC236}">
                    <a16:creationId xmlns:a16="http://schemas.microsoft.com/office/drawing/2014/main" id="{EE9D82C1-CE1C-4C30-8254-25FA6B5AF178}"/>
                  </a:ext>
                </a:extLst>
              </p:cNvPr>
              <p:cNvSpPr/>
              <p:nvPr/>
            </p:nvSpPr>
            <p:spPr>
              <a:xfrm>
                <a:off x="1536999" y="3828233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6" name="Row Item">
              <a:extLst>
                <a:ext uri="{FF2B5EF4-FFF2-40B4-BE49-F238E27FC236}">
                  <a16:creationId xmlns:a16="http://schemas.microsoft.com/office/drawing/2014/main" id="{002A5ED5-7077-4284-82B4-7DEFAC7F60A7}"/>
                </a:ext>
              </a:extLst>
            </p:cNvPr>
            <p:cNvGrpSpPr/>
            <p:nvPr/>
          </p:nvGrpSpPr>
          <p:grpSpPr>
            <a:xfrm>
              <a:off x="1496207" y="4020563"/>
              <a:ext cx="4475966" cy="313793"/>
              <a:chOff x="1496207" y="4020563"/>
              <a:chExt cx="4475966" cy="313793"/>
            </a:xfrm>
          </p:grpSpPr>
          <p:sp>
            <p:nvSpPr>
              <p:cNvPr id="21" name="Item Title">
                <a:extLst>
                  <a:ext uri="{FF2B5EF4-FFF2-40B4-BE49-F238E27FC236}">
                    <a16:creationId xmlns:a16="http://schemas.microsoft.com/office/drawing/2014/main" id="{E68EB9A8-1BDA-490A-81D7-3C39023F357A}"/>
                  </a:ext>
                </a:extLst>
              </p:cNvPr>
              <p:cNvSpPr txBox="1"/>
              <p:nvPr/>
            </p:nvSpPr>
            <p:spPr>
              <a:xfrm>
                <a:off x="2030243" y="4134300"/>
                <a:ext cx="29502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Modified Date">
                <a:extLst>
                  <a:ext uri="{FF2B5EF4-FFF2-40B4-BE49-F238E27FC236}">
                    <a16:creationId xmlns:a16="http://schemas.microsoft.com/office/drawing/2014/main" id="{5C6E59D9-D0D5-4DA3-B026-3B8658B618EB}"/>
                  </a:ext>
                </a:extLst>
              </p:cNvPr>
              <p:cNvSpPr txBox="1"/>
              <p:nvPr/>
            </p:nvSpPr>
            <p:spPr>
              <a:xfrm>
                <a:off x="5040185" y="4134301"/>
                <a:ext cx="9319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Modified Date</a:t>
                </a:r>
              </a:p>
            </p:txBody>
          </p:sp>
          <p:sp>
            <p:nvSpPr>
              <p:cNvPr id="25" name="Row Divider">
                <a:extLst>
                  <a:ext uri="{FF2B5EF4-FFF2-40B4-BE49-F238E27FC236}">
                    <a16:creationId xmlns:a16="http://schemas.microsoft.com/office/drawing/2014/main" id="{C8594EF5-5AD9-4D9F-9522-85277ADC2D6E}"/>
                  </a:ext>
                </a:extLst>
              </p:cNvPr>
              <p:cNvSpPr/>
              <p:nvPr/>
            </p:nvSpPr>
            <p:spPr>
              <a:xfrm flipV="1">
                <a:off x="1496207" y="4020563"/>
                <a:ext cx="4475966" cy="47102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Item Icon">
                <a:extLst>
                  <a:ext uri="{FF2B5EF4-FFF2-40B4-BE49-F238E27FC236}">
                    <a16:creationId xmlns:a16="http://schemas.microsoft.com/office/drawing/2014/main" id="{B9EBDA41-1CA9-4A59-A108-6FDED4CDEB38}"/>
                  </a:ext>
                </a:extLst>
              </p:cNvPr>
              <p:cNvSpPr/>
              <p:nvPr/>
            </p:nvSpPr>
            <p:spPr>
              <a:xfrm>
                <a:off x="1543577" y="4155471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sp>
          <p:nvSpPr>
            <p:cNvPr id="47" name="Row Divider">
              <a:extLst>
                <a:ext uri="{FF2B5EF4-FFF2-40B4-BE49-F238E27FC236}">
                  <a16:creationId xmlns:a16="http://schemas.microsoft.com/office/drawing/2014/main" id="{FED7C862-1A8B-4008-BEE2-9E59D3D7294E}"/>
                </a:ext>
              </a:extLst>
            </p:cNvPr>
            <p:cNvSpPr/>
            <p:nvPr/>
          </p:nvSpPr>
          <p:spPr>
            <a:xfrm flipV="1">
              <a:off x="1496207" y="4359769"/>
              <a:ext cx="4475966" cy="47102"/>
            </a:xfrm>
            <a:custGeom>
              <a:avLst/>
              <a:gdLst>
                <a:gd name="connsiteX0" fmla="*/ 0 w 9242425"/>
                <a:gd name="connsiteY0" fmla="*/ 0 h 930275"/>
                <a:gd name="connsiteX1" fmla="*/ 9242425 w 9242425"/>
                <a:gd name="connsiteY1" fmla="*/ 0 h 930275"/>
                <a:gd name="connsiteX2" fmla="*/ 9242425 w 9242425"/>
                <a:gd name="connsiteY2" fmla="*/ 930275 h 930275"/>
                <a:gd name="connsiteX3" fmla="*/ 0 w 9242425"/>
                <a:gd name="connsiteY3" fmla="*/ 930275 h 930275"/>
                <a:gd name="connsiteX4" fmla="*/ 0 w 9242425"/>
                <a:gd name="connsiteY4" fmla="*/ 0 h 930275"/>
                <a:gd name="connsiteX0" fmla="*/ 9242425 w 9333865"/>
                <a:gd name="connsiteY0" fmla="*/ 930275 h 1021715"/>
                <a:gd name="connsiteX1" fmla="*/ 0 w 9333865"/>
                <a:gd name="connsiteY1" fmla="*/ 930275 h 1021715"/>
                <a:gd name="connsiteX2" fmla="*/ 0 w 9333865"/>
                <a:gd name="connsiteY2" fmla="*/ 0 h 1021715"/>
                <a:gd name="connsiteX3" fmla="*/ 9242425 w 9333865"/>
                <a:gd name="connsiteY3" fmla="*/ 0 h 1021715"/>
                <a:gd name="connsiteX4" fmla="*/ 9333865 w 9333865"/>
                <a:gd name="connsiteY4" fmla="*/ 1021715 h 1021715"/>
                <a:gd name="connsiteX0" fmla="*/ 9242425 w 9242425"/>
                <a:gd name="connsiteY0" fmla="*/ 930275 h 930275"/>
                <a:gd name="connsiteX1" fmla="*/ 0 w 9242425"/>
                <a:gd name="connsiteY1" fmla="*/ 930275 h 930275"/>
                <a:gd name="connsiteX2" fmla="*/ 0 w 9242425"/>
                <a:gd name="connsiteY2" fmla="*/ 0 h 930275"/>
                <a:gd name="connsiteX3" fmla="*/ 9242425 w 9242425"/>
                <a:gd name="connsiteY3" fmla="*/ 0 h 930275"/>
                <a:gd name="connsiteX0" fmla="*/ 0 w 9242425"/>
                <a:gd name="connsiteY0" fmla="*/ 930275 h 930275"/>
                <a:gd name="connsiteX1" fmla="*/ 0 w 9242425"/>
                <a:gd name="connsiteY1" fmla="*/ 0 h 930275"/>
                <a:gd name="connsiteX2" fmla="*/ 9242425 w 9242425"/>
                <a:gd name="connsiteY2" fmla="*/ 0 h 930275"/>
                <a:gd name="connsiteX0" fmla="*/ 0 w 9242425"/>
                <a:gd name="connsiteY0" fmla="*/ 0 h 0"/>
                <a:gd name="connsiteX1" fmla="*/ 9242425 w 9242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2425">
                  <a:moveTo>
                    <a:pt x="0" y="0"/>
                  </a:moveTo>
                  <a:lnTo>
                    <a:pt x="9242425" y="0"/>
                  </a:lnTo>
                </a:path>
              </a:pathLst>
            </a:custGeom>
            <a:noFill/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itle">
              <a:extLst>
                <a:ext uri="{FF2B5EF4-FFF2-40B4-BE49-F238E27FC236}">
                  <a16:creationId xmlns:a16="http://schemas.microsoft.com/office/drawing/2014/main" id="{87476715-5BD0-49D6-B9C3-45109547BFAF}"/>
                </a:ext>
              </a:extLst>
            </p:cNvPr>
            <p:cNvSpPr txBox="1"/>
            <p:nvPr/>
          </p:nvSpPr>
          <p:spPr>
            <a:xfrm>
              <a:off x="2030243" y="2532807"/>
              <a:ext cx="11502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7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List Layout Web Part – 2/3 columns</a:t>
            </a:r>
          </a:p>
        </p:txBody>
      </p:sp>
      <p:grpSp>
        <p:nvGrpSpPr>
          <p:cNvPr id="44" name="List Web Part 1/3">
            <a:extLst>
              <a:ext uri="{FF2B5EF4-FFF2-40B4-BE49-F238E27FC236}">
                <a16:creationId xmlns:a16="http://schemas.microsoft.com/office/drawing/2014/main" id="{A272A7B4-181B-4DF5-BC0B-D544A1270F4C}"/>
              </a:ext>
            </a:extLst>
          </p:cNvPr>
          <p:cNvGrpSpPr/>
          <p:nvPr/>
        </p:nvGrpSpPr>
        <p:grpSpPr>
          <a:xfrm>
            <a:off x="1389505" y="2134783"/>
            <a:ext cx="3081747" cy="2273748"/>
            <a:chOff x="1389505" y="2134783"/>
            <a:chExt cx="3081747" cy="2273748"/>
          </a:xfrm>
        </p:grpSpPr>
        <p:sp>
          <p:nvSpPr>
            <p:cNvPr id="11" name="Web part title">
              <a:extLst>
                <a:ext uri="{FF2B5EF4-FFF2-40B4-BE49-F238E27FC236}">
                  <a16:creationId xmlns:a16="http://schemas.microsoft.com/office/drawing/2014/main" id="{9FCBB0F5-EE15-4530-9A63-B506EC55C045}"/>
                </a:ext>
              </a:extLst>
            </p:cNvPr>
            <p:cNvSpPr txBox="1"/>
            <p:nvPr/>
          </p:nvSpPr>
          <p:spPr>
            <a:xfrm>
              <a:off x="1389505" y="2134783"/>
              <a:ext cx="308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grpSp>
          <p:nvGrpSpPr>
            <p:cNvPr id="9" name="Row Item">
              <a:extLst>
                <a:ext uri="{FF2B5EF4-FFF2-40B4-BE49-F238E27FC236}">
                  <a16:creationId xmlns:a16="http://schemas.microsoft.com/office/drawing/2014/main" id="{CC51BB62-3424-4642-B647-636B97E6B28C}"/>
                </a:ext>
              </a:extLst>
            </p:cNvPr>
            <p:cNvGrpSpPr/>
            <p:nvPr/>
          </p:nvGrpSpPr>
          <p:grpSpPr>
            <a:xfrm>
              <a:off x="1480604" y="2721790"/>
              <a:ext cx="2944859" cy="317790"/>
              <a:chOff x="1480604" y="2721790"/>
              <a:chExt cx="2944859" cy="317790"/>
            </a:xfrm>
          </p:grpSpPr>
          <p:sp>
            <p:nvSpPr>
              <p:cNvPr id="40" name="Item Title">
                <a:extLst>
                  <a:ext uri="{FF2B5EF4-FFF2-40B4-BE49-F238E27FC236}">
                    <a16:creationId xmlns:a16="http://schemas.microsoft.com/office/drawing/2014/main" id="{740DB148-1998-4C9C-ABC6-8DEBDB89E640}"/>
                  </a:ext>
                </a:extLst>
              </p:cNvPr>
              <p:cNvSpPr txBox="1"/>
              <p:nvPr/>
            </p:nvSpPr>
            <p:spPr>
              <a:xfrm>
                <a:off x="2011075" y="2839525"/>
                <a:ext cx="24143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Row Divider">
                <a:extLst>
                  <a:ext uri="{FF2B5EF4-FFF2-40B4-BE49-F238E27FC236}">
                    <a16:creationId xmlns:a16="http://schemas.microsoft.com/office/drawing/2014/main" id="{4378C4B1-9F26-4DD7-A031-4C915E9062C5}"/>
                  </a:ext>
                </a:extLst>
              </p:cNvPr>
              <p:cNvSpPr/>
              <p:nvPr/>
            </p:nvSpPr>
            <p:spPr>
              <a:xfrm flipV="1">
                <a:off x="1480604" y="2721790"/>
                <a:ext cx="2916000" cy="45719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" name="Item Icon">
                <a:extLst>
                  <a:ext uri="{FF2B5EF4-FFF2-40B4-BE49-F238E27FC236}">
                    <a16:creationId xmlns:a16="http://schemas.microsoft.com/office/drawing/2014/main" id="{67A8B86D-79BF-4A75-9420-8B7359A37F65}"/>
                  </a:ext>
                </a:extLst>
              </p:cNvPr>
              <p:cNvSpPr/>
              <p:nvPr/>
            </p:nvSpPr>
            <p:spPr>
              <a:xfrm>
                <a:off x="1566517" y="2851748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8" name="Row Item">
              <a:extLst>
                <a:ext uri="{FF2B5EF4-FFF2-40B4-BE49-F238E27FC236}">
                  <a16:creationId xmlns:a16="http://schemas.microsoft.com/office/drawing/2014/main" id="{21D56524-A020-4CF1-A8F5-B78F078163D7}"/>
                </a:ext>
              </a:extLst>
            </p:cNvPr>
            <p:cNvGrpSpPr/>
            <p:nvPr/>
          </p:nvGrpSpPr>
          <p:grpSpPr>
            <a:xfrm>
              <a:off x="1480604" y="3078613"/>
              <a:ext cx="2944859" cy="288646"/>
              <a:chOff x="1480604" y="3078613"/>
              <a:chExt cx="2944859" cy="288646"/>
            </a:xfrm>
          </p:grpSpPr>
          <p:sp>
            <p:nvSpPr>
              <p:cNvPr id="36" name="Item Title">
                <a:extLst>
                  <a:ext uri="{FF2B5EF4-FFF2-40B4-BE49-F238E27FC236}">
                    <a16:creationId xmlns:a16="http://schemas.microsoft.com/office/drawing/2014/main" id="{3FCD6EC1-CCFE-48C0-8342-C8EA19ADCDD2}"/>
                  </a:ext>
                </a:extLst>
              </p:cNvPr>
              <p:cNvSpPr txBox="1"/>
              <p:nvPr/>
            </p:nvSpPr>
            <p:spPr>
              <a:xfrm>
                <a:off x="2011075" y="3167204"/>
                <a:ext cx="24143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ow Divider">
                <a:extLst>
                  <a:ext uri="{FF2B5EF4-FFF2-40B4-BE49-F238E27FC236}">
                    <a16:creationId xmlns:a16="http://schemas.microsoft.com/office/drawing/2014/main" id="{E2D4BCF5-D57C-4167-858E-6F01B8D66ADE}"/>
                  </a:ext>
                </a:extLst>
              </p:cNvPr>
              <p:cNvSpPr/>
              <p:nvPr/>
            </p:nvSpPr>
            <p:spPr>
              <a:xfrm>
                <a:off x="1480604" y="3078613"/>
                <a:ext cx="2916000" cy="57392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8F8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Item Icon">
                <a:extLst>
                  <a:ext uri="{FF2B5EF4-FFF2-40B4-BE49-F238E27FC236}">
                    <a16:creationId xmlns:a16="http://schemas.microsoft.com/office/drawing/2014/main" id="{8488E415-704E-44D1-AFA8-7F0E82037DF1}"/>
                  </a:ext>
                </a:extLst>
              </p:cNvPr>
              <p:cNvSpPr/>
              <p:nvPr/>
            </p:nvSpPr>
            <p:spPr>
              <a:xfrm>
                <a:off x="1566517" y="3180773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7" name="Row Item">
              <a:extLst>
                <a:ext uri="{FF2B5EF4-FFF2-40B4-BE49-F238E27FC236}">
                  <a16:creationId xmlns:a16="http://schemas.microsoft.com/office/drawing/2014/main" id="{13446909-5788-448D-9BDF-9C5858745E06}"/>
                </a:ext>
              </a:extLst>
            </p:cNvPr>
            <p:cNvGrpSpPr/>
            <p:nvPr/>
          </p:nvGrpSpPr>
          <p:grpSpPr>
            <a:xfrm>
              <a:off x="1480604" y="3385203"/>
              <a:ext cx="2944859" cy="309735"/>
              <a:chOff x="1480604" y="3385203"/>
              <a:chExt cx="2944859" cy="309735"/>
            </a:xfrm>
          </p:grpSpPr>
          <p:sp>
            <p:nvSpPr>
              <p:cNvPr id="32" name="Item Title">
                <a:extLst>
                  <a:ext uri="{FF2B5EF4-FFF2-40B4-BE49-F238E27FC236}">
                    <a16:creationId xmlns:a16="http://schemas.microsoft.com/office/drawing/2014/main" id="{48487708-07D9-44DC-8F96-FD225E45F2EC}"/>
                  </a:ext>
                </a:extLst>
              </p:cNvPr>
              <p:cNvSpPr txBox="1"/>
              <p:nvPr/>
            </p:nvSpPr>
            <p:spPr>
              <a:xfrm>
                <a:off x="2011075" y="3494883"/>
                <a:ext cx="24143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Row Divider">
                <a:extLst>
                  <a:ext uri="{FF2B5EF4-FFF2-40B4-BE49-F238E27FC236}">
                    <a16:creationId xmlns:a16="http://schemas.microsoft.com/office/drawing/2014/main" id="{27065949-6559-4397-ACDB-95966EBC29A1}"/>
                  </a:ext>
                </a:extLst>
              </p:cNvPr>
              <p:cNvSpPr/>
              <p:nvPr/>
            </p:nvSpPr>
            <p:spPr>
              <a:xfrm flipV="1">
                <a:off x="1480604" y="3385203"/>
                <a:ext cx="2916000" cy="45719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8F8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" name="Item Icon">
                <a:extLst>
                  <a:ext uri="{FF2B5EF4-FFF2-40B4-BE49-F238E27FC236}">
                    <a16:creationId xmlns:a16="http://schemas.microsoft.com/office/drawing/2014/main" id="{DDCF3351-A27E-4564-B669-EBD9DE25B750}"/>
                  </a:ext>
                </a:extLst>
              </p:cNvPr>
              <p:cNvSpPr/>
              <p:nvPr/>
            </p:nvSpPr>
            <p:spPr>
              <a:xfrm>
                <a:off x="1563070" y="3509798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6" name="Row Item">
              <a:extLst>
                <a:ext uri="{FF2B5EF4-FFF2-40B4-BE49-F238E27FC236}">
                  <a16:creationId xmlns:a16="http://schemas.microsoft.com/office/drawing/2014/main" id="{C25C9A57-6F68-4237-80A1-0D4F8F28C0EB}"/>
                </a:ext>
              </a:extLst>
            </p:cNvPr>
            <p:cNvGrpSpPr/>
            <p:nvPr/>
          </p:nvGrpSpPr>
          <p:grpSpPr>
            <a:xfrm>
              <a:off x="1480604" y="3711073"/>
              <a:ext cx="2944859" cy="311544"/>
              <a:chOff x="1480604" y="3711073"/>
              <a:chExt cx="2944859" cy="311544"/>
            </a:xfrm>
          </p:grpSpPr>
          <p:sp>
            <p:nvSpPr>
              <p:cNvPr id="28" name="Item Title">
                <a:extLst>
                  <a:ext uri="{FF2B5EF4-FFF2-40B4-BE49-F238E27FC236}">
                    <a16:creationId xmlns:a16="http://schemas.microsoft.com/office/drawing/2014/main" id="{0D885477-8F5E-455F-83DE-B521A0805E71}"/>
                  </a:ext>
                </a:extLst>
              </p:cNvPr>
              <p:cNvSpPr txBox="1"/>
              <p:nvPr/>
            </p:nvSpPr>
            <p:spPr>
              <a:xfrm>
                <a:off x="2011075" y="3822562"/>
                <a:ext cx="24143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ow Divider">
                <a:extLst>
                  <a:ext uri="{FF2B5EF4-FFF2-40B4-BE49-F238E27FC236}">
                    <a16:creationId xmlns:a16="http://schemas.microsoft.com/office/drawing/2014/main" id="{E6F5DBF8-D75E-4E03-84EE-9AD0F825DB54}"/>
                  </a:ext>
                </a:extLst>
              </p:cNvPr>
              <p:cNvSpPr/>
              <p:nvPr/>
            </p:nvSpPr>
            <p:spPr>
              <a:xfrm flipV="1">
                <a:off x="1480604" y="3711073"/>
                <a:ext cx="2916000" cy="45719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8F8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Item Icon">
                <a:extLst>
                  <a:ext uri="{FF2B5EF4-FFF2-40B4-BE49-F238E27FC236}">
                    <a16:creationId xmlns:a16="http://schemas.microsoft.com/office/drawing/2014/main" id="{D8212A6C-2B27-4C79-9A44-02ABFEE22451}"/>
                  </a:ext>
                </a:extLst>
              </p:cNvPr>
              <p:cNvSpPr/>
              <p:nvPr/>
            </p:nvSpPr>
            <p:spPr>
              <a:xfrm>
                <a:off x="1563070" y="3838823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grpSp>
          <p:nvGrpSpPr>
            <p:cNvPr id="4" name="Row Item">
              <a:extLst>
                <a:ext uri="{FF2B5EF4-FFF2-40B4-BE49-F238E27FC236}">
                  <a16:creationId xmlns:a16="http://schemas.microsoft.com/office/drawing/2014/main" id="{C9F683E0-AC88-46C6-974C-F6C1F77E93FD}"/>
                </a:ext>
              </a:extLst>
            </p:cNvPr>
            <p:cNvGrpSpPr/>
            <p:nvPr/>
          </p:nvGrpSpPr>
          <p:grpSpPr>
            <a:xfrm>
              <a:off x="1480604" y="4036943"/>
              <a:ext cx="2944859" cy="313354"/>
              <a:chOff x="1480604" y="4036943"/>
              <a:chExt cx="2944859" cy="313354"/>
            </a:xfrm>
          </p:grpSpPr>
          <p:sp>
            <p:nvSpPr>
              <p:cNvPr id="24" name="Item Title">
                <a:extLst>
                  <a:ext uri="{FF2B5EF4-FFF2-40B4-BE49-F238E27FC236}">
                    <a16:creationId xmlns:a16="http://schemas.microsoft.com/office/drawing/2014/main" id="{3F8B5036-E1C3-4067-813B-A1A90D19173D}"/>
                  </a:ext>
                </a:extLst>
              </p:cNvPr>
              <p:cNvSpPr txBox="1"/>
              <p:nvPr/>
            </p:nvSpPr>
            <p:spPr>
              <a:xfrm>
                <a:off x="2011075" y="4150242"/>
                <a:ext cx="24143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Document </a:t>
                </a:r>
                <a:r>
                  <a:rPr lang="en-CA" sz="700" dirty="0" err="1">
                    <a:solidFill>
                      <a:srgbClr val="333333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Name.ext</a:t>
                </a:r>
                <a:endParaRPr lang="en-CA" sz="7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ow Divider">
                <a:extLst>
                  <a:ext uri="{FF2B5EF4-FFF2-40B4-BE49-F238E27FC236}">
                    <a16:creationId xmlns:a16="http://schemas.microsoft.com/office/drawing/2014/main" id="{71B5ED54-AF7A-4485-B82F-1238031E7F69}"/>
                  </a:ext>
                </a:extLst>
              </p:cNvPr>
              <p:cNvSpPr/>
              <p:nvPr/>
            </p:nvSpPr>
            <p:spPr>
              <a:xfrm flipV="1">
                <a:off x="1480604" y="4036943"/>
                <a:ext cx="2916000" cy="45719"/>
              </a:xfrm>
              <a:custGeom>
                <a:avLst/>
                <a:gdLst>
                  <a:gd name="connsiteX0" fmla="*/ 0 w 9242425"/>
                  <a:gd name="connsiteY0" fmla="*/ 0 h 930275"/>
                  <a:gd name="connsiteX1" fmla="*/ 9242425 w 9242425"/>
                  <a:gd name="connsiteY1" fmla="*/ 0 h 930275"/>
                  <a:gd name="connsiteX2" fmla="*/ 9242425 w 9242425"/>
                  <a:gd name="connsiteY2" fmla="*/ 930275 h 930275"/>
                  <a:gd name="connsiteX3" fmla="*/ 0 w 9242425"/>
                  <a:gd name="connsiteY3" fmla="*/ 930275 h 930275"/>
                  <a:gd name="connsiteX4" fmla="*/ 0 w 9242425"/>
                  <a:gd name="connsiteY4" fmla="*/ 0 h 930275"/>
                  <a:gd name="connsiteX0" fmla="*/ 9242425 w 9333865"/>
                  <a:gd name="connsiteY0" fmla="*/ 930275 h 1021715"/>
                  <a:gd name="connsiteX1" fmla="*/ 0 w 9333865"/>
                  <a:gd name="connsiteY1" fmla="*/ 930275 h 1021715"/>
                  <a:gd name="connsiteX2" fmla="*/ 0 w 9333865"/>
                  <a:gd name="connsiteY2" fmla="*/ 0 h 1021715"/>
                  <a:gd name="connsiteX3" fmla="*/ 9242425 w 9333865"/>
                  <a:gd name="connsiteY3" fmla="*/ 0 h 1021715"/>
                  <a:gd name="connsiteX4" fmla="*/ 9333865 w 9333865"/>
                  <a:gd name="connsiteY4" fmla="*/ 1021715 h 1021715"/>
                  <a:gd name="connsiteX0" fmla="*/ 9242425 w 9242425"/>
                  <a:gd name="connsiteY0" fmla="*/ 930275 h 930275"/>
                  <a:gd name="connsiteX1" fmla="*/ 0 w 9242425"/>
                  <a:gd name="connsiteY1" fmla="*/ 930275 h 930275"/>
                  <a:gd name="connsiteX2" fmla="*/ 0 w 9242425"/>
                  <a:gd name="connsiteY2" fmla="*/ 0 h 930275"/>
                  <a:gd name="connsiteX3" fmla="*/ 9242425 w 9242425"/>
                  <a:gd name="connsiteY3" fmla="*/ 0 h 930275"/>
                  <a:gd name="connsiteX0" fmla="*/ 0 w 9242425"/>
                  <a:gd name="connsiteY0" fmla="*/ 930275 h 930275"/>
                  <a:gd name="connsiteX1" fmla="*/ 0 w 9242425"/>
                  <a:gd name="connsiteY1" fmla="*/ 0 h 930275"/>
                  <a:gd name="connsiteX2" fmla="*/ 9242425 w 9242425"/>
                  <a:gd name="connsiteY2" fmla="*/ 0 h 930275"/>
                  <a:gd name="connsiteX0" fmla="*/ 0 w 9242425"/>
                  <a:gd name="connsiteY0" fmla="*/ 0 h 0"/>
                  <a:gd name="connsiteX1" fmla="*/ 9242425 w 924242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2425">
                    <a:moveTo>
                      <a:pt x="0" y="0"/>
                    </a:moveTo>
                    <a:lnTo>
                      <a:pt x="9242425" y="0"/>
                    </a:lnTo>
                  </a:path>
                </a:pathLst>
              </a:custGeom>
              <a:noFill/>
              <a:ln>
                <a:solidFill>
                  <a:srgbClr val="F8F8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Item Icon">
                <a:extLst>
                  <a:ext uri="{FF2B5EF4-FFF2-40B4-BE49-F238E27FC236}">
                    <a16:creationId xmlns:a16="http://schemas.microsoft.com/office/drawing/2014/main" id="{58908401-99D8-4BE9-B866-7DD0336D3F79}"/>
                  </a:ext>
                </a:extLst>
              </p:cNvPr>
              <p:cNvSpPr/>
              <p:nvPr/>
            </p:nvSpPr>
            <p:spPr>
              <a:xfrm>
                <a:off x="1569648" y="4167848"/>
                <a:ext cx="124218" cy="123689"/>
              </a:xfrm>
              <a:custGeom>
                <a:avLst/>
                <a:gdLst>
                  <a:gd name="connsiteX0" fmla="*/ 0 w 124218"/>
                  <a:gd name="connsiteY0" fmla="*/ 0 h 123689"/>
                  <a:gd name="connsiteX1" fmla="*/ 124218 w 124218"/>
                  <a:gd name="connsiteY1" fmla="*/ 0 h 123689"/>
                  <a:gd name="connsiteX2" fmla="*/ 124218 w 124218"/>
                  <a:gd name="connsiteY2" fmla="*/ 123689 h 123689"/>
                  <a:gd name="connsiteX3" fmla="*/ 0 w 124218"/>
                  <a:gd name="connsiteY3" fmla="*/ 123689 h 123689"/>
                  <a:gd name="connsiteX4" fmla="*/ 0 w 124218"/>
                  <a:gd name="connsiteY4" fmla="*/ 0 h 12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8" h="123689" fill="none" extrusionOk="0">
                    <a:moveTo>
                      <a:pt x="0" y="0"/>
                    </a:moveTo>
                    <a:cubicBezTo>
                      <a:pt x="44849" y="-4857"/>
                      <a:pt x="86301" y="3720"/>
                      <a:pt x="124218" y="0"/>
                    </a:cubicBezTo>
                    <a:cubicBezTo>
                      <a:pt x="119803" y="60022"/>
                      <a:pt x="126843" y="78367"/>
                      <a:pt x="124218" y="123689"/>
                    </a:cubicBezTo>
                    <a:cubicBezTo>
                      <a:pt x="97910" y="117804"/>
                      <a:pt x="43280" y="128624"/>
                      <a:pt x="0" y="123689"/>
                    </a:cubicBezTo>
                    <a:cubicBezTo>
                      <a:pt x="2866" y="82055"/>
                      <a:pt x="-5823" y="41325"/>
                      <a:pt x="0" y="0"/>
                    </a:cubicBezTo>
                    <a:close/>
                  </a:path>
                  <a:path w="124218" h="123689" stroke="0" extrusionOk="0">
                    <a:moveTo>
                      <a:pt x="0" y="0"/>
                    </a:moveTo>
                    <a:cubicBezTo>
                      <a:pt x="52258" y="4687"/>
                      <a:pt x="83089" y="-3195"/>
                      <a:pt x="124218" y="0"/>
                    </a:cubicBezTo>
                    <a:cubicBezTo>
                      <a:pt x="120106" y="26550"/>
                      <a:pt x="120711" y="69725"/>
                      <a:pt x="124218" y="123689"/>
                    </a:cubicBezTo>
                    <a:cubicBezTo>
                      <a:pt x="63372" y="127321"/>
                      <a:pt x="60325" y="119634"/>
                      <a:pt x="0" y="123689"/>
                    </a:cubicBezTo>
                    <a:cubicBezTo>
                      <a:pt x="3700" y="93712"/>
                      <a:pt x="-5374" y="42702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F8F8F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</p:grpSp>
        <p:sp>
          <p:nvSpPr>
            <p:cNvPr id="21" name="Row Divider">
              <a:extLst>
                <a:ext uri="{FF2B5EF4-FFF2-40B4-BE49-F238E27FC236}">
                  <a16:creationId xmlns:a16="http://schemas.microsoft.com/office/drawing/2014/main" id="{39ABE0F2-F633-47F6-9A76-50C4C0CEF5FE}"/>
                </a:ext>
              </a:extLst>
            </p:cNvPr>
            <p:cNvSpPr/>
            <p:nvPr/>
          </p:nvSpPr>
          <p:spPr>
            <a:xfrm flipV="1">
              <a:off x="1480604" y="4362812"/>
              <a:ext cx="2916000" cy="45719"/>
            </a:xfrm>
            <a:custGeom>
              <a:avLst/>
              <a:gdLst>
                <a:gd name="connsiteX0" fmla="*/ 0 w 9242425"/>
                <a:gd name="connsiteY0" fmla="*/ 0 h 930275"/>
                <a:gd name="connsiteX1" fmla="*/ 9242425 w 9242425"/>
                <a:gd name="connsiteY1" fmla="*/ 0 h 930275"/>
                <a:gd name="connsiteX2" fmla="*/ 9242425 w 9242425"/>
                <a:gd name="connsiteY2" fmla="*/ 930275 h 930275"/>
                <a:gd name="connsiteX3" fmla="*/ 0 w 9242425"/>
                <a:gd name="connsiteY3" fmla="*/ 930275 h 930275"/>
                <a:gd name="connsiteX4" fmla="*/ 0 w 9242425"/>
                <a:gd name="connsiteY4" fmla="*/ 0 h 930275"/>
                <a:gd name="connsiteX0" fmla="*/ 9242425 w 9333865"/>
                <a:gd name="connsiteY0" fmla="*/ 930275 h 1021715"/>
                <a:gd name="connsiteX1" fmla="*/ 0 w 9333865"/>
                <a:gd name="connsiteY1" fmla="*/ 930275 h 1021715"/>
                <a:gd name="connsiteX2" fmla="*/ 0 w 9333865"/>
                <a:gd name="connsiteY2" fmla="*/ 0 h 1021715"/>
                <a:gd name="connsiteX3" fmla="*/ 9242425 w 9333865"/>
                <a:gd name="connsiteY3" fmla="*/ 0 h 1021715"/>
                <a:gd name="connsiteX4" fmla="*/ 9333865 w 9333865"/>
                <a:gd name="connsiteY4" fmla="*/ 1021715 h 1021715"/>
                <a:gd name="connsiteX0" fmla="*/ 9242425 w 9242425"/>
                <a:gd name="connsiteY0" fmla="*/ 930275 h 930275"/>
                <a:gd name="connsiteX1" fmla="*/ 0 w 9242425"/>
                <a:gd name="connsiteY1" fmla="*/ 930275 h 930275"/>
                <a:gd name="connsiteX2" fmla="*/ 0 w 9242425"/>
                <a:gd name="connsiteY2" fmla="*/ 0 h 930275"/>
                <a:gd name="connsiteX3" fmla="*/ 9242425 w 9242425"/>
                <a:gd name="connsiteY3" fmla="*/ 0 h 930275"/>
                <a:gd name="connsiteX0" fmla="*/ 0 w 9242425"/>
                <a:gd name="connsiteY0" fmla="*/ 930275 h 930275"/>
                <a:gd name="connsiteX1" fmla="*/ 0 w 9242425"/>
                <a:gd name="connsiteY1" fmla="*/ 0 h 930275"/>
                <a:gd name="connsiteX2" fmla="*/ 9242425 w 9242425"/>
                <a:gd name="connsiteY2" fmla="*/ 0 h 930275"/>
                <a:gd name="connsiteX0" fmla="*/ 0 w 9242425"/>
                <a:gd name="connsiteY0" fmla="*/ 0 h 0"/>
                <a:gd name="connsiteX1" fmla="*/ 9242425 w 92424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42425">
                  <a:moveTo>
                    <a:pt x="0" y="0"/>
                  </a:moveTo>
                  <a:lnTo>
                    <a:pt x="9242425" y="0"/>
                  </a:lnTo>
                </a:path>
              </a:pathLst>
            </a:custGeom>
            <a:noFill/>
            <a:ln>
              <a:solidFill>
                <a:srgbClr val="F8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itle">
              <a:extLst>
                <a:ext uri="{FF2B5EF4-FFF2-40B4-BE49-F238E27FC236}">
                  <a16:creationId xmlns:a16="http://schemas.microsoft.com/office/drawing/2014/main" id="{FAFC3EF9-D68D-4DBE-8D0E-F239DDF49FFD}"/>
                </a:ext>
              </a:extLst>
            </p:cNvPr>
            <p:cNvSpPr txBox="1"/>
            <p:nvPr/>
          </p:nvSpPr>
          <p:spPr>
            <a:xfrm>
              <a:off x="2027742" y="2548754"/>
              <a:ext cx="11502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b="1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82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rticle Lead 1">
            <a:extLst>
              <a:ext uri="{FF2B5EF4-FFF2-40B4-BE49-F238E27FC236}">
                <a16:creationId xmlns:a16="http://schemas.microsoft.com/office/drawing/2014/main" id="{3698BB07-A4C9-4D8A-9FB5-A780F2DE36E3}"/>
              </a:ext>
            </a:extLst>
          </p:cNvPr>
          <p:cNvSpPr txBox="1"/>
          <p:nvPr/>
        </p:nvSpPr>
        <p:spPr>
          <a:xfrm>
            <a:off x="4224081" y="2299985"/>
            <a:ext cx="3335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amet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consectetur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adipiscing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elit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faucibus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praesent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dui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molestie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nunc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consequat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magna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leo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enim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tellus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pulvinar in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fringilla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et. Convallis sociis pharetra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erat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eleifend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urna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lectus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accumsan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tempor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varius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consequat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orci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nibh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luctus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euismod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praesent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mollis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taciti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hendrerit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eros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ullamcorper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risus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gravida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aptent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ultrices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Cubilia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nostra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auctor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feugiat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urna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habitasse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sed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dictumst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at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montes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sodales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id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laoreet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non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risus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sollicitudin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aptent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dui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condimentum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orci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commodo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morbi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velit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nisl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ullamcorper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parturient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curabitur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nibh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donec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primis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dis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dignissim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</a:t>
            </a:r>
          </a:p>
          <a:p>
            <a:endParaRPr lang="en-CA" sz="800" dirty="0">
              <a:solidFill>
                <a:srgbClr val="5D5D5D"/>
              </a:solidFill>
              <a:latin typeface="Segoe Print" panose="02000600000000000000" pitchFamily="2" charset="0"/>
              <a:cs typeface="Segoe UI" panose="020B0502040204020203" pitchFamily="34" charset="0"/>
            </a:endParaRPr>
          </a:p>
          <a:p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In sed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nibh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vivamus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morbi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nam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taciti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elementum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tempus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enim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id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sagittis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turpis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placerat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non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quam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rhoncus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himenaeos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laoreet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dictumst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proin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a gravida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bibendum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lobortis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non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tortor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vivamus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ultrices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penatibus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quam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imperdiet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neque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lobortis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pellentesque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facilisis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vitae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iaculis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scelerisque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eu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fusce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porttitor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natoque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curae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in lacinia sed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erat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leo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facilisi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 Vestibulum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phasellus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donec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diam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taciti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justo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aptent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vel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netus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porta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penatibus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euismod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praesent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sapien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nibh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lectus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dapibus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9" name="Article Lead 1">
            <a:extLst>
              <a:ext uri="{FF2B5EF4-FFF2-40B4-BE49-F238E27FC236}">
                <a16:creationId xmlns:a16="http://schemas.microsoft.com/office/drawing/2014/main" id="{AE75E31E-0DDF-4ED5-ACE1-797F17D5C64C}"/>
              </a:ext>
            </a:extLst>
          </p:cNvPr>
          <p:cNvSpPr txBox="1"/>
          <p:nvPr/>
        </p:nvSpPr>
        <p:spPr>
          <a:xfrm>
            <a:off x="4238307" y="2079300"/>
            <a:ext cx="3228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Lorem ipsum dolor sit</a:t>
            </a:r>
          </a:p>
        </p:txBody>
      </p:sp>
      <p:sp>
        <p:nvSpPr>
          <p:cNvPr id="110" name="Article Lead 1">
            <a:extLst>
              <a:ext uri="{FF2B5EF4-FFF2-40B4-BE49-F238E27FC236}">
                <a16:creationId xmlns:a16="http://schemas.microsoft.com/office/drawing/2014/main" id="{AC38A0A9-91C7-4155-90DA-858B7F151458}"/>
              </a:ext>
            </a:extLst>
          </p:cNvPr>
          <p:cNvSpPr txBox="1"/>
          <p:nvPr/>
        </p:nvSpPr>
        <p:spPr>
          <a:xfrm>
            <a:off x="4224081" y="4977641"/>
            <a:ext cx="333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Lorem ipsum dolor sit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amet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consectetur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adipiscing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elit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</a:t>
            </a:r>
          </a:p>
          <a:p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Ridiculus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venenatis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leo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morbi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iaculis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duis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malesuada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</a:t>
            </a:r>
          </a:p>
          <a:p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Eget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risus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imperdiet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cubilia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maecenas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feugiat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diam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vivamus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.</a:t>
            </a:r>
          </a:p>
          <a:p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Pellentesque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ullamcorper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ac a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congue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,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vulputate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</a:t>
            </a:r>
            <a:r>
              <a:rPr lang="en-CA" sz="800" dirty="0" err="1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quisque</a:t>
            </a:r>
            <a:r>
              <a:rPr lang="en-CA" sz="800" dirty="0">
                <a:solidFill>
                  <a:srgbClr val="5D5D5D"/>
                </a:solidFill>
                <a:latin typeface="Segoe Print" panose="02000600000000000000" pitchFamily="2" charset="0"/>
                <a:cs typeface="Segoe UI" panose="020B0502040204020203" pitchFamily="34" charset="0"/>
              </a:rPr>
              <a:t> fermentum.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D5184-54A8-408A-A90D-B3E4FC560200}"/>
              </a:ext>
            </a:extLst>
          </p:cNvPr>
          <p:cNvSpPr txBox="1"/>
          <p:nvPr/>
        </p:nvSpPr>
        <p:spPr>
          <a:xfrm>
            <a:off x="2085474" y="6055895"/>
            <a:ext cx="1740568" cy="1688431"/>
          </a:xfrm>
          <a:prstGeom prst="rect">
            <a:avLst/>
          </a:prstGeom>
          <a:solidFill>
            <a:srgbClr val="F9EC7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96175556">
                  <a:custGeom>
                    <a:avLst/>
                    <a:gdLst>
                      <a:gd name="connsiteX0" fmla="*/ 0 w 1740568"/>
                      <a:gd name="connsiteY0" fmla="*/ 0 h 1688431"/>
                      <a:gd name="connsiteX1" fmla="*/ 562784 w 1740568"/>
                      <a:gd name="connsiteY1" fmla="*/ 0 h 1688431"/>
                      <a:gd name="connsiteX2" fmla="*/ 1142973 w 1740568"/>
                      <a:gd name="connsiteY2" fmla="*/ 0 h 1688431"/>
                      <a:gd name="connsiteX3" fmla="*/ 1740568 w 1740568"/>
                      <a:gd name="connsiteY3" fmla="*/ 0 h 1688431"/>
                      <a:gd name="connsiteX4" fmla="*/ 1740568 w 1740568"/>
                      <a:gd name="connsiteY4" fmla="*/ 512157 h 1688431"/>
                      <a:gd name="connsiteX5" fmla="*/ 1740568 w 1740568"/>
                      <a:gd name="connsiteY5" fmla="*/ 1041199 h 1688431"/>
                      <a:gd name="connsiteX6" fmla="*/ 1740568 w 1740568"/>
                      <a:gd name="connsiteY6" fmla="*/ 1688431 h 1688431"/>
                      <a:gd name="connsiteX7" fmla="*/ 1160379 w 1740568"/>
                      <a:gd name="connsiteY7" fmla="*/ 1688431 h 1688431"/>
                      <a:gd name="connsiteX8" fmla="*/ 615001 w 1740568"/>
                      <a:gd name="connsiteY8" fmla="*/ 1688431 h 1688431"/>
                      <a:gd name="connsiteX9" fmla="*/ 0 w 1740568"/>
                      <a:gd name="connsiteY9" fmla="*/ 1688431 h 1688431"/>
                      <a:gd name="connsiteX10" fmla="*/ 0 w 1740568"/>
                      <a:gd name="connsiteY10" fmla="*/ 1159389 h 1688431"/>
                      <a:gd name="connsiteX11" fmla="*/ 0 w 1740568"/>
                      <a:gd name="connsiteY11" fmla="*/ 630348 h 1688431"/>
                      <a:gd name="connsiteX12" fmla="*/ 0 w 1740568"/>
                      <a:gd name="connsiteY12" fmla="*/ 0 h 1688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40568" h="1688431" fill="none" extrusionOk="0">
                        <a:moveTo>
                          <a:pt x="0" y="0"/>
                        </a:moveTo>
                        <a:cubicBezTo>
                          <a:pt x="164671" y="-16457"/>
                          <a:pt x="307963" y="12428"/>
                          <a:pt x="562784" y="0"/>
                        </a:cubicBezTo>
                        <a:cubicBezTo>
                          <a:pt x="817605" y="-12428"/>
                          <a:pt x="942516" y="-16305"/>
                          <a:pt x="1142973" y="0"/>
                        </a:cubicBezTo>
                        <a:cubicBezTo>
                          <a:pt x="1343430" y="16305"/>
                          <a:pt x="1494284" y="24504"/>
                          <a:pt x="1740568" y="0"/>
                        </a:cubicBezTo>
                        <a:cubicBezTo>
                          <a:pt x="1741675" y="252650"/>
                          <a:pt x="1762567" y="271316"/>
                          <a:pt x="1740568" y="512157"/>
                        </a:cubicBezTo>
                        <a:cubicBezTo>
                          <a:pt x="1718569" y="752998"/>
                          <a:pt x="1758799" y="921850"/>
                          <a:pt x="1740568" y="1041199"/>
                        </a:cubicBezTo>
                        <a:cubicBezTo>
                          <a:pt x="1722337" y="1160548"/>
                          <a:pt x="1736023" y="1506133"/>
                          <a:pt x="1740568" y="1688431"/>
                        </a:cubicBezTo>
                        <a:cubicBezTo>
                          <a:pt x="1488386" y="1697514"/>
                          <a:pt x="1287428" y="1676679"/>
                          <a:pt x="1160379" y="1688431"/>
                        </a:cubicBezTo>
                        <a:cubicBezTo>
                          <a:pt x="1033330" y="1700183"/>
                          <a:pt x="735811" y="1686343"/>
                          <a:pt x="615001" y="1688431"/>
                        </a:cubicBezTo>
                        <a:cubicBezTo>
                          <a:pt x="494191" y="1690519"/>
                          <a:pt x="261828" y="1663556"/>
                          <a:pt x="0" y="1688431"/>
                        </a:cubicBezTo>
                        <a:cubicBezTo>
                          <a:pt x="-22209" y="1473924"/>
                          <a:pt x="-23710" y="1351972"/>
                          <a:pt x="0" y="1159389"/>
                        </a:cubicBezTo>
                        <a:cubicBezTo>
                          <a:pt x="23710" y="966806"/>
                          <a:pt x="-4513" y="826035"/>
                          <a:pt x="0" y="630348"/>
                        </a:cubicBezTo>
                        <a:cubicBezTo>
                          <a:pt x="4513" y="434661"/>
                          <a:pt x="10046" y="272541"/>
                          <a:pt x="0" y="0"/>
                        </a:cubicBezTo>
                        <a:close/>
                      </a:path>
                      <a:path w="1740568" h="1688431" stroke="0" extrusionOk="0">
                        <a:moveTo>
                          <a:pt x="0" y="0"/>
                        </a:moveTo>
                        <a:cubicBezTo>
                          <a:pt x="146122" y="-17943"/>
                          <a:pt x="373018" y="7119"/>
                          <a:pt x="580189" y="0"/>
                        </a:cubicBezTo>
                        <a:cubicBezTo>
                          <a:pt x="787360" y="-7119"/>
                          <a:pt x="1023971" y="-23851"/>
                          <a:pt x="1177784" y="0"/>
                        </a:cubicBezTo>
                        <a:cubicBezTo>
                          <a:pt x="1331598" y="23851"/>
                          <a:pt x="1579923" y="-22590"/>
                          <a:pt x="1740568" y="0"/>
                        </a:cubicBezTo>
                        <a:cubicBezTo>
                          <a:pt x="1711687" y="187725"/>
                          <a:pt x="1735526" y="426742"/>
                          <a:pt x="1740568" y="579695"/>
                        </a:cubicBezTo>
                        <a:cubicBezTo>
                          <a:pt x="1745610" y="732649"/>
                          <a:pt x="1747464" y="934078"/>
                          <a:pt x="1740568" y="1176274"/>
                        </a:cubicBezTo>
                        <a:cubicBezTo>
                          <a:pt x="1733672" y="1418470"/>
                          <a:pt x="1749040" y="1521172"/>
                          <a:pt x="1740568" y="1688431"/>
                        </a:cubicBezTo>
                        <a:cubicBezTo>
                          <a:pt x="1549360" y="1703507"/>
                          <a:pt x="1374268" y="1707314"/>
                          <a:pt x="1212596" y="1688431"/>
                        </a:cubicBezTo>
                        <a:cubicBezTo>
                          <a:pt x="1050924" y="1669548"/>
                          <a:pt x="883247" y="1684778"/>
                          <a:pt x="632406" y="1688431"/>
                        </a:cubicBezTo>
                        <a:cubicBezTo>
                          <a:pt x="381565" y="1692085"/>
                          <a:pt x="217262" y="1690866"/>
                          <a:pt x="0" y="1688431"/>
                        </a:cubicBezTo>
                        <a:cubicBezTo>
                          <a:pt x="-20329" y="1485056"/>
                          <a:pt x="15041" y="1409069"/>
                          <a:pt x="0" y="1142505"/>
                        </a:cubicBezTo>
                        <a:cubicBezTo>
                          <a:pt x="-15041" y="875941"/>
                          <a:pt x="16043" y="829202"/>
                          <a:pt x="0" y="579695"/>
                        </a:cubicBezTo>
                        <a:cubicBezTo>
                          <a:pt x="-16043" y="330188"/>
                          <a:pt x="-27203" y="1420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1796175556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56ED0-5EDC-46AB-8B2C-7C29C7310717}"/>
              </a:ext>
            </a:extLst>
          </p:cNvPr>
          <p:cNvSpPr txBox="1"/>
          <p:nvPr/>
        </p:nvSpPr>
        <p:spPr>
          <a:xfrm rot="21445443">
            <a:off x="4798194" y="5940666"/>
            <a:ext cx="1740568" cy="1688431"/>
          </a:xfrm>
          <a:prstGeom prst="rect">
            <a:avLst/>
          </a:prstGeom>
          <a:solidFill>
            <a:srgbClr val="F9EC7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96175556">
                  <a:custGeom>
                    <a:avLst/>
                    <a:gdLst>
                      <a:gd name="connsiteX0" fmla="*/ 0 w 1740568"/>
                      <a:gd name="connsiteY0" fmla="*/ 0 h 1688431"/>
                      <a:gd name="connsiteX1" fmla="*/ 562784 w 1740568"/>
                      <a:gd name="connsiteY1" fmla="*/ 0 h 1688431"/>
                      <a:gd name="connsiteX2" fmla="*/ 1142973 w 1740568"/>
                      <a:gd name="connsiteY2" fmla="*/ 0 h 1688431"/>
                      <a:gd name="connsiteX3" fmla="*/ 1740568 w 1740568"/>
                      <a:gd name="connsiteY3" fmla="*/ 0 h 1688431"/>
                      <a:gd name="connsiteX4" fmla="*/ 1740568 w 1740568"/>
                      <a:gd name="connsiteY4" fmla="*/ 512157 h 1688431"/>
                      <a:gd name="connsiteX5" fmla="*/ 1740568 w 1740568"/>
                      <a:gd name="connsiteY5" fmla="*/ 1041199 h 1688431"/>
                      <a:gd name="connsiteX6" fmla="*/ 1740568 w 1740568"/>
                      <a:gd name="connsiteY6" fmla="*/ 1688431 h 1688431"/>
                      <a:gd name="connsiteX7" fmla="*/ 1160379 w 1740568"/>
                      <a:gd name="connsiteY7" fmla="*/ 1688431 h 1688431"/>
                      <a:gd name="connsiteX8" fmla="*/ 615001 w 1740568"/>
                      <a:gd name="connsiteY8" fmla="*/ 1688431 h 1688431"/>
                      <a:gd name="connsiteX9" fmla="*/ 0 w 1740568"/>
                      <a:gd name="connsiteY9" fmla="*/ 1688431 h 1688431"/>
                      <a:gd name="connsiteX10" fmla="*/ 0 w 1740568"/>
                      <a:gd name="connsiteY10" fmla="*/ 1159389 h 1688431"/>
                      <a:gd name="connsiteX11" fmla="*/ 0 w 1740568"/>
                      <a:gd name="connsiteY11" fmla="*/ 630348 h 1688431"/>
                      <a:gd name="connsiteX12" fmla="*/ 0 w 1740568"/>
                      <a:gd name="connsiteY12" fmla="*/ 0 h 1688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40568" h="1688431" fill="none" extrusionOk="0">
                        <a:moveTo>
                          <a:pt x="0" y="0"/>
                        </a:moveTo>
                        <a:cubicBezTo>
                          <a:pt x="164671" y="-16457"/>
                          <a:pt x="307963" y="12428"/>
                          <a:pt x="562784" y="0"/>
                        </a:cubicBezTo>
                        <a:cubicBezTo>
                          <a:pt x="817605" y="-12428"/>
                          <a:pt x="942516" y="-16305"/>
                          <a:pt x="1142973" y="0"/>
                        </a:cubicBezTo>
                        <a:cubicBezTo>
                          <a:pt x="1343430" y="16305"/>
                          <a:pt x="1494284" y="24504"/>
                          <a:pt x="1740568" y="0"/>
                        </a:cubicBezTo>
                        <a:cubicBezTo>
                          <a:pt x="1741675" y="252650"/>
                          <a:pt x="1762567" y="271316"/>
                          <a:pt x="1740568" y="512157"/>
                        </a:cubicBezTo>
                        <a:cubicBezTo>
                          <a:pt x="1718569" y="752998"/>
                          <a:pt x="1758799" y="921850"/>
                          <a:pt x="1740568" y="1041199"/>
                        </a:cubicBezTo>
                        <a:cubicBezTo>
                          <a:pt x="1722337" y="1160548"/>
                          <a:pt x="1736023" y="1506133"/>
                          <a:pt x="1740568" y="1688431"/>
                        </a:cubicBezTo>
                        <a:cubicBezTo>
                          <a:pt x="1488386" y="1697514"/>
                          <a:pt x="1287428" y="1676679"/>
                          <a:pt x="1160379" y="1688431"/>
                        </a:cubicBezTo>
                        <a:cubicBezTo>
                          <a:pt x="1033330" y="1700183"/>
                          <a:pt x="735811" y="1686343"/>
                          <a:pt x="615001" y="1688431"/>
                        </a:cubicBezTo>
                        <a:cubicBezTo>
                          <a:pt x="494191" y="1690519"/>
                          <a:pt x="261828" y="1663556"/>
                          <a:pt x="0" y="1688431"/>
                        </a:cubicBezTo>
                        <a:cubicBezTo>
                          <a:pt x="-22209" y="1473924"/>
                          <a:pt x="-23710" y="1351972"/>
                          <a:pt x="0" y="1159389"/>
                        </a:cubicBezTo>
                        <a:cubicBezTo>
                          <a:pt x="23710" y="966806"/>
                          <a:pt x="-4513" y="826035"/>
                          <a:pt x="0" y="630348"/>
                        </a:cubicBezTo>
                        <a:cubicBezTo>
                          <a:pt x="4513" y="434661"/>
                          <a:pt x="10046" y="272541"/>
                          <a:pt x="0" y="0"/>
                        </a:cubicBezTo>
                        <a:close/>
                      </a:path>
                      <a:path w="1740568" h="1688431" stroke="0" extrusionOk="0">
                        <a:moveTo>
                          <a:pt x="0" y="0"/>
                        </a:moveTo>
                        <a:cubicBezTo>
                          <a:pt x="146122" y="-17943"/>
                          <a:pt x="373018" y="7119"/>
                          <a:pt x="580189" y="0"/>
                        </a:cubicBezTo>
                        <a:cubicBezTo>
                          <a:pt x="787360" y="-7119"/>
                          <a:pt x="1023971" y="-23851"/>
                          <a:pt x="1177784" y="0"/>
                        </a:cubicBezTo>
                        <a:cubicBezTo>
                          <a:pt x="1331598" y="23851"/>
                          <a:pt x="1579923" y="-22590"/>
                          <a:pt x="1740568" y="0"/>
                        </a:cubicBezTo>
                        <a:cubicBezTo>
                          <a:pt x="1711687" y="187725"/>
                          <a:pt x="1735526" y="426742"/>
                          <a:pt x="1740568" y="579695"/>
                        </a:cubicBezTo>
                        <a:cubicBezTo>
                          <a:pt x="1745610" y="732649"/>
                          <a:pt x="1747464" y="934078"/>
                          <a:pt x="1740568" y="1176274"/>
                        </a:cubicBezTo>
                        <a:cubicBezTo>
                          <a:pt x="1733672" y="1418470"/>
                          <a:pt x="1749040" y="1521172"/>
                          <a:pt x="1740568" y="1688431"/>
                        </a:cubicBezTo>
                        <a:cubicBezTo>
                          <a:pt x="1549360" y="1703507"/>
                          <a:pt x="1374268" y="1707314"/>
                          <a:pt x="1212596" y="1688431"/>
                        </a:cubicBezTo>
                        <a:cubicBezTo>
                          <a:pt x="1050924" y="1669548"/>
                          <a:pt x="883247" y="1684778"/>
                          <a:pt x="632406" y="1688431"/>
                        </a:cubicBezTo>
                        <a:cubicBezTo>
                          <a:pt x="381565" y="1692085"/>
                          <a:pt x="217262" y="1690866"/>
                          <a:pt x="0" y="1688431"/>
                        </a:cubicBezTo>
                        <a:cubicBezTo>
                          <a:pt x="-20329" y="1485056"/>
                          <a:pt x="15041" y="1409069"/>
                          <a:pt x="0" y="1142505"/>
                        </a:cubicBezTo>
                        <a:cubicBezTo>
                          <a:pt x="-15041" y="875941"/>
                          <a:pt x="16043" y="829202"/>
                          <a:pt x="0" y="579695"/>
                        </a:cubicBezTo>
                        <a:cubicBezTo>
                          <a:pt x="-16043" y="330188"/>
                          <a:pt x="-27203" y="1420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1796175556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D4694-B15C-41EF-A22F-073F9651C074}"/>
              </a:ext>
            </a:extLst>
          </p:cNvPr>
          <p:cNvSpPr txBox="1"/>
          <p:nvPr/>
        </p:nvSpPr>
        <p:spPr>
          <a:xfrm rot="198939">
            <a:off x="7157793" y="5990008"/>
            <a:ext cx="1740568" cy="1688431"/>
          </a:xfrm>
          <a:prstGeom prst="rect">
            <a:avLst/>
          </a:prstGeom>
          <a:solidFill>
            <a:srgbClr val="F9EC7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796175556">
                  <a:custGeom>
                    <a:avLst/>
                    <a:gdLst>
                      <a:gd name="connsiteX0" fmla="*/ 0 w 1740568"/>
                      <a:gd name="connsiteY0" fmla="*/ 0 h 1688431"/>
                      <a:gd name="connsiteX1" fmla="*/ 562784 w 1740568"/>
                      <a:gd name="connsiteY1" fmla="*/ 0 h 1688431"/>
                      <a:gd name="connsiteX2" fmla="*/ 1142973 w 1740568"/>
                      <a:gd name="connsiteY2" fmla="*/ 0 h 1688431"/>
                      <a:gd name="connsiteX3" fmla="*/ 1740568 w 1740568"/>
                      <a:gd name="connsiteY3" fmla="*/ 0 h 1688431"/>
                      <a:gd name="connsiteX4" fmla="*/ 1740568 w 1740568"/>
                      <a:gd name="connsiteY4" fmla="*/ 512157 h 1688431"/>
                      <a:gd name="connsiteX5" fmla="*/ 1740568 w 1740568"/>
                      <a:gd name="connsiteY5" fmla="*/ 1041199 h 1688431"/>
                      <a:gd name="connsiteX6" fmla="*/ 1740568 w 1740568"/>
                      <a:gd name="connsiteY6" fmla="*/ 1688431 h 1688431"/>
                      <a:gd name="connsiteX7" fmla="*/ 1160379 w 1740568"/>
                      <a:gd name="connsiteY7" fmla="*/ 1688431 h 1688431"/>
                      <a:gd name="connsiteX8" fmla="*/ 615001 w 1740568"/>
                      <a:gd name="connsiteY8" fmla="*/ 1688431 h 1688431"/>
                      <a:gd name="connsiteX9" fmla="*/ 0 w 1740568"/>
                      <a:gd name="connsiteY9" fmla="*/ 1688431 h 1688431"/>
                      <a:gd name="connsiteX10" fmla="*/ 0 w 1740568"/>
                      <a:gd name="connsiteY10" fmla="*/ 1159389 h 1688431"/>
                      <a:gd name="connsiteX11" fmla="*/ 0 w 1740568"/>
                      <a:gd name="connsiteY11" fmla="*/ 630348 h 1688431"/>
                      <a:gd name="connsiteX12" fmla="*/ 0 w 1740568"/>
                      <a:gd name="connsiteY12" fmla="*/ 0 h 1688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40568" h="1688431" fill="none" extrusionOk="0">
                        <a:moveTo>
                          <a:pt x="0" y="0"/>
                        </a:moveTo>
                        <a:cubicBezTo>
                          <a:pt x="164671" y="-16457"/>
                          <a:pt x="307963" y="12428"/>
                          <a:pt x="562784" y="0"/>
                        </a:cubicBezTo>
                        <a:cubicBezTo>
                          <a:pt x="817605" y="-12428"/>
                          <a:pt x="942516" y="-16305"/>
                          <a:pt x="1142973" y="0"/>
                        </a:cubicBezTo>
                        <a:cubicBezTo>
                          <a:pt x="1343430" y="16305"/>
                          <a:pt x="1494284" y="24504"/>
                          <a:pt x="1740568" y="0"/>
                        </a:cubicBezTo>
                        <a:cubicBezTo>
                          <a:pt x="1741675" y="252650"/>
                          <a:pt x="1762567" y="271316"/>
                          <a:pt x="1740568" y="512157"/>
                        </a:cubicBezTo>
                        <a:cubicBezTo>
                          <a:pt x="1718569" y="752998"/>
                          <a:pt x="1758799" y="921850"/>
                          <a:pt x="1740568" y="1041199"/>
                        </a:cubicBezTo>
                        <a:cubicBezTo>
                          <a:pt x="1722337" y="1160548"/>
                          <a:pt x="1736023" y="1506133"/>
                          <a:pt x="1740568" y="1688431"/>
                        </a:cubicBezTo>
                        <a:cubicBezTo>
                          <a:pt x="1488386" y="1697514"/>
                          <a:pt x="1287428" y="1676679"/>
                          <a:pt x="1160379" y="1688431"/>
                        </a:cubicBezTo>
                        <a:cubicBezTo>
                          <a:pt x="1033330" y="1700183"/>
                          <a:pt x="735811" y="1686343"/>
                          <a:pt x="615001" y="1688431"/>
                        </a:cubicBezTo>
                        <a:cubicBezTo>
                          <a:pt x="494191" y="1690519"/>
                          <a:pt x="261828" y="1663556"/>
                          <a:pt x="0" y="1688431"/>
                        </a:cubicBezTo>
                        <a:cubicBezTo>
                          <a:pt x="-22209" y="1473924"/>
                          <a:pt x="-23710" y="1351972"/>
                          <a:pt x="0" y="1159389"/>
                        </a:cubicBezTo>
                        <a:cubicBezTo>
                          <a:pt x="23710" y="966806"/>
                          <a:pt x="-4513" y="826035"/>
                          <a:pt x="0" y="630348"/>
                        </a:cubicBezTo>
                        <a:cubicBezTo>
                          <a:pt x="4513" y="434661"/>
                          <a:pt x="10046" y="272541"/>
                          <a:pt x="0" y="0"/>
                        </a:cubicBezTo>
                        <a:close/>
                      </a:path>
                      <a:path w="1740568" h="1688431" stroke="0" extrusionOk="0">
                        <a:moveTo>
                          <a:pt x="0" y="0"/>
                        </a:moveTo>
                        <a:cubicBezTo>
                          <a:pt x="146122" y="-17943"/>
                          <a:pt x="373018" y="7119"/>
                          <a:pt x="580189" y="0"/>
                        </a:cubicBezTo>
                        <a:cubicBezTo>
                          <a:pt x="787360" y="-7119"/>
                          <a:pt x="1023971" y="-23851"/>
                          <a:pt x="1177784" y="0"/>
                        </a:cubicBezTo>
                        <a:cubicBezTo>
                          <a:pt x="1331598" y="23851"/>
                          <a:pt x="1579923" y="-22590"/>
                          <a:pt x="1740568" y="0"/>
                        </a:cubicBezTo>
                        <a:cubicBezTo>
                          <a:pt x="1711687" y="187725"/>
                          <a:pt x="1735526" y="426742"/>
                          <a:pt x="1740568" y="579695"/>
                        </a:cubicBezTo>
                        <a:cubicBezTo>
                          <a:pt x="1745610" y="732649"/>
                          <a:pt x="1747464" y="934078"/>
                          <a:pt x="1740568" y="1176274"/>
                        </a:cubicBezTo>
                        <a:cubicBezTo>
                          <a:pt x="1733672" y="1418470"/>
                          <a:pt x="1749040" y="1521172"/>
                          <a:pt x="1740568" y="1688431"/>
                        </a:cubicBezTo>
                        <a:cubicBezTo>
                          <a:pt x="1549360" y="1703507"/>
                          <a:pt x="1374268" y="1707314"/>
                          <a:pt x="1212596" y="1688431"/>
                        </a:cubicBezTo>
                        <a:cubicBezTo>
                          <a:pt x="1050924" y="1669548"/>
                          <a:pt x="883247" y="1684778"/>
                          <a:pt x="632406" y="1688431"/>
                        </a:cubicBezTo>
                        <a:cubicBezTo>
                          <a:pt x="381565" y="1692085"/>
                          <a:pt x="217262" y="1690866"/>
                          <a:pt x="0" y="1688431"/>
                        </a:cubicBezTo>
                        <a:cubicBezTo>
                          <a:pt x="-20329" y="1485056"/>
                          <a:pt x="15041" y="1409069"/>
                          <a:pt x="0" y="1142505"/>
                        </a:cubicBezTo>
                        <a:cubicBezTo>
                          <a:pt x="-15041" y="875941"/>
                          <a:pt x="16043" y="829202"/>
                          <a:pt x="0" y="579695"/>
                        </a:cubicBezTo>
                        <a:cubicBezTo>
                          <a:pt x="-16043" y="330188"/>
                          <a:pt x="-27203" y="1420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1796175556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B1E6845-B20B-40E8-B114-5E2323C84246}"/>
              </a:ext>
            </a:extLst>
          </p:cNvPr>
          <p:cNvSpPr/>
          <p:nvPr/>
        </p:nvSpPr>
        <p:spPr>
          <a:xfrm>
            <a:off x="1241705" y="2292820"/>
            <a:ext cx="2813642" cy="633851"/>
          </a:xfrm>
          <a:prstGeom prst="homePlate">
            <a:avLst/>
          </a:prstGeom>
          <a:solidFill>
            <a:srgbClr val="278F8A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custGeom>
                    <a:avLst/>
                    <a:gdLst>
                      <a:gd name="connsiteX0" fmla="*/ 0 w 2813642"/>
                      <a:gd name="connsiteY0" fmla="*/ 0 h 633851"/>
                      <a:gd name="connsiteX1" fmla="*/ 649146 w 2813642"/>
                      <a:gd name="connsiteY1" fmla="*/ 0 h 633851"/>
                      <a:gd name="connsiteX2" fmla="*/ 1198424 w 2813642"/>
                      <a:gd name="connsiteY2" fmla="*/ 0 h 633851"/>
                      <a:gd name="connsiteX3" fmla="*/ 1797636 w 2813642"/>
                      <a:gd name="connsiteY3" fmla="*/ 0 h 633851"/>
                      <a:gd name="connsiteX4" fmla="*/ 2496717 w 2813642"/>
                      <a:gd name="connsiteY4" fmla="*/ 0 h 633851"/>
                      <a:gd name="connsiteX5" fmla="*/ 2813642 w 2813642"/>
                      <a:gd name="connsiteY5" fmla="*/ 316926 h 633851"/>
                      <a:gd name="connsiteX6" fmla="*/ 2496717 w 2813642"/>
                      <a:gd name="connsiteY6" fmla="*/ 633851 h 633851"/>
                      <a:gd name="connsiteX7" fmla="*/ 1872538 w 2813642"/>
                      <a:gd name="connsiteY7" fmla="*/ 633851 h 633851"/>
                      <a:gd name="connsiteX8" fmla="*/ 1323260 w 2813642"/>
                      <a:gd name="connsiteY8" fmla="*/ 633851 h 633851"/>
                      <a:gd name="connsiteX9" fmla="*/ 724048 w 2813642"/>
                      <a:gd name="connsiteY9" fmla="*/ 633851 h 633851"/>
                      <a:gd name="connsiteX10" fmla="*/ 0 w 2813642"/>
                      <a:gd name="connsiteY10" fmla="*/ 633851 h 633851"/>
                      <a:gd name="connsiteX11" fmla="*/ 0 w 2813642"/>
                      <a:gd name="connsiteY11" fmla="*/ 0 h 63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13642" h="633851" fill="none" extrusionOk="0">
                        <a:moveTo>
                          <a:pt x="0" y="0"/>
                        </a:moveTo>
                        <a:cubicBezTo>
                          <a:pt x="226129" y="1611"/>
                          <a:pt x="387959" y="19886"/>
                          <a:pt x="649146" y="0"/>
                        </a:cubicBezTo>
                        <a:cubicBezTo>
                          <a:pt x="910333" y="-19886"/>
                          <a:pt x="1081198" y="27343"/>
                          <a:pt x="1198424" y="0"/>
                        </a:cubicBezTo>
                        <a:cubicBezTo>
                          <a:pt x="1315650" y="-27343"/>
                          <a:pt x="1665377" y="-6755"/>
                          <a:pt x="1797636" y="0"/>
                        </a:cubicBezTo>
                        <a:cubicBezTo>
                          <a:pt x="1929895" y="6755"/>
                          <a:pt x="2244902" y="-26532"/>
                          <a:pt x="2496717" y="0"/>
                        </a:cubicBezTo>
                        <a:cubicBezTo>
                          <a:pt x="2646170" y="120573"/>
                          <a:pt x="2689252" y="192027"/>
                          <a:pt x="2813642" y="316926"/>
                        </a:cubicBezTo>
                        <a:cubicBezTo>
                          <a:pt x="2715977" y="414122"/>
                          <a:pt x="2617593" y="529186"/>
                          <a:pt x="2496717" y="633851"/>
                        </a:cubicBezTo>
                        <a:cubicBezTo>
                          <a:pt x="2210980" y="603555"/>
                          <a:pt x="2129274" y="664850"/>
                          <a:pt x="1872538" y="633851"/>
                        </a:cubicBezTo>
                        <a:cubicBezTo>
                          <a:pt x="1615802" y="602852"/>
                          <a:pt x="1445188" y="655329"/>
                          <a:pt x="1323260" y="633851"/>
                        </a:cubicBezTo>
                        <a:cubicBezTo>
                          <a:pt x="1201332" y="612373"/>
                          <a:pt x="1003720" y="614584"/>
                          <a:pt x="724048" y="633851"/>
                        </a:cubicBezTo>
                        <a:cubicBezTo>
                          <a:pt x="444376" y="653118"/>
                          <a:pt x="267718" y="620718"/>
                          <a:pt x="0" y="633851"/>
                        </a:cubicBezTo>
                        <a:cubicBezTo>
                          <a:pt x="10563" y="328904"/>
                          <a:pt x="-25054" y="207163"/>
                          <a:pt x="0" y="0"/>
                        </a:cubicBezTo>
                        <a:close/>
                      </a:path>
                      <a:path w="2813642" h="633851" stroke="0" extrusionOk="0">
                        <a:moveTo>
                          <a:pt x="0" y="0"/>
                        </a:moveTo>
                        <a:cubicBezTo>
                          <a:pt x="263239" y="30951"/>
                          <a:pt x="508089" y="29666"/>
                          <a:pt x="649146" y="0"/>
                        </a:cubicBezTo>
                        <a:cubicBezTo>
                          <a:pt x="790203" y="-29666"/>
                          <a:pt x="1125133" y="27247"/>
                          <a:pt x="1298293" y="0"/>
                        </a:cubicBezTo>
                        <a:cubicBezTo>
                          <a:pt x="1471453" y="-27247"/>
                          <a:pt x="1691721" y="-2536"/>
                          <a:pt x="1922472" y="0"/>
                        </a:cubicBezTo>
                        <a:cubicBezTo>
                          <a:pt x="2153223" y="2536"/>
                          <a:pt x="2266057" y="-2756"/>
                          <a:pt x="2496717" y="0"/>
                        </a:cubicBezTo>
                        <a:cubicBezTo>
                          <a:pt x="2624946" y="106027"/>
                          <a:pt x="2680707" y="189481"/>
                          <a:pt x="2813642" y="316926"/>
                        </a:cubicBezTo>
                        <a:cubicBezTo>
                          <a:pt x="2700045" y="401977"/>
                          <a:pt x="2650826" y="475098"/>
                          <a:pt x="2496717" y="633851"/>
                        </a:cubicBezTo>
                        <a:cubicBezTo>
                          <a:pt x="2316228" y="654639"/>
                          <a:pt x="2141900" y="617118"/>
                          <a:pt x="1922472" y="633851"/>
                        </a:cubicBezTo>
                        <a:cubicBezTo>
                          <a:pt x="1703045" y="650584"/>
                          <a:pt x="1503484" y="627925"/>
                          <a:pt x="1348227" y="633851"/>
                        </a:cubicBezTo>
                        <a:cubicBezTo>
                          <a:pt x="1192970" y="639777"/>
                          <a:pt x="1031689" y="623977"/>
                          <a:pt x="724048" y="633851"/>
                        </a:cubicBezTo>
                        <a:cubicBezTo>
                          <a:pt x="416407" y="643725"/>
                          <a:pt x="255142" y="628175"/>
                          <a:pt x="0" y="633851"/>
                        </a:cubicBezTo>
                        <a:cubicBezTo>
                          <a:pt x="15604" y="467695"/>
                          <a:pt x="-2587" y="1923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1FBE99D-BF35-4C45-B646-48038C2F77D3}"/>
              </a:ext>
            </a:extLst>
          </p:cNvPr>
          <p:cNvSpPr/>
          <p:nvPr/>
        </p:nvSpPr>
        <p:spPr>
          <a:xfrm>
            <a:off x="1241705" y="3001301"/>
            <a:ext cx="2813642" cy="633851"/>
          </a:xfrm>
          <a:prstGeom prst="homePlate">
            <a:avLst/>
          </a:prstGeom>
          <a:solidFill>
            <a:srgbClr val="4FA53F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custGeom>
                    <a:avLst/>
                    <a:gdLst>
                      <a:gd name="connsiteX0" fmla="*/ 0 w 2813642"/>
                      <a:gd name="connsiteY0" fmla="*/ 0 h 633851"/>
                      <a:gd name="connsiteX1" fmla="*/ 649146 w 2813642"/>
                      <a:gd name="connsiteY1" fmla="*/ 0 h 633851"/>
                      <a:gd name="connsiteX2" fmla="*/ 1198424 w 2813642"/>
                      <a:gd name="connsiteY2" fmla="*/ 0 h 633851"/>
                      <a:gd name="connsiteX3" fmla="*/ 1797636 w 2813642"/>
                      <a:gd name="connsiteY3" fmla="*/ 0 h 633851"/>
                      <a:gd name="connsiteX4" fmla="*/ 2496717 w 2813642"/>
                      <a:gd name="connsiteY4" fmla="*/ 0 h 633851"/>
                      <a:gd name="connsiteX5" fmla="*/ 2813642 w 2813642"/>
                      <a:gd name="connsiteY5" fmla="*/ 316926 h 633851"/>
                      <a:gd name="connsiteX6" fmla="*/ 2496717 w 2813642"/>
                      <a:gd name="connsiteY6" fmla="*/ 633851 h 633851"/>
                      <a:gd name="connsiteX7" fmla="*/ 1872538 w 2813642"/>
                      <a:gd name="connsiteY7" fmla="*/ 633851 h 633851"/>
                      <a:gd name="connsiteX8" fmla="*/ 1323260 w 2813642"/>
                      <a:gd name="connsiteY8" fmla="*/ 633851 h 633851"/>
                      <a:gd name="connsiteX9" fmla="*/ 724048 w 2813642"/>
                      <a:gd name="connsiteY9" fmla="*/ 633851 h 633851"/>
                      <a:gd name="connsiteX10" fmla="*/ 0 w 2813642"/>
                      <a:gd name="connsiteY10" fmla="*/ 633851 h 633851"/>
                      <a:gd name="connsiteX11" fmla="*/ 0 w 2813642"/>
                      <a:gd name="connsiteY11" fmla="*/ 0 h 63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13642" h="633851" fill="none" extrusionOk="0">
                        <a:moveTo>
                          <a:pt x="0" y="0"/>
                        </a:moveTo>
                        <a:cubicBezTo>
                          <a:pt x="226129" y="1611"/>
                          <a:pt x="387959" y="19886"/>
                          <a:pt x="649146" y="0"/>
                        </a:cubicBezTo>
                        <a:cubicBezTo>
                          <a:pt x="910333" y="-19886"/>
                          <a:pt x="1081198" y="27343"/>
                          <a:pt x="1198424" y="0"/>
                        </a:cubicBezTo>
                        <a:cubicBezTo>
                          <a:pt x="1315650" y="-27343"/>
                          <a:pt x="1665377" y="-6755"/>
                          <a:pt x="1797636" y="0"/>
                        </a:cubicBezTo>
                        <a:cubicBezTo>
                          <a:pt x="1929895" y="6755"/>
                          <a:pt x="2244902" y="-26532"/>
                          <a:pt x="2496717" y="0"/>
                        </a:cubicBezTo>
                        <a:cubicBezTo>
                          <a:pt x="2646170" y="120573"/>
                          <a:pt x="2689252" y="192027"/>
                          <a:pt x="2813642" y="316926"/>
                        </a:cubicBezTo>
                        <a:cubicBezTo>
                          <a:pt x="2715977" y="414122"/>
                          <a:pt x="2617593" y="529186"/>
                          <a:pt x="2496717" y="633851"/>
                        </a:cubicBezTo>
                        <a:cubicBezTo>
                          <a:pt x="2210980" y="603555"/>
                          <a:pt x="2129274" y="664850"/>
                          <a:pt x="1872538" y="633851"/>
                        </a:cubicBezTo>
                        <a:cubicBezTo>
                          <a:pt x="1615802" y="602852"/>
                          <a:pt x="1445188" y="655329"/>
                          <a:pt x="1323260" y="633851"/>
                        </a:cubicBezTo>
                        <a:cubicBezTo>
                          <a:pt x="1201332" y="612373"/>
                          <a:pt x="1003720" y="614584"/>
                          <a:pt x="724048" y="633851"/>
                        </a:cubicBezTo>
                        <a:cubicBezTo>
                          <a:pt x="444376" y="653118"/>
                          <a:pt x="267718" y="620718"/>
                          <a:pt x="0" y="633851"/>
                        </a:cubicBezTo>
                        <a:cubicBezTo>
                          <a:pt x="10563" y="328904"/>
                          <a:pt x="-25054" y="207163"/>
                          <a:pt x="0" y="0"/>
                        </a:cubicBezTo>
                        <a:close/>
                      </a:path>
                      <a:path w="2813642" h="633851" stroke="0" extrusionOk="0">
                        <a:moveTo>
                          <a:pt x="0" y="0"/>
                        </a:moveTo>
                        <a:cubicBezTo>
                          <a:pt x="263239" y="30951"/>
                          <a:pt x="508089" y="29666"/>
                          <a:pt x="649146" y="0"/>
                        </a:cubicBezTo>
                        <a:cubicBezTo>
                          <a:pt x="790203" y="-29666"/>
                          <a:pt x="1125133" y="27247"/>
                          <a:pt x="1298293" y="0"/>
                        </a:cubicBezTo>
                        <a:cubicBezTo>
                          <a:pt x="1471453" y="-27247"/>
                          <a:pt x="1691721" y="-2536"/>
                          <a:pt x="1922472" y="0"/>
                        </a:cubicBezTo>
                        <a:cubicBezTo>
                          <a:pt x="2153223" y="2536"/>
                          <a:pt x="2266057" y="-2756"/>
                          <a:pt x="2496717" y="0"/>
                        </a:cubicBezTo>
                        <a:cubicBezTo>
                          <a:pt x="2624946" y="106027"/>
                          <a:pt x="2680707" y="189481"/>
                          <a:pt x="2813642" y="316926"/>
                        </a:cubicBezTo>
                        <a:cubicBezTo>
                          <a:pt x="2700045" y="401977"/>
                          <a:pt x="2650826" y="475098"/>
                          <a:pt x="2496717" y="633851"/>
                        </a:cubicBezTo>
                        <a:cubicBezTo>
                          <a:pt x="2316228" y="654639"/>
                          <a:pt x="2141900" y="617118"/>
                          <a:pt x="1922472" y="633851"/>
                        </a:cubicBezTo>
                        <a:cubicBezTo>
                          <a:pt x="1703045" y="650584"/>
                          <a:pt x="1503484" y="627925"/>
                          <a:pt x="1348227" y="633851"/>
                        </a:cubicBezTo>
                        <a:cubicBezTo>
                          <a:pt x="1192970" y="639777"/>
                          <a:pt x="1031689" y="623977"/>
                          <a:pt x="724048" y="633851"/>
                        </a:cubicBezTo>
                        <a:cubicBezTo>
                          <a:pt x="416407" y="643725"/>
                          <a:pt x="255142" y="628175"/>
                          <a:pt x="0" y="633851"/>
                        </a:cubicBezTo>
                        <a:cubicBezTo>
                          <a:pt x="15604" y="467695"/>
                          <a:pt x="-2587" y="1923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7DAB3F9-CFDB-413E-A2F9-161BDDF5A815}"/>
              </a:ext>
            </a:extLst>
          </p:cNvPr>
          <p:cNvSpPr/>
          <p:nvPr/>
        </p:nvSpPr>
        <p:spPr>
          <a:xfrm>
            <a:off x="1241705" y="3740860"/>
            <a:ext cx="2813642" cy="633851"/>
          </a:xfrm>
          <a:prstGeom prst="homePlate">
            <a:avLst/>
          </a:prstGeom>
          <a:solidFill>
            <a:srgbClr val="FA4C9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custGeom>
                    <a:avLst/>
                    <a:gdLst>
                      <a:gd name="connsiteX0" fmla="*/ 0 w 2813642"/>
                      <a:gd name="connsiteY0" fmla="*/ 0 h 633851"/>
                      <a:gd name="connsiteX1" fmla="*/ 649146 w 2813642"/>
                      <a:gd name="connsiteY1" fmla="*/ 0 h 633851"/>
                      <a:gd name="connsiteX2" fmla="*/ 1198424 w 2813642"/>
                      <a:gd name="connsiteY2" fmla="*/ 0 h 633851"/>
                      <a:gd name="connsiteX3" fmla="*/ 1797636 w 2813642"/>
                      <a:gd name="connsiteY3" fmla="*/ 0 h 633851"/>
                      <a:gd name="connsiteX4" fmla="*/ 2496717 w 2813642"/>
                      <a:gd name="connsiteY4" fmla="*/ 0 h 633851"/>
                      <a:gd name="connsiteX5" fmla="*/ 2813642 w 2813642"/>
                      <a:gd name="connsiteY5" fmla="*/ 316926 h 633851"/>
                      <a:gd name="connsiteX6" fmla="*/ 2496717 w 2813642"/>
                      <a:gd name="connsiteY6" fmla="*/ 633851 h 633851"/>
                      <a:gd name="connsiteX7" fmla="*/ 1872538 w 2813642"/>
                      <a:gd name="connsiteY7" fmla="*/ 633851 h 633851"/>
                      <a:gd name="connsiteX8" fmla="*/ 1323260 w 2813642"/>
                      <a:gd name="connsiteY8" fmla="*/ 633851 h 633851"/>
                      <a:gd name="connsiteX9" fmla="*/ 724048 w 2813642"/>
                      <a:gd name="connsiteY9" fmla="*/ 633851 h 633851"/>
                      <a:gd name="connsiteX10" fmla="*/ 0 w 2813642"/>
                      <a:gd name="connsiteY10" fmla="*/ 633851 h 633851"/>
                      <a:gd name="connsiteX11" fmla="*/ 0 w 2813642"/>
                      <a:gd name="connsiteY11" fmla="*/ 0 h 63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13642" h="633851" fill="none" extrusionOk="0">
                        <a:moveTo>
                          <a:pt x="0" y="0"/>
                        </a:moveTo>
                        <a:cubicBezTo>
                          <a:pt x="226129" y="1611"/>
                          <a:pt x="387959" y="19886"/>
                          <a:pt x="649146" y="0"/>
                        </a:cubicBezTo>
                        <a:cubicBezTo>
                          <a:pt x="910333" y="-19886"/>
                          <a:pt x="1081198" y="27343"/>
                          <a:pt x="1198424" y="0"/>
                        </a:cubicBezTo>
                        <a:cubicBezTo>
                          <a:pt x="1315650" y="-27343"/>
                          <a:pt x="1665377" y="-6755"/>
                          <a:pt x="1797636" y="0"/>
                        </a:cubicBezTo>
                        <a:cubicBezTo>
                          <a:pt x="1929895" y="6755"/>
                          <a:pt x="2244902" y="-26532"/>
                          <a:pt x="2496717" y="0"/>
                        </a:cubicBezTo>
                        <a:cubicBezTo>
                          <a:pt x="2646170" y="120573"/>
                          <a:pt x="2689252" y="192027"/>
                          <a:pt x="2813642" y="316926"/>
                        </a:cubicBezTo>
                        <a:cubicBezTo>
                          <a:pt x="2715977" y="414122"/>
                          <a:pt x="2617593" y="529186"/>
                          <a:pt x="2496717" y="633851"/>
                        </a:cubicBezTo>
                        <a:cubicBezTo>
                          <a:pt x="2210980" y="603555"/>
                          <a:pt x="2129274" y="664850"/>
                          <a:pt x="1872538" y="633851"/>
                        </a:cubicBezTo>
                        <a:cubicBezTo>
                          <a:pt x="1615802" y="602852"/>
                          <a:pt x="1445188" y="655329"/>
                          <a:pt x="1323260" y="633851"/>
                        </a:cubicBezTo>
                        <a:cubicBezTo>
                          <a:pt x="1201332" y="612373"/>
                          <a:pt x="1003720" y="614584"/>
                          <a:pt x="724048" y="633851"/>
                        </a:cubicBezTo>
                        <a:cubicBezTo>
                          <a:pt x="444376" y="653118"/>
                          <a:pt x="267718" y="620718"/>
                          <a:pt x="0" y="633851"/>
                        </a:cubicBezTo>
                        <a:cubicBezTo>
                          <a:pt x="10563" y="328904"/>
                          <a:pt x="-25054" y="207163"/>
                          <a:pt x="0" y="0"/>
                        </a:cubicBezTo>
                        <a:close/>
                      </a:path>
                      <a:path w="2813642" h="633851" stroke="0" extrusionOk="0">
                        <a:moveTo>
                          <a:pt x="0" y="0"/>
                        </a:moveTo>
                        <a:cubicBezTo>
                          <a:pt x="263239" y="30951"/>
                          <a:pt x="508089" y="29666"/>
                          <a:pt x="649146" y="0"/>
                        </a:cubicBezTo>
                        <a:cubicBezTo>
                          <a:pt x="790203" y="-29666"/>
                          <a:pt x="1125133" y="27247"/>
                          <a:pt x="1298293" y="0"/>
                        </a:cubicBezTo>
                        <a:cubicBezTo>
                          <a:pt x="1471453" y="-27247"/>
                          <a:pt x="1691721" y="-2536"/>
                          <a:pt x="1922472" y="0"/>
                        </a:cubicBezTo>
                        <a:cubicBezTo>
                          <a:pt x="2153223" y="2536"/>
                          <a:pt x="2266057" y="-2756"/>
                          <a:pt x="2496717" y="0"/>
                        </a:cubicBezTo>
                        <a:cubicBezTo>
                          <a:pt x="2624946" y="106027"/>
                          <a:pt x="2680707" y="189481"/>
                          <a:pt x="2813642" y="316926"/>
                        </a:cubicBezTo>
                        <a:cubicBezTo>
                          <a:pt x="2700045" y="401977"/>
                          <a:pt x="2650826" y="475098"/>
                          <a:pt x="2496717" y="633851"/>
                        </a:cubicBezTo>
                        <a:cubicBezTo>
                          <a:pt x="2316228" y="654639"/>
                          <a:pt x="2141900" y="617118"/>
                          <a:pt x="1922472" y="633851"/>
                        </a:cubicBezTo>
                        <a:cubicBezTo>
                          <a:pt x="1703045" y="650584"/>
                          <a:pt x="1503484" y="627925"/>
                          <a:pt x="1348227" y="633851"/>
                        </a:cubicBezTo>
                        <a:cubicBezTo>
                          <a:pt x="1192970" y="639777"/>
                          <a:pt x="1031689" y="623977"/>
                          <a:pt x="724048" y="633851"/>
                        </a:cubicBezTo>
                        <a:cubicBezTo>
                          <a:pt x="416407" y="643725"/>
                          <a:pt x="255142" y="628175"/>
                          <a:pt x="0" y="633851"/>
                        </a:cubicBezTo>
                        <a:cubicBezTo>
                          <a:pt x="15604" y="467695"/>
                          <a:pt x="-2587" y="1923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C151F27-CDDE-497A-98D5-C05F2414A117}"/>
              </a:ext>
            </a:extLst>
          </p:cNvPr>
          <p:cNvSpPr/>
          <p:nvPr/>
        </p:nvSpPr>
        <p:spPr>
          <a:xfrm>
            <a:off x="1241705" y="4480419"/>
            <a:ext cx="2813642" cy="633851"/>
          </a:xfrm>
          <a:prstGeom prst="homePlate">
            <a:avLst/>
          </a:prstGeom>
          <a:solidFill>
            <a:srgbClr val="9FCF48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custGeom>
                    <a:avLst/>
                    <a:gdLst>
                      <a:gd name="connsiteX0" fmla="*/ 0 w 2813642"/>
                      <a:gd name="connsiteY0" fmla="*/ 0 h 633851"/>
                      <a:gd name="connsiteX1" fmla="*/ 649146 w 2813642"/>
                      <a:gd name="connsiteY1" fmla="*/ 0 h 633851"/>
                      <a:gd name="connsiteX2" fmla="*/ 1198424 w 2813642"/>
                      <a:gd name="connsiteY2" fmla="*/ 0 h 633851"/>
                      <a:gd name="connsiteX3" fmla="*/ 1797636 w 2813642"/>
                      <a:gd name="connsiteY3" fmla="*/ 0 h 633851"/>
                      <a:gd name="connsiteX4" fmla="*/ 2496717 w 2813642"/>
                      <a:gd name="connsiteY4" fmla="*/ 0 h 633851"/>
                      <a:gd name="connsiteX5" fmla="*/ 2813642 w 2813642"/>
                      <a:gd name="connsiteY5" fmla="*/ 316926 h 633851"/>
                      <a:gd name="connsiteX6" fmla="*/ 2496717 w 2813642"/>
                      <a:gd name="connsiteY6" fmla="*/ 633851 h 633851"/>
                      <a:gd name="connsiteX7" fmla="*/ 1872538 w 2813642"/>
                      <a:gd name="connsiteY7" fmla="*/ 633851 h 633851"/>
                      <a:gd name="connsiteX8" fmla="*/ 1323260 w 2813642"/>
                      <a:gd name="connsiteY8" fmla="*/ 633851 h 633851"/>
                      <a:gd name="connsiteX9" fmla="*/ 724048 w 2813642"/>
                      <a:gd name="connsiteY9" fmla="*/ 633851 h 633851"/>
                      <a:gd name="connsiteX10" fmla="*/ 0 w 2813642"/>
                      <a:gd name="connsiteY10" fmla="*/ 633851 h 633851"/>
                      <a:gd name="connsiteX11" fmla="*/ 0 w 2813642"/>
                      <a:gd name="connsiteY11" fmla="*/ 0 h 63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13642" h="633851" fill="none" extrusionOk="0">
                        <a:moveTo>
                          <a:pt x="0" y="0"/>
                        </a:moveTo>
                        <a:cubicBezTo>
                          <a:pt x="226129" y="1611"/>
                          <a:pt x="387959" y="19886"/>
                          <a:pt x="649146" y="0"/>
                        </a:cubicBezTo>
                        <a:cubicBezTo>
                          <a:pt x="910333" y="-19886"/>
                          <a:pt x="1081198" y="27343"/>
                          <a:pt x="1198424" y="0"/>
                        </a:cubicBezTo>
                        <a:cubicBezTo>
                          <a:pt x="1315650" y="-27343"/>
                          <a:pt x="1665377" y="-6755"/>
                          <a:pt x="1797636" y="0"/>
                        </a:cubicBezTo>
                        <a:cubicBezTo>
                          <a:pt x="1929895" y="6755"/>
                          <a:pt x="2244902" y="-26532"/>
                          <a:pt x="2496717" y="0"/>
                        </a:cubicBezTo>
                        <a:cubicBezTo>
                          <a:pt x="2646170" y="120573"/>
                          <a:pt x="2689252" y="192027"/>
                          <a:pt x="2813642" y="316926"/>
                        </a:cubicBezTo>
                        <a:cubicBezTo>
                          <a:pt x="2715977" y="414122"/>
                          <a:pt x="2617593" y="529186"/>
                          <a:pt x="2496717" y="633851"/>
                        </a:cubicBezTo>
                        <a:cubicBezTo>
                          <a:pt x="2210980" y="603555"/>
                          <a:pt x="2129274" y="664850"/>
                          <a:pt x="1872538" y="633851"/>
                        </a:cubicBezTo>
                        <a:cubicBezTo>
                          <a:pt x="1615802" y="602852"/>
                          <a:pt x="1445188" y="655329"/>
                          <a:pt x="1323260" y="633851"/>
                        </a:cubicBezTo>
                        <a:cubicBezTo>
                          <a:pt x="1201332" y="612373"/>
                          <a:pt x="1003720" y="614584"/>
                          <a:pt x="724048" y="633851"/>
                        </a:cubicBezTo>
                        <a:cubicBezTo>
                          <a:pt x="444376" y="653118"/>
                          <a:pt x="267718" y="620718"/>
                          <a:pt x="0" y="633851"/>
                        </a:cubicBezTo>
                        <a:cubicBezTo>
                          <a:pt x="10563" y="328904"/>
                          <a:pt x="-25054" y="207163"/>
                          <a:pt x="0" y="0"/>
                        </a:cubicBezTo>
                        <a:close/>
                      </a:path>
                      <a:path w="2813642" h="633851" stroke="0" extrusionOk="0">
                        <a:moveTo>
                          <a:pt x="0" y="0"/>
                        </a:moveTo>
                        <a:cubicBezTo>
                          <a:pt x="263239" y="30951"/>
                          <a:pt x="508089" y="29666"/>
                          <a:pt x="649146" y="0"/>
                        </a:cubicBezTo>
                        <a:cubicBezTo>
                          <a:pt x="790203" y="-29666"/>
                          <a:pt x="1125133" y="27247"/>
                          <a:pt x="1298293" y="0"/>
                        </a:cubicBezTo>
                        <a:cubicBezTo>
                          <a:pt x="1471453" y="-27247"/>
                          <a:pt x="1691721" y="-2536"/>
                          <a:pt x="1922472" y="0"/>
                        </a:cubicBezTo>
                        <a:cubicBezTo>
                          <a:pt x="2153223" y="2536"/>
                          <a:pt x="2266057" y="-2756"/>
                          <a:pt x="2496717" y="0"/>
                        </a:cubicBezTo>
                        <a:cubicBezTo>
                          <a:pt x="2624946" y="106027"/>
                          <a:pt x="2680707" y="189481"/>
                          <a:pt x="2813642" y="316926"/>
                        </a:cubicBezTo>
                        <a:cubicBezTo>
                          <a:pt x="2700045" y="401977"/>
                          <a:pt x="2650826" y="475098"/>
                          <a:pt x="2496717" y="633851"/>
                        </a:cubicBezTo>
                        <a:cubicBezTo>
                          <a:pt x="2316228" y="654639"/>
                          <a:pt x="2141900" y="617118"/>
                          <a:pt x="1922472" y="633851"/>
                        </a:cubicBezTo>
                        <a:cubicBezTo>
                          <a:pt x="1703045" y="650584"/>
                          <a:pt x="1503484" y="627925"/>
                          <a:pt x="1348227" y="633851"/>
                        </a:cubicBezTo>
                        <a:cubicBezTo>
                          <a:pt x="1192970" y="639777"/>
                          <a:pt x="1031689" y="623977"/>
                          <a:pt x="724048" y="633851"/>
                        </a:cubicBezTo>
                        <a:cubicBezTo>
                          <a:pt x="416407" y="643725"/>
                          <a:pt x="255142" y="628175"/>
                          <a:pt x="0" y="633851"/>
                        </a:cubicBezTo>
                        <a:cubicBezTo>
                          <a:pt x="15604" y="467695"/>
                          <a:pt x="-2587" y="1923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D159BB5-AE56-47ED-A47A-D8C2010C6929}"/>
              </a:ext>
            </a:extLst>
          </p:cNvPr>
          <p:cNvSpPr/>
          <p:nvPr/>
        </p:nvSpPr>
        <p:spPr>
          <a:xfrm>
            <a:off x="1241705" y="5219978"/>
            <a:ext cx="2813642" cy="633851"/>
          </a:xfrm>
          <a:prstGeom prst="homePlate">
            <a:avLst/>
          </a:prstGeom>
          <a:solidFill>
            <a:srgbClr val="F9EC7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custGeom>
                    <a:avLst/>
                    <a:gdLst>
                      <a:gd name="connsiteX0" fmla="*/ 0 w 2813642"/>
                      <a:gd name="connsiteY0" fmla="*/ 0 h 633851"/>
                      <a:gd name="connsiteX1" fmla="*/ 649146 w 2813642"/>
                      <a:gd name="connsiteY1" fmla="*/ 0 h 633851"/>
                      <a:gd name="connsiteX2" fmla="*/ 1198424 w 2813642"/>
                      <a:gd name="connsiteY2" fmla="*/ 0 h 633851"/>
                      <a:gd name="connsiteX3" fmla="*/ 1797636 w 2813642"/>
                      <a:gd name="connsiteY3" fmla="*/ 0 h 633851"/>
                      <a:gd name="connsiteX4" fmla="*/ 2496717 w 2813642"/>
                      <a:gd name="connsiteY4" fmla="*/ 0 h 633851"/>
                      <a:gd name="connsiteX5" fmla="*/ 2813642 w 2813642"/>
                      <a:gd name="connsiteY5" fmla="*/ 316926 h 633851"/>
                      <a:gd name="connsiteX6" fmla="*/ 2496717 w 2813642"/>
                      <a:gd name="connsiteY6" fmla="*/ 633851 h 633851"/>
                      <a:gd name="connsiteX7" fmla="*/ 1872538 w 2813642"/>
                      <a:gd name="connsiteY7" fmla="*/ 633851 h 633851"/>
                      <a:gd name="connsiteX8" fmla="*/ 1323260 w 2813642"/>
                      <a:gd name="connsiteY8" fmla="*/ 633851 h 633851"/>
                      <a:gd name="connsiteX9" fmla="*/ 724048 w 2813642"/>
                      <a:gd name="connsiteY9" fmla="*/ 633851 h 633851"/>
                      <a:gd name="connsiteX10" fmla="*/ 0 w 2813642"/>
                      <a:gd name="connsiteY10" fmla="*/ 633851 h 633851"/>
                      <a:gd name="connsiteX11" fmla="*/ 0 w 2813642"/>
                      <a:gd name="connsiteY11" fmla="*/ 0 h 63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813642" h="633851" fill="none" extrusionOk="0">
                        <a:moveTo>
                          <a:pt x="0" y="0"/>
                        </a:moveTo>
                        <a:cubicBezTo>
                          <a:pt x="226129" y="1611"/>
                          <a:pt x="387959" y="19886"/>
                          <a:pt x="649146" y="0"/>
                        </a:cubicBezTo>
                        <a:cubicBezTo>
                          <a:pt x="910333" y="-19886"/>
                          <a:pt x="1081198" y="27343"/>
                          <a:pt x="1198424" y="0"/>
                        </a:cubicBezTo>
                        <a:cubicBezTo>
                          <a:pt x="1315650" y="-27343"/>
                          <a:pt x="1665377" y="-6755"/>
                          <a:pt x="1797636" y="0"/>
                        </a:cubicBezTo>
                        <a:cubicBezTo>
                          <a:pt x="1929895" y="6755"/>
                          <a:pt x="2244902" y="-26532"/>
                          <a:pt x="2496717" y="0"/>
                        </a:cubicBezTo>
                        <a:cubicBezTo>
                          <a:pt x="2646170" y="120573"/>
                          <a:pt x="2689252" y="192027"/>
                          <a:pt x="2813642" y="316926"/>
                        </a:cubicBezTo>
                        <a:cubicBezTo>
                          <a:pt x="2715977" y="414122"/>
                          <a:pt x="2617593" y="529186"/>
                          <a:pt x="2496717" y="633851"/>
                        </a:cubicBezTo>
                        <a:cubicBezTo>
                          <a:pt x="2210980" y="603555"/>
                          <a:pt x="2129274" y="664850"/>
                          <a:pt x="1872538" y="633851"/>
                        </a:cubicBezTo>
                        <a:cubicBezTo>
                          <a:pt x="1615802" y="602852"/>
                          <a:pt x="1445188" y="655329"/>
                          <a:pt x="1323260" y="633851"/>
                        </a:cubicBezTo>
                        <a:cubicBezTo>
                          <a:pt x="1201332" y="612373"/>
                          <a:pt x="1003720" y="614584"/>
                          <a:pt x="724048" y="633851"/>
                        </a:cubicBezTo>
                        <a:cubicBezTo>
                          <a:pt x="444376" y="653118"/>
                          <a:pt x="267718" y="620718"/>
                          <a:pt x="0" y="633851"/>
                        </a:cubicBezTo>
                        <a:cubicBezTo>
                          <a:pt x="10563" y="328904"/>
                          <a:pt x="-25054" y="207163"/>
                          <a:pt x="0" y="0"/>
                        </a:cubicBezTo>
                        <a:close/>
                      </a:path>
                      <a:path w="2813642" h="633851" stroke="0" extrusionOk="0">
                        <a:moveTo>
                          <a:pt x="0" y="0"/>
                        </a:moveTo>
                        <a:cubicBezTo>
                          <a:pt x="263239" y="30951"/>
                          <a:pt x="508089" y="29666"/>
                          <a:pt x="649146" y="0"/>
                        </a:cubicBezTo>
                        <a:cubicBezTo>
                          <a:pt x="790203" y="-29666"/>
                          <a:pt x="1125133" y="27247"/>
                          <a:pt x="1298293" y="0"/>
                        </a:cubicBezTo>
                        <a:cubicBezTo>
                          <a:pt x="1471453" y="-27247"/>
                          <a:pt x="1691721" y="-2536"/>
                          <a:pt x="1922472" y="0"/>
                        </a:cubicBezTo>
                        <a:cubicBezTo>
                          <a:pt x="2153223" y="2536"/>
                          <a:pt x="2266057" y="-2756"/>
                          <a:pt x="2496717" y="0"/>
                        </a:cubicBezTo>
                        <a:cubicBezTo>
                          <a:pt x="2624946" y="106027"/>
                          <a:pt x="2680707" y="189481"/>
                          <a:pt x="2813642" y="316926"/>
                        </a:cubicBezTo>
                        <a:cubicBezTo>
                          <a:pt x="2700045" y="401977"/>
                          <a:pt x="2650826" y="475098"/>
                          <a:pt x="2496717" y="633851"/>
                        </a:cubicBezTo>
                        <a:cubicBezTo>
                          <a:pt x="2316228" y="654639"/>
                          <a:pt x="2141900" y="617118"/>
                          <a:pt x="1922472" y="633851"/>
                        </a:cubicBezTo>
                        <a:cubicBezTo>
                          <a:pt x="1703045" y="650584"/>
                          <a:pt x="1503484" y="627925"/>
                          <a:pt x="1348227" y="633851"/>
                        </a:cubicBezTo>
                        <a:cubicBezTo>
                          <a:pt x="1192970" y="639777"/>
                          <a:pt x="1031689" y="623977"/>
                          <a:pt x="724048" y="633851"/>
                        </a:cubicBezTo>
                        <a:cubicBezTo>
                          <a:pt x="416407" y="643725"/>
                          <a:pt x="255142" y="628175"/>
                          <a:pt x="0" y="633851"/>
                        </a:cubicBezTo>
                        <a:cubicBezTo>
                          <a:pt x="15604" y="467695"/>
                          <a:pt x="-2587" y="19233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06E1BA3-B984-454E-AAEE-1BB6D3E9552A}"/>
              </a:ext>
            </a:extLst>
          </p:cNvPr>
          <p:cNvSpPr/>
          <p:nvPr/>
        </p:nvSpPr>
        <p:spPr>
          <a:xfrm flipH="1">
            <a:off x="8249131" y="2292820"/>
            <a:ext cx="2813642" cy="633851"/>
          </a:xfrm>
          <a:custGeom>
            <a:avLst/>
            <a:gdLst>
              <a:gd name="connsiteX0" fmla="*/ 0 w 2813642"/>
              <a:gd name="connsiteY0" fmla="*/ 0 h 633851"/>
              <a:gd name="connsiteX1" fmla="*/ 649146 w 2813642"/>
              <a:gd name="connsiteY1" fmla="*/ 0 h 633851"/>
              <a:gd name="connsiteX2" fmla="*/ 1198424 w 2813642"/>
              <a:gd name="connsiteY2" fmla="*/ 0 h 633851"/>
              <a:gd name="connsiteX3" fmla="*/ 1797636 w 2813642"/>
              <a:gd name="connsiteY3" fmla="*/ 0 h 633851"/>
              <a:gd name="connsiteX4" fmla="*/ 2496717 w 2813642"/>
              <a:gd name="connsiteY4" fmla="*/ 0 h 633851"/>
              <a:gd name="connsiteX5" fmla="*/ 2813642 w 2813642"/>
              <a:gd name="connsiteY5" fmla="*/ 316926 h 633851"/>
              <a:gd name="connsiteX6" fmla="*/ 2496717 w 2813642"/>
              <a:gd name="connsiteY6" fmla="*/ 633851 h 633851"/>
              <a:gd name="connsiteX7" fmla="*/ 1872538 w 2813642"/>
              <a:gd name="connsiteY7" fmla="*/ 633851 h 633851"/>
              <a:gd name="connsiteX8" fmla="*/ 1323260 w 2813642"/>
              <a:gd name="connsiteY8" fmla="*/ 633851 h 633851"/>
              <a:gd name="connsiteX9" fmla="*/ 724048 w 2813642"/>
              <a:gd name="connsiteY9" fmla="*/ 633851 h 633851"/>
              <a:gd name="connsiteX10" fmla="*/ 0 w 2813642"/>
              <a:gd name="connsiteY10" fmla="*/ 633851 h 633851"/>
              <a:gd name="connsiteX11" fmla="*/ 0 w 2813642"/>
              <a:gd name="connsiteY11" fmla="*/ 0 h 6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3642" h="633851" fill="none" extrusionOk="0">
                <a:moveTo>
                  <a:pt x="0" y="0"/>
                </a:moveTo>
                <a:cubicBezTo>
                  <a:pt x="226129" y="1611"/>
                  <a:pt x="387959" y="19886"/>
                  <a:pt x="649146" y="0"/>
                </a:cubicBezTo>
                <a:cubicBezTo>
                  <a:pt x="910333" y="-19886"/>
                  <a:pt x="1081198" y="27343"/>
                  <a:pt x="1198424" y="0"/>
                </a:cubicBezTo>
                <a:cubicBezTo>
                  <a:pt x="1315650" y="-27343"/>
                  <a:pt x="1665377" y="-6755"/>
                  <a:pt x="1797636" y="0"/>
                </a:cubicBezTo>
                <a:cubicBezTo>
                  <a:pt x="1929895" y="6755"/>
                  <a:pt x="2244902" y="-26532"/>
                  <a:pt x="2496717" y="0"/>
                </a:cubicBezTo>
                <a:cubicBezTo>
                  <a:pt x="2646170" y="120573"/>
                  <a:pt x="2689252" y="192027"/>
                  <a:pt x="2813642" y="316926"/>
                </a:cubicBezTo>
                <a:cubicBezTo>
                  <a:pt x="2715977" y="414122"/>
                  <a:pt x="2617593" y="529186"/>
                  <a:pt x="2496717" y="633851"/>
                </a:cubicBezTo>
                <a:cubicBezTo>
                  <a:pt x="2210980" y="603555"/>
                  <a:pt x="2129274" y="664850"/>
                  <a:pt x="1872538" y="633851"/>
                </a:cubicBezTo>
                <a:cubicBezTo>
                  <a:pt x="1615802" y="602852"/>
                  <a:pt x="1445188" y="655329"/>
                  <a:pt x="1323260" y="633851"/>
                </a:cubicBezTo>
                <a:cubicBezTo>
                  <a:pt x="1201332" y="612373"/>
                  <a:pt x="1003720" y="614584"/>
                  <a:pt x="724048" y="633851"/>
                </a:cubicBezTo>
                <a:cubicBezTo>
                  <a:pt x="444376" y="653118"/>
                  <a:pt x="267718" y="620718"/>
                  <a:pt x="0" y="633851"/>
                </a:cubicBezTo>
                <a:cubicBezTo>
                  <a:pt x="10563" y="328904"/>
                  <a:pt x="-25054" y="207163"/>
                  <a:pt x="0" y="0"/>
                </a:cubicBezTo>
                <a:close/>
              </a:path>
              <a:path w="2813642" h="633851" stroke="0" extrusionOk="0">
                <a:moveTo>
                  <a:pt x="0" y="0"/>
                </a:moveTo>
                <a:cubicBezTo>
                  <a:pt x="263239" y="30951"/>
                  <a:pt x="508089" y="29666"/>
                  <a:pt x="649146" y="0"/>
                </a:cubicBezTo>
                <a:cubicBezTo>
                  <a:pt x="790203" y="-29666"/>
                  <a:pt x="1125133" y="27247"/>
                  <a:pt x="1298293" y="0"/>
                </a:cubicBezTo>
                <a:cubicBezTo>
                  <a:pt x="1471453" y="-27247"/>
                  <a:pt x="1691721" y="-2536"/>
                  <a:pt x="1922472" y="0"/>
                </a:cubicBezTo>
                <a:cubicBezTo>
                  <a:pt x="2153223" y="2536"/>
                  <a:pt x="2266057" y="-2756"/>
                  <a:pt x="2496717" y="0"/>
                </a:cubicBezTo>
                <a:cubicBezTo>
                  <a:pt x="2624946" y="106027"/>
                  <a:pt x="2680707" y="189481"/>
                  <a:pt x="2813642" y="316926"/>
                </a:cubicBezTo>
                <a:cubicBezTo>
                  <a:pt x="2700045" y="401977"/>
                  <a:pt x="2650826" y="475098"/>
                  <a:pt x="2496717" y="633851"/>
                </a:cubicBezTo>
                <a:cubicBezTo>
                  <a:pt x="2316228" y="654639"/>
                  <a:pt x="2141900" y="617118"/>
                  <a:pt x="1922472" y="633851"/>
                </a:cubicBezTo>
                <a:cubicBezTo>
                  <a:pt x="1703045" y="650584"/>
                  <a:pt x="1503484" y="627925"/>
                  <a:pt x="1348227" y="633851"/>
                </a:cubicBezTo>
                <a:cubicBezTo>
                  <a:pt x="1192970" y="639777"/>
                  <a:pt x="1031689" y="623977"/>
                  <a:pt x="724048" y="633851"/>
                </a:cubicBezTo>
                <a:cubicBezTo>
                  <a:pt x="416407" y="643725"/>
                  <a:pt x="255142" y="628175"/>
                  <a:pt x="0" y="633851"/>
                </a:cubicBezTo>
                <a:cubicBezTo>
                  <a:pt x="15604" y="467695"/>
                  <a:pt x="-2587" y="192335"/>
                  <a:pt x="0" y="0"/>
                </a:cubicBezTo>
                <a:close/>
              </a:path>
            </a:pathLst>
          </a:custGeom>
          <a:solidFill>
            <a:srgbClr val="278F8A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prstGeom prst="homePlate">
                    <a:avLst/>
                  </a:prstGeom>
                  <ask:type>
                    <ask:lineSketchFreehand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E7650D52-F013-47EA-A838-CF84006BEC46}"/>
              </a:ext>
            </a:extLst>
          </p:cNvPr>
          <p:cNvSpPr/>
          <p:nvPr/>
        </p:nvSpPr>
        <p:spPr>
          <a:xfrm flipH="1">
            <a:off x="8249131" y="3001301"/>
            <a:ext cx="2813642" cy="633851"/>
          </a:xfrm>
          <a:custGeom>
            <a:avLst/>
            <a:gdLst>
              <a:gd name="connsiteX0" fmla="*/ 0 w 2813642"/>
              <a:gd name="connsiteY0" fmla="*/ 0 h 633851"/>
              <a:gd name="connsiteX1" fmla="*/ 649146 w 2813642"/>
              <a:gd name="connsiteY1" fmla="*/ 0 h 633851"/>
              <a:gd name="connsiteX2" fmla="*/ 1198424 w 2813642"/>
              <a:gd name="connsiteY2" fmla="*/ 0 h 633851"/>
              <a:gd name="connsiteX3" fmla="*/ 1797636 w 2813642"/>
              <a:gd name="connsiteY3" fmla="*/ 0 h 633851"/>
              <a:gd name="connsiteX4" fmla="*/ 2496717 w 2813642"/>
              <a:gd name="connsiteY4" fmla="*/ 0 h 633851"/>
              <a:gd name="connsiteX5" fmla="*/ 2813642 w 2813642"/>
              <a:gd name="connsiteY5" fmla="*/ 316926 h 633851"/>
              <a:gd name="connsiteX6" fmla="*/ 2496717 w 2813642"/>
              <a:gd name="connsiteY6" fmla="*/ 633851 h 633851"/>
              <a:gd name="connsiteX7" fmla="*/ 1872538 w 2813642"/>
              <a:gd name="connsiteY7" fmla="*/ 633851 h 633851"/>
              <a:gd name="connsiteX8" fmla="*/ 1323260 w 2813642"/>
              <a:gd name="connsiteY8" fmla="*/ 633851 h 633851"/>
              <a:gd name="connsiteX9" fmla="*/ 724048 w 2813642"/>
              <a:gd name="connsiteY9" fmla="*/ 633851 h 633851"/>
              <a:gd name="connsiteX10" fmla="*/ 0 w 2813642"/>
              <a:gd name="connsiteY10" fmla="*/ 633851 h 633851"/>
              <a:gd name="connsiteX11" fmla="*/ 0 w 2813642"/>
              <a:gd name="connsiteY11" fmla="*/ 0 h 6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3642" h="633851" fill="none" extrusionOk="0">
                <a:moveTo>
                  <a:pt x="0" y="0"/>
                </a:moveTo>
                <a:cubicBezTo>
                  <a:pt x="226129" y="1611"/>
                  <a:pt x="387959" y="19886"/>
                  <a:pt x="649146" y="0"/>
                </a:cubicBezTo>
                <a:cubicBezTo>
                  <a:pt x="910333" y="-19886"/>
                  <a:pt x="1081198" y="27343"/>
                  <a:pt x="1198424" y="0"/>
                </a:cubicBezTo>
                <a:cubicBezTo>
                  <a:pt x="1315650" y="-27343"/>
                  <a:pt x="1665377" y="-6755"/>
                  <a:pt x="1797636" y="0"/>
                </a:cubicBezTo>
                <a:cubicBezTo>
                  <a:pt x="1929895" y="6755"/>
                  <a:pt x="2244902" y="-26532"/>
                  <a:pt x="2496717" y="0"/>
                </a:cubicBezTo>
                <a:cubicBezTo>
                  <a:pt x="2646170" y="120573"/>
                  <a:pt x="2689252" y="192027"/>
                  <a:pt x="2813642" y="316926"/>
                </a:cubicBezTo>
                <a:cubicBezTo>
                  <a:pt x="2715977" y="414122"/>
                  <a:pt x="2617593" y="529186"/>
                  <a:pt x="2496717" y="633851"/>
                </a:cubicBezTo>
                <a:cubicBezTo>
                  <a:pt x="2210980" y="603555"/>
                  <a:pt x="2129274" y="664850"/>
                  <a:pt x="1872538" y="633851"/>
                </a:cubicBezTo>
                <a:cubicBezTo>
                  <a:pt x="1615802" y="602852"/>
                  <a:pt x="1445188" y="655329"/>
                  <a:pt x="1323260" y="633851"/>
                </a:cubicBezTo>
                <a:cubicBezTo>
                  <a:pt x="1201332" y="612373"/>
                  <a:pt x="1003720" y="614584"/>
                  <a:pt x="724048" y="633851"/>
                </a:cubicBezTo>
                <a:cubicBezTo>
                  <a:pt x="444376" y="653118"/>
                  <a:pt x="267718" y="620718"/>
                  <a:pt x="0" y="633851"/>
                </a:cubicBezTo>
                <a:cubicBezTo>
                  <a:pt x="10563" y="328904"/>
                  <a:pt x="-25054" y="207163"/>
                  <a:pt x="0" y="0"/>
                </a:cubicBezTo>
                <a:close/>
              </a:path>
              <a:path w="2813642" h="633851" stroke="0" extrusionOk="0">
                <a:moveTo>
                  <a:pt x="0" y="0"/>
                </a:moveTo>
                <a:cubicBezTo>
                  <a:pt x="263239" y="30951"/>
                  <a:pt x="508089" y="29666"/>
                  <a:pt x="649146" y="0"/>
                </a:cubicBezTo>
                <a:cubicBezTo>
                  <a:pt x="790203" y="-29666"/>
                  <a:pt x="1125133" y="27247"/>
                  <a:pt x="1298293" y="0"/>
                </a:cubicBezTo>
                <a:cubicBezTo>
                  <a:pt x="1471453" y="-27247"/>
                  <a:pt x="1691721" y="-2536"/>
                  <a:pt x="1922472" y="0"/>
                </a:cubicBezTo>
                <a:cubicBezTo>
                  <a:pt x="2153223" y="2536"/>
                  <a:pt x="2266057" y="-2756"/>
                  <a:pt x="2496717" y="0"/>
                </a:cubicBezTo>
                <a:cubicBezTo>
                  <a:pt x="2624946" y="106027"/>
                  <a:pt x="2680707" y="189481"/>
                  <a:pt x="2813642" y="316926"/>
                </a:cubicBezTo>
                <a:cubicBezTo>
                  <a:pt x="2700045" y="401977"/>
                  <a:pt x="2650826" y="475098"/>
                  <a:pt x="2496717" y="633851"/>
                </a:cubicBezTo>
                <a:cubicBezTo>
                  <a:pt x="2316228" y="654639"/>
                  <a:pt x="2141900" y="617118"/>
                  <a:pt x="1922472" y="633851"/>
                </a:cubicBezTo>
                <a:cubicBezTo>
                  <a:pt x="1703045" y="650584"/>
                  <a:pt x="1503484" y="627925"/>
                  <a:pt x="1348227" y="633851"/>
                </a:cubicBezTo>
                <a:cubicBezTo>
                  <a:pt x="1192970" y="639777"/>
                  <a:pt x="1031689" y="623977"/>
                  <a:pt x="724048" y="633851"/>
                </a:cubicBezTo>
                <a:cubicBezTo>
                  <a:pt x="416407" y="643725"/>
                  <a:pt x="255142" y="628175"/>
                  <a:pt x="0" y="633851"/>
                </a:cubicBezTo>
                <a:cubicBezTo>
                  <a:pt x="15604" y="467695"/>
                  <a:pt x="-2587" y="192335"/>
                  <a:pt x="0" y="0"/>
                </a:cubicBezTo>
                <a:close/>
              </a:path>
            </a:pathLst>
          </a:custGeom>
          <a:solidFill>
            <a:srgbClr val="4FA53F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prstGeom prst="homePlate">
                    <a:avLst/>
                  </a:prstGeom>
                  <ask:type>
                    <ask:lineSketchFreehand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6B191804-6425-4CCC-B063-CCA01EB73FB3}"/>
              </a:ext>
            </a:extLst>
          </p:cNvPr>
          <p:cNvSpPr/>
          <p:nvPr/>
        </p:nvSpPr>
        <p:spPr>
          <a:xfrm flipH="1">
            <a:off x="8249131" y="3740860"/>
            <a:ext cx="2813642" cy="633851"/>
          </a:xfrm>
          <a:custGeom>
            <a:avLst/>
            <a:gdLst>
              <a:gd name="connsiteX0" fmla="*/ 0 w 2813642"/>
              <a:gd name="connsiteY0" fmla="*/ 0 h 633851"/>
              <a:gd name="connsiteX1" fmla="*/ 649146 w 2813642"/>
              <a:gd name="connsiteY1" fmla="*/ 0 h 633851"/>
              <a:gd name="connsiteX2" fmla="*/ 1198424 w 2813642"/>
              <a:gd name="connsiteY2" fmla="*/ 0 h 633851"/>
              <a:gd name="connsiteX3" fmla="*/ 1797636 w 2813642"/>
              <a:gd name="connsiteY3" fmla="*/ 0 h 633851"/>
              <a:gd name="connsiteX4" fmla="*/ 2496717 w 2813642"/>
              <a:gd name="connsiteY4" fmla="*/ 0 h 633851"/>
              <a:gd name="connsiteX5" fmla="*/ 2813642 w 2813642"/>
              <a:gd name="connsiteY5" fmla="*/ 316926 h 633851"/>
              <a:gd name="connsiteX6" fmla="*/ 2496717 w 2813642"/>
              <a:gd name="connsiteY6" fmla="*/ 633851 h 633851"/>
              <a:gd name="connsiteX7" fmla="*/ 1872538 w 2813642"/>
              <a:gd name="connsiteY7" fmla="*/ 633851 h 633851"/>
              <a:gd name="connsiteX8" fmla="*/ 1323260 w 2813642"/>
              <a:gd name="connsiteY8" fmla="*/ 633851 h 633851"/>
              <a:gd name="connsiteX9" fmla="*/ 724048 w 2813642"/>
              <a:gd name="connsiteY9" fmla="*/ 633851 h 633851"/>
              <a:gd name="connsiteX10" fmla="*/ 0 w 2813642"/>
              <a:gd name="connsiteY10" fmla="*/ 633851 h 633851"/>
              <a:gd name="connsiteX11" fmla="*/ 0 w 2813642"/>
              <a:gd name="connsiteY11" fmla="*/ 0 h 6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3642" h="633851" fill="none" extrusionOk="0">
                <a:moveTo>
                  <a:pt x="0" y="0"/>
                </a:moveTo>
                <a:cubicBezTo>
                  <a:pt x="226129" y="1611"/>
                  <a:pt x="387959" y="19886"/>
                  <a:pt x="649146" y="0"/>
                </a:cubicBezTo>
                <a:cubicBezTo>
                  <a:pt x="910333" y="-19886"/>
                  <a:pt x="1081198" y="27343"/>
                  <a:pt x="1198424" y="0"/>
                </a:cubicBezTo>
                <a:cubicBezTo>
                  <a:pt x="1315650" y="-27343"/>
                  <a:pt x="1665377" y="-6755"/>
                  <a:pt x="1797636" y="0"/>
                </a:cubicBezTo>
                <a:cubicBezTo>
                  <a:pt x="1929895" y="6755"/>
                  <a:pt x="2244902" y="-26532"/>
                  <a:pt x="2496717" y="0"/>
                </a:cubicBezTo>
                <a:cubicBezTo>
                  <a:pt x="2646170" y="120573"/>
                  <a:pt x="2689252" y="192027"/>
                  <a:pt x="2813642" y="316926"/>
                </a:cubicBezTo>
                <a:cubicBezTo>
                  <a:pt x="2715977" y="414122"/>
                  <a:pt x="2617593" y="529186"/>
                  <a:pt x="2496717" y="633851"/>
                </a:cubicBezTo>
                <a:cubicBezTo>
                  <a:pt x="2210980" y="603555"/>
                  <a:pt x="2129274" y="664850"/>
                  <a:pt x="1872538" y="633851"/>
                </a:cubicBezTo>
                <a:cubicBezTo>
                  <a:pt x="1615802" y="602852"/>
                  <a:pt x="1445188" y="655329"/>
                  <a:pt x="1323260" y="633851"/>
                </a:cubicBezTo>
                <a:cubicBezTo>
                  <a:pt x="1201332" y="612373"/>
                  <a:pt x="1003720" y="614584"/>
                  <a:pt x="724048" y="633851"/>
                </a:cubicBezTo>
                <a:cubicBezTo>
                  <a:pt x="444376" y="653118"/>
                  <a:pt x="267718" y="620718"/>
                  <a:pt x="0" y="633851"/>
                </a:cubicBezTo>
                <a:cubicBezTo>
                  <a:pt x="10563" y="328904"/>
                  <a:pt x="-25054" y="207163"/>
                  <a:pt x="0" y="0"/>
                </a:cubicBezTo>
                <a:close/>
              </a:path>
              <a:path w="2813642" h="633851" stroke="0" extrusionOk="0">
                <a:moveTo>
                  <a:pt x="0" y="0"/>
                </a:moveTo>
                <a:cubicBezTo>
                  <a:pt x="263239" y="30951"/>
                  <a:pt x="508089" y="29666"/>
                  <a:pt x="649146" y="0"/>
                </a:cubicBezTo>
                <a:cubicBezTo>
                  <a:pt x="790203" y="-29666"/>
                  <a:pt x="1125133" y="27247"/>
                  <a:pt x="1298293" y="0"/>
                </a:cubicBezTo>
                <a:cubicBezTo>
                  <a:pt x="1471453" y="-27247"/>
                  <a:pt x="1691721" y="-2536"/>
                  <a:pt x="1922472" y="0"/>
                </a:cubicBezTo>
                <a:cubicBezTo>
                  <a:pt x="2153223" y="2536"/>
                  <a:pt x="2266057" y="-2756"/>
                  <a:pt x="2496717" y="0"/>
                </a:cubicBezTo>
                <a:cubicBezTo>
                  <a:pt x="2624946" y="106027"/>
                  <a:pt x="2680707" y="189481"/>
                  <a:pt x="2813642" y="316926"/>
                </a:cubicBezTo>
                <a:cubicBezTo>
                  <a:pt x="2700045" y="401977"/>
                  <a:pt x="2650826" y="475098"/>
                  <a:pt x="2496717" y="633851"/>
                </a:cubicBezTo>
                <a:cubicBezTo>
                  <a:pt x="2316228" y="654639"/>
                  <a:pt x="2141900" y="617118"/>
                  <a:pt x="1922472" y="633851"/>
                </a:cubicBezTo>
                <a:cubicBezTo>
                  <a:pt x="1703045" y="650584"/>
                  <a:pt x="1503484" y="627925"/>
                  <a:pt x="1348227" y="633851"/>
                </a:cubicBezTo>
                <a:cubicBezTo>
                  <a:pt x="1192970" y="639777"/>
                  <a:pt x="1031689" y="623977"/>
                  <a:pt x="724048" y="633851"/>
                </a:cubicBezTo>
                <a:cubicBezTo>
                  <a:pt x="416407" y="643725"/>
                  <a:pt x="255142" y="628175"/>
                  <a:pt x="0" y="633851"/>
                </a:cubicBezTo>
                <a:cubicBezTo>
                  <a:pt x="15604" y="467695"/>
                  <a:pt x="-2587" y="192335"/>
                  <a:pt x="0" y="0"/>
                </a:cubicBezTo>
                <a:close/>
              </a:path>
            </a:pathLst>
          </a:custGeom>
          <a:solidFill>
            <a:srgbClr val="FA4C95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prstGeom prst="homePlate">
                    <a:avLst/>
                  </a:prstGeom>
                  <ask:type>
                    <ask:lineSketchFreehand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Write notes to help your audience understand your wireframes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6C190A47-105D-4945-910A-1800A7E77DFB}"/>
              </a:ext>
            </a:extLst>
          </p:cNvPr>
          <p:cNvSpPr/>
          <p:nvPr/>
        </p:nvSpPr>
        <p:spPr>
          <a:xfrm flipH="1">
            <a:off x="8249131" y="4480419"/>
            <a:ext cx="2813642" cy="633851"/>
          </a:xfrm>
          <a:custGeom>
            <a:avLst/>
            <a:gdLst>
              <a:gd name="connsiteX0" fmla="*/ 0 w 2813642"/>
              <a:gd name="connsiteY0" fmla="*/ 0 h 633851"/>
              <a:gd name="connsiteX1" fmla="*/ 649146 w 2813642"/>
              <a:gd name="connsiteY1" fmla="*/ 0 h 633851"/>
              <a:gd name="connsiteX2" fmla="*/ 1198424 w 2813642"/>
              <a:gd name="connsiteY2" fmla="*/ 0 h 633851"/>
              <a:gd name="connsiteX3" fmla="*/ 1797636 w 2813642"/>
              <a:gd name="connsiteY3" fmla="*/ 0 h 633851"/>
              <a:gd name="connsiteX4" fmla="*/ 2496717 w 2813642"/>
              <a:gd name="connsiteY4" fmla="*/ 0 h 633851"/>
              <a:gd name="connsiteX5" fmla="*/ 2813642 w 2813642"/>
              <a:gd name="connsiteY5" fmla="*/ 316926 h 633851"/>
              <a:gd name="connsiteX6" fmla="*/ 2496717 w 2813642"/>
              <a:gd name="connsiteY6" fmla="*/ 633851 h 633851"/>
              <a:gd name="connsiteX7" fmla="*/ 1872538 w 2813642"/>
              <a:gd name="connsiteY7" fmla="*/ 633851 h 633851"/>
              <a:gd name="connsiteX8" fmla="*/ 1323260 w 2813642"/>
              <a:gd name="connsiteY8" fmla="*/ 633851 h 633851"/>
              <a:gd name="connsiteX9" fmla="*/ 724048 w 2813642"/>
              <a:gd name="connsiteY9" fmla="*/ 633851 h 633851"/>
              <a:gd name="connsiteX10" fmla="*/ 0 w 2813642"/>
              <a:gd name="connsiteY10" fmla="*/ 633851 h 633851"/>
              <a:gd name="connsiteX11" fmla="*/ 0 w 2813642"/>
              <a:gd name="connsiteY11" fmla="*/ 0 h 6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3642" h="633851" fill="none" extrusionOk="0">
                <a:moveTo>
                  <a:pt x="0" y="0"/>
                </a:moveTo>
                <a:cubicBezTo>
                  <a:pt x="226129" y="1611"/>
                  <a:pt x="387959" y="19886"/>
                  <a:pt x="649146" y="0"/>
                </a:cubicBezTo>
                <a:cubicBezTo>
                  <a:pt x="910333" y="-19886"/>
                  <a:pt x="1081198" y="27343"/>
                  <a:pt x="1198424" y="0"/>
                </a:cubicBezTo>
                <a:cubicBezTo>
                  <a:pt x="1315650" y="-27343"/>
                  <a:pt x="1665377" y="-6755"/>
                  <a:pt x="1797636" y="0"/>
                </a:cubicBezTo>
                <a:cubicBezTo>
                  <a:pt x="1929895" y="6755"/>
                  <a:pt x="2244902" y="-26532"/>
                  <a:pt x="2496717" y="0"/>
                </a:cubicBezTo>
                <a:cubicBezTo>
                  <a:pt x="2646170" y="120573"/>
                  <a:pt x="2689252" y="192027"/>
                  <a:pt x="2813642" y="316926"/>
                </a:cubicBezTo>
                <a:cubicBezTo>
                  <a:pt x="2715977" y="414122"/>
                  <a:pt x="2617593" y="529186"/>
                  <a:pt x="2496717" y="633851"/>
                </a:cubicBezTo>
                <a:cubicBezTo>
                  <a:pt x="2210980" y="603555"/>
                  <a:pt x="2129274" y="664850"/>
                  <a:pt x="1872538" y="633851"/>
                </a:cubicBezTo>
                <a:cubicBezTo>
                  <a:pt x="1615802" y="602852"/>
                  <a:pt x="1445188" y="655329"/>
                  <a:pt x="1323260" y="633851"/>
                </a:cubicBezTo>
                <a:cubicBezTo>
                  <a:pt x="1201332" y="612373"/>
                  <a:pt x="1003720" y="614584"/>
                  <a:pt x="724048" y="633851"/>
                </a:cubicBezTo>
                <a:cubicBezTo>
                  <a:pt x="444376" y="653118"/>
                  <a:pt x="267718" y="620718"/>
                  <a:pt x="0" y="633851"/>
                </a:cubicBezTo>
                <a:cubicBezTo>
                  <a:pt x="10563" y="328904"/>
                  <a:pt x="-25054" y="207163"/>
                  <a:pt x="0" y="0"/>
                </a:cubicBezTo>
                <a:close/>
              </a:path>
              <a:path w="2813642" h="633851" stroke="0" extrusionOk="0">
                <a:moveTo>
                  <a:pt x="0" y="0"/>
                </a:moveTo>
                <a:cubicBezTo>
                  <a:pt x="263239" y="30951"/>
                  <a:pt x="508089" y="29666"/>
                  <a:pt x="649146" y="0"/>
                </a:cubicBezTo>
                <a:cubicBezTo>
                  <a:pt x="790203" y="-29666"/>
                  <a:pt x="1125133" y="27247"/>
                  <a:pt x="1298293" y="0"/>
                </a:cubicBezTo>
                <a:cubicBezTo>
                  <a:pt x="1471453" y="-27247"/>
                  <a:pt x="1691721" y="-2536"/>
                  <a:pt x="1922472" y="0"/>
                </a:cubicBezTo>
                <a:cubicBezTo>
                  <a:pt x="2153223" y="2536"/>
                  <a:pt x="2266057" y="-2756"/>
                  <a:pt x="2496717" y="0"/>
                </a:cubicBezTo>
                <a:cubicBezTo>
                  <a:pt x="2624946" y="106027"/>
                  <a:pt x="2680707" y="189481"/>
                  <a:pt x="2813642" y="316926"/>
                </a:cubicBezTo>
                <a:cubicBezTo>
                  <a:pt x="2700045" y="401977"/>
                  <a:pt x="2650826" y="475098"/>
                  <a:pt x="2496717" y="633851"/>
                </a:cubicBezTo>
                <a:cubicBezTo>
                  <a:pt x="2316228" y="654639"/>
                  <a:pt x="2141900" y="617118"/>
                  <a:pt x="1922472" y="633851"/>
                </a:cubicBezTo>
                <a:cubicBezTo>
                  <a:pt x="1703045" y="650584"/>
                  <a:pt x="1503484" y="627925"/>
                  <a:pt x="1348227" y="633851"/>
                </a:cubicBezTo>
                <a:cubicBezTo>
                  <a:pt x="1192970" y="639777"/>
                  <a:pt x="1031689" y="623977"/>
                  <a:pt x="724048" y="633851"/>
                </a:cubicBezTo>
                <a:cubicBezTo>
                  <a:pt x="416407" y="643725"/>
                  <a:pt x="255142" y="628175"/>
                  <a:pt x="0" y="633851"/>
                </a:cubicBezTo>
                <a:cubicBezTo>
                  <a:pt x="15604" y="467695"/>
                  <a:pt x="-2587" y="192335"/>
                  <a:pt x="0" y="0"/>
                </a:cubicBezTo>
                <a:close/>
              </a:path>
            </a:pathLst>
          </a:custGeom>
          <a:solidFill>
            <a:srgbClr val="9FCF48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prstGeom prst="homePlate">
                    <a:avLst/>
                  </a:prstGeom>
                  <ask:type>
                    <ask:lineSketchFreehand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334DB89-EF3C-414A-8653-090F6E0B5605}"/>
              </a:ext>
            </a:extLst>
          </p:cNvPr>
          <p:cNvSpPr/>
          <p:nvPr/>
        </p:nvSpPr>
        <p:spPr>
          <a:xfrm flipH="1">
            <a:off x="8249131" y="5219978"/>
            <a:ext cx="2813642" cy="633851"/>
          </a:xfrm>
          <a:custGeom>
            <a:avLst/>
            <a:gdLst>
              <a:gd name="connsiteX0" fmla="*/ 0 w 2813642"/>
              <a:gd name="connsiteY0" fmla="*/ 0 h 633851"/>
              <a:gd name="connsiteX1" fmla="*/ 649146 w 2813642"/>
              <a:gd name="connsiteY1" fmla="*/ 0 h 633851"/>
              <a:gd name="connsiteX2" fmla="*/ 1198424 w 2813642"/>
              <a:gd name="connsiteY2" fmla="*/ 0 h 633851"/>
              <a:gd name="connsiteX3" fmla="*/ 1797636 w 2813642"/>
              <a:gd name="connsiteY3" fmla="*/ 0 h 633851"/>
              <a:gd name="connsiteX4" fmla="*/ 2496717 w 2813642"/>
              <a:gd name="connsiteY4" fmla="*/ 0 h 633851"/>
              <a:gd name="connsiteX5" fmla="*/ 2813642 w 2813642"/>
              <a:gd name="connsiteY5" fmla="*/ 316926 h 633851"/>
              <a:gd name="connsiteX6" fmla="*/ 2496717 w 2813642"/>
              <a:gd name="connsiteY6" fmla="*/ 633851 h 633851"/>
              <a:gd name="connsiteX7" fmla="*/ 1872538 w 2813642"/>
              <a:gd name="connsiteY7" fmla="*/ 633851 h 633851"/>
              <a:gd name="connsiteX8" fmla="*/ 1323260 w 2813642"/>
              <a:gd name="connsiteY8" fmla="*/ 633851 h 633851"/>
              <a:gd name="connsiteX9" fmla="*/ 724048 w 2813642"/>
              <a:gd name="connsiteY9" fmla="*/ 633851 h 633851"/>
              <a:gd name="connsiteX10" fmla="*/ 0 w 2813642"/>
              <a:gd name="connsiteY10" fmla="*/ 633851 h 633851"/>
              <a:gd name="connsiteX11" fmla="*/ 0 w 2813642"/>
              <a:gd name="connsiteY11" fmla="*/ 0 h 63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3642" h="633851" fill="none" extrusionOk="0">
                <a:moveTo>
                  <a:pt x="0" y="0"/>
                </a:moveTo>
                <a:cubicBezTo>
                  <a:pt x="226129" y="1611"/>
                  <a:pt x="387959" y="19886"/>
                  <a:pt x="649146" y="0"/>
                </a:cubicBezTo>
                <a:cubicBezTo>
                  <a:pt x="910333" y="-19886"/>
                  <a:pt x="1081198" y="27343"/>
                  <a:pt x="1198424" y="0"/>
                </a:cubicBezTo>
                <a:cubicBezTo>
                  <a:pt x="1315650" y="-27343"/>
                  <a:pt x="1665377" y="-6755"/>
                  <a:pt x="1797636" y="0"/>
                </a:cubicBezTo>
                <a:cubicBezTo>
                  <a:pt x="1929895" y="6755"/>
                  <a:pt x="2244902" y="-26532"/>
                  <a:pt x="2496717" y="0"/>
                </a:cubicBezTo>
                <a:cubicBezTo>
                  <a:pt x="2646170" y="120573"/>
                  <a:pt x="2689252" y="192027"/>
                  <a:pt x="2813642" y="316926"/>
                </a:cubicBezTo>
                <a:cubicBezTo>
                  <a:pt x="2715977" y="414122"/>
                  <a:pt x="2617593" y="529186"/>
                  <a:pt x="2496717" y="633851"/>
                </a:cubicBezTo>
                <a:cubicBezTo>
                  <a:pt x="2210980" y="603555"/>
                  <a:pt x="2129274" y="664850"/>
                  <a:pt x="1872538" y="633851"/>
                </a:cubicBezTo>
                <a:cubicBezTo>
                  <a:pt x="1615802" y="602852"/>
                  <a:pt x="1445188" y="655329"/>
                  <a:pt x="1323260" y="633851"/>
                </a:cubicBezTo>
                <a:cubicBezTo>
                  <a:pt x="1201332" y="612373"/>
                  <a:pt x="1003720" y="614584"/>
                  <a:pt x="724048" y="633851"/>
                </a:cubicBezTo>
                <a:cubicBezTo>
                  <a:pt x="444376" y="653118"/>
                  <a:pt x="267718" y="620718"/>
                  <a:pt x="0" y="633851"/>
                </a:cubicBezTo>
                <a:cubicBezTo>
                  <a:pt x="10563" y="328904"/>
                  <a:pt x="-25054" y="207163"/>
                  <a:pt x="0" y="0"/>
                </a:cubicBezTo>
                <a:close/>
              </a:path>
              <a:path w="2813642" h="633851" stroke="0" extrusionOk="0">
                <a:moveTo>
                  <a:pt x="0" y="0"/>
                </a:moveTo>
                <a:cubicBezTo>
                  <a:pt x="263239" y="30951"/>
                  <a:pt x="508089" y="29666"/>
                  <a:pt x="649146" y="0"/>
                </a:cubicBezTo>
                <a:cubicBezTo>
                  <a:pt x="790203" y="-29666"/>
                  <a:pt x="1125133" y="27247"/>
                  <a:pt x="1298293" y="0"/>
                </a:cubicBezTo>
                <a:cubicBezTo>
                  <a:pt x="1471453" y="-27247"/>
                  <a:pt x="1691721" y="-2536"/>
                  <a:pt x="1922472" y="0"/>
                </a:cubicBezTo>
                <a:cubicBezTo>
                  <a:pt x="2153223" y="2536"/>
                  <a:pt x="2266057" y="-2756"/>
                  <a:pt x="2496717" y="0"/>
                </a:cubicBezTo>
                <a:cubicBezTo>
                  <a:pt x="2624946" y="106027"/>
                  <a:pt x="2680707" y="189481"/>
                  <a:pt x="2813642" y="316926"/>
                </a:cubicBezTo>
                <a:cubicBezTo>
                  <a:pt x="2700045" y="401977"/>
                  <a:pt x="2650826" y="475098"/>
                  <a:pt x="2496717" y="633851"/>
                </a:cubicBezTo>
                <a:cubicBezTo>
                  <a:pt x="2316228" y="654639"/>
                  <a:pt x="2141900" y="617118"/>
                  <a:pt x="1922472" y="633851"/>
                </a:cubicBezTo>
                <a:cubicBezTo>
                  <a:pt x="1703045" y="650584"/>
                  <a:pt x="1503484" y="627925"/>
                  <a:pt x="1348227" y="633851"/>
                </a:cubicBezTo>
                <a:cubicBezTo>
                  <a:pt x="1192970" y="639777"/>
                  <a:pt x="1031689" y="623977"/>
                  <a:pt x="724048" y="633851"/>
                </a:cubicBezTo>
                <a:cubicBezTo>
                  <a:pt x="416407" y="643725"/>
                  <a:pt x="255142" y="628175"/>
                  <a:pt x="0" y="633851"/>
                </a:cubicBezTo>
                <a:cubicBezTo>
                  <a:pt x="15604" y="467695"/>
                  <a:pt x="-2587" y="192335"/>
                  <a:pt x="0" y="0"/>
                </a:cubicBezTo>
                <a:close/>
              </a:path>
            </a:pathLst>
          </a:custGeom>
          <a:solidFill>
            <a:srgbClr val="F9EC79"/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187471925">
                  <a:prstGeom prst="homePlate">
                    <a:avLst/>
                  </a:prstGeom>
                  <ask:type>
                    <ask:lineSketchFreehand/>
                  </ask:type>
                  <ask:seed>3187471925</ask:seed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rmAutofit/>
          </a:bodyPr>
          <a:lstStyle/>
          <a:p>
            <a:r>
              <a:rPr lang="en-CA" sz="1400" dirty="0"/>
              <a:t>Write notes to help your audience understand your wireframes</a:t>
            </a:r>
          </a:p>
        </p:txBody>
      </p:sp>
    </p:spTree>
    <p:extLst>
      <p:ext uri="{BB962C8B-B14F-4D97-AF65-F5344CB8AC3E}">
        <p14:creationId xmlns:p14="http://schemas.microsoft.com/office/powerpoint/2010/main" val="403046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213D39D4-3A9D-4426-8FAF-B03BAD0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Themes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BF346-8762-4BC8-AC3D-FFA79C302528}"/>
              </a:ext>
            </a:extLst>
          </p:cNvPr>
          <p:cNvSpPr/>
          <p:nvPr/>
        </p:nvSpPr>
        <p:spPr>
          <a:xfrm>
            <a:off x="2298700" y="2623787"/>
            <a:ext cx="2307784" cy="1092807"/>
          </a:xfrm>
          <a:prstGeom prst="rect">
            <a:avLst/>
          </a:prstGeom>
          <a:solidFill>
            <a:srgbClr val="A4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Red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660B93-7374-4279-AB3E-FD5AC3D8F4AF}"/>
              </a:ext>
            </a:extLst>
          </p:cNvPr>
          <p:cNvSpPr/>
          <p:nvPr/>
        </p:nvSpPr>
        <p:spPr>
          <a:xfrm>
            <a:off x="2298700" y="4053821"/>
            <a:ext cx="2307784" cy="1092807"/>
          </a:xfrm>
          <a:prstGeom prst="rect">
            <a:avLst/>
          </a:prstGeom>
          <a:solidFill>
            <a:srgbClr val="407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Green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C9BD42-5771-48C9-A8E4-90B402E04F9C}"/>
              </a:ext>
            </a:extLst>
          </p:cNvPr>
          <p:cNvSpPr/>
          <p:nvPr/>
        </p:nvSpPr>
        <p:spPr>
          <a:xfrm>
            <a:off x="2298700" y="5521078"/>
            <a:ext cx="2307784" cy="1092807"/>
          </a:xfrm>
          <a:prstGeom prst="rect">
            <a:avLst/>
          </a:prstGeom>
          <a:solidFill>
            <a:srgbClr val="405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Dark Blue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CBB66-9748-414F-8021-DDDC2AFA35A1}"/>
              </a:ext>
            </a:extLst>
          </p:cNvPr>
          <p:cNvSpPr/>
          <p:nvPr/>
        </p:nvSpPr>
        <p:spPr>
          <a:xfrm>
            <a:off x="2298700" y="6943468"/>
            <a:ext cx="2307784" cy="1092807"/>
          </a:xfrm>
          <a:prstGeom prst="rect">
            <a:avLst/>
          </a:prstGeom>
          <a:solidFill>
            <a:srgbClr val="876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Purple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AD1D12-B21F-4579-979E-3E6E4720FFC9}"/>
              </a:ext>
            </a:extLst>
          </p:cNvPr>
          <p:cNvSpPr/>
          <p:nvPr/>
        </p:nvSpPr>
        <p:spPr>
          <a:xfrm>
            <a:off x="4925736" y="2623787"/>
            <a:ext cx="2307784" cy="1092807"/>
          </a:xfrm>
          <a:prstGeom prst="rect">
            <a:avLst/>
          </a:prstGeom>
          <a:solidFill>
            <a:srgbClr val="CA5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Orange (</a:t>
            </a:r>
            <a:r>
              <a:rPr lang="en-US" sz="1400" dirty="0" err="1"/>
              <a:t>Vesa’s</a:t>
            </a:r>
            <a:r>
              <a:rPr lang="en-US" sz="1400" dirty="0"/>
              <a:t> favorite)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6A1FC-A5A5-46DE-9E6D-2531900A03AF}"/>
              </a:ext>
            </a:extLst>
          </p:cNvPr>
          <p:cNvSpPr/>
          <p:nvPr/>
        </p:nvSpPr>
        <p:spPr>
          <a:xfrm>
            <a:off x="4925736" y="4053821"/>
            <a:ext cx="2307784" cy="1092807"/>
          </a:xfrm>
          <a:prstGeom prst="rect">
            <a:avLst/>
          </a:prstGeom>
          <a:solidFill>
            <a:srgbClr val="0383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Teal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D08CA6-7EA4-4A2E-B9D3-6B4E7300ACFE}"/>
              </a:ext>
            </a:extLst>
          </p:cNvPr>
          <p:cNvSpPr/>
          <p:nvPr/>
        </p:nvSpPr>
        <p:spPr>
          <a:xfrm>
            <a:off x="4925736" y="5521078"/>
            <a:ext cx="2307784" cy="1092807"/>
          </a:xfrm>
          <a:prstGeom prst="rect">
            <a:avLst/>
          </a:prstGeom>
          <a:solidFill>
            <a:srgbClr val="405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Indigo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3BD8D5-B066-46B0-B174-2295C0017755}"/>
              </a:ext>
            </a:extLst>
          </p:cNvPr>
          <p:cNvSpPr/>
          <p:nvPr/>
        </p:nvSpPr>
        <p:spPr>
          <a:xfrm>
            <a:off x="4925736" y="6943468"/>
            <a:ext cx="2307784" cy="109280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Cool Grey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74B71-9AED-4196-A9FD-BF0D2CF59C27}"/>
              </a:ext>
            </a:extLst>
          </p:cNvPr>
          <p:cNvSpPr/>
          <p:nvPr/>
        </p:nvSpPr>
        <p:spPr>
          <a:xfrm>
            <a:off x="7572816" y="2623787"/>
            <a:ext cx="2307784" cy="1092807"/>
          </a:xfrm>
          <a:prstGeom prst="rect">
            <a:avLst/>
          </a:prstGeom>
          <a:solidFill>
            <a:srgbClr val="8F7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Gold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A816F1-1341-44B2-BFD0-5FC4FDFCB956}"/>
              </a:ext>
            </a:extLst>
          </p:cNvPr>
          <p:cNvSpPr/>
          <p:nvPr/>
        </p:nvSpPr>
        <p:spPr>
          <a:xfrm>
            <a:off x="7572816" y="4053821"/>
            <a:ext cx="2307784" cy="1092807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Blue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45A1E6-22D5-4DD7-B51B-AA370B8F548F}"/>
              </a:ext>
            </a:extLst>
          </p:cNvPr>
          <p:cNvSpPr/>
          <p:nvPr/>
        </p:nvSpPr>
        <p:spPr>
          <a:xfrm>
            <a:off x="7572816" y="5521078"/>
            <a:ext cx="2307784" cy="1092807"/>
          </a:xfrm>
          <a:prstGeom prst="rect">
            <a:avLst/>
          </a:prstGeom>
          <a:solidFill>
            <a:srgbClr val="854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Plum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7C28A0-7E02-420D-AFD2-52B39CF4CCB3}"/>
              </a:ext>
            </a:extLst>
          </p:cNvPr>
          <p:cNvSpPr/>
          <p:nvPr/>
        </p:nvSpPr>
        <p:spPr>
          <a:xfrm>
            <a:off x="7572816" y="6943468"/>
            <a:ext cx="2307784" cy="1092807"/>
          </a:xfrm>
          <a:prstGeom prst="rect">
            <a:avLst/>
          </a:prstGeom>
          <a:solidFill>
            <a:srgbClr val="8673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Warm Grey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ThemePrimary</a:t>
            </a:r>
            <a:endParaRPr lang="en-CA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817FF6-E137-4387-937B-483CFD9436CF}"/>
              </a:ext>
            </a:extLst>
          </p:cNvPr>
          <p:cNvSpPr/>
          <p:nvPr/>
        </p:nvSpPr>
        <p:spPr>
          <a:xfrm>
            <a:off x="3700258" y="3333160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#A4262C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E5C52D-7098-4BDC-9A01-425DF31A4492}"/>
              </a:ext>
            </a:extLst>
          </p:cNvPr>
          <p:cNvSpPr/>
          <p:nvPr/>
        </p:nvSpPr>
        <p:spPr>
          <a:xfrm>
            <a:off x="6329619" y="3333160"/>
            <a:ext cx="901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#CA5010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129BB1-D441-4856-BFF7-CD533AD47CB2}"/>
              </a:ext>
            </a:extLst>
          </p:cNvPr>
          <p:cNvSpPr/>
          <p:nvPr/>
        </p:nvSpPr>
        <p:spPr>
          <a:xfrm>
            <a:off x="9021069" y="3333160"/>
            <a:ext cx="859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#8F7034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5FC44A-2F0F-4184-B8FE-5EA7BF6841FB}"/>
              </a:ext>
            </a:extLst>
          </p:cNvPr>
          <p:cNvSpPr/>
          <p:nvPr/>
        </p:nvSpPr>
        <p:spPr>
          <a:xfrm>
            <a:off x="3733918" y="4757133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#407855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1953EB-1F3C-4E3C-A60A-15E5ABF22BE4}"/>
              </a:ext>
            </a:extLst>
          </p:cNvPr>
          <p:cNvSpPr/>
          <p:nvPr/>
        </p:nvSpPr>
        <p:spPr>
          <a:xfrm>
            <a:off x="6363286" y="4757133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#038387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C9AE10-6C9E-4ABC-9A0D-F36B0B8A7178}"/>
              </a:ext>
            </a:extLst>
          </p:cNvPr>
          <p:cNvSpPr/>
          <p:nvPr/>
        </p:nvSpPr>
        <p:spPr>
          <a:xfrm>
            <a:off x="8982597" y="4757133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#0078D4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F8989-877B-4DC7-BD89-3F94E9B3FD74}"/>
              </a:ext>
            </a:extLst>
          </p:cNvPr>
          <p:cNvSpPr/>
          <p:nvPr/>
        </p:nvSpPr>
        <p:spPr>
          <a:xfrm>
            <a:off x="3719495" y="6226918"/>
            <a:ext cx="881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#40587C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1D22F0-AD4F-480E-8625-08C4248F4A9E}"/>
              </a:ext>
            </a:extLst>
          </p:cNvPr>
          <p:cNvSpPr/>
          <p:nvPr/>
        </p:nvSpPr>
        <p:spPr>
          <a:xfrm>
            <a:off x="6337638" y="6226918"/>
            <a:ext cx="893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#4052AB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44ED28-6EDE-4CF3-B2FF-360B7C9A5DE0}"/>
              </a:ext>
            </a:extLst>
          </p:cNvPr>
          <p:cNvSpPr/>
          <p:nvPr/>
        </p:nvSpPr>
        <p:spPr>
          <a:xfrm>
            <a:off x="9013055" y="6226918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#854085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69A2F8-3C79-40E2-A100-C60EF868DCA2}"/>
              </a:ext>
            </a:extLst>
          </p:cNvPr>
          <p:cNvSpPr/>
          <p:nvPr/>
        </p:nvSpPr>
        <p:spPr>
          <a:xfrm>
            <a:off x="3727512" y="7650267"/>
            <a:ext cx="873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#8764B8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EC6E18-3CB3-4986-93C7-BE3A9FB1121E}"/>
              </a:ext>
            </a:extLst>
          </p:cNvPr>
          <p:cNvSpPr/>
          <p:nvPr/>
        </p:nvSpPr>
        <p:spPr>
          <a:xfrm>
            <a:off x="6363286" y="7650267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#737373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A5E5CB-BFB9-4EC0-AF97-FADB6607E70F}"/>
              </a:ext>
            </a:extLst>
          </p:cNvPr>
          <p:cNvSpPr/>
          <p:nvPr/>
        </p:nvSpPr>
        <p:spPr>
          <a:xfrm>
            <a:off x="9013055" y="7650267"/>
            <a:ext cx="867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#867365</a:t>
            </a:r>
            <a:endParaRPr lang="en-CA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8741E9-86B8-4AE6-9790-D40E7C637924}"/>
              </a:ext>
            </a:extLst>
          </p:cNvPr>
          <p:cNvSpPr/>
          <p:nvPr/>
        </p:nvSpPr>
        <p:spPr>
          <a:xfrm>
            <a:off x="720108" y="8284994"/>
            <a:ext cx="10868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Source:</a:t>
            </a:r>
          </a:p>
          <a:p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  <a:hlinkClick r:id="rId2"/>
              </a:rPr>
              <a:t>https://docs.microsoft.com/en-us/sharepoint/dev/design/design-guidance-overview</a:t>
            </a:r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86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F8D18200-7381-42A7-9CB7-352D0007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32" y="1998356"/>
            <a:ext cx="10504236" cy="3857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Events Web Part</a:t>
            </a:r>
          </a:p>
        </p:txBody>
      </p:sp>
      <p:grpSp>
        <p:nvGrpSpPr>
          <p:cNvPr id="16" name="Events web part">
            <a:extLst>
              <a:ext uri="{FF2B5EF4-FFF2-40B4-BE49-F238E27FC236}">
                <a16:creationId xmlns:a16="http://schemas.microsoft.com/office/drawing/2014/main" id="{BF5C820D-BE97-4C64-9365-F2BCD260DE98}"/>
              </a:ext>
            </a:extLst>
          </p:cNvPr>
          <p:cNvGrpSpPr/>
          <p:nvPr/>
        </p:nvGrpSpPr>
        <p:grpSpPr>
          <a:xfrm>
            <a:off x="1377987" y="2142358"/>
            <a:ext cx="9435534" cy="3321474"/>
            <a:chOff x="1294375" y="2285241"/>
            <a:chExt cx="9469063" cy="3321474"/>
          </a:xfrm>
        </p:grpSpPr>
        <p:sp>
          <p:nvSpPr>
            <p:cNvPr id="42" name="Events web part title">
              <a:extLst>
                <a:ext uri="{FF2B5EF4-FFF2-40B4-BE49-F238E27FC236}">
                  <a16:creationId xmlns:a16="http://schemas.microsoft.com/office/drawing/2014/main" id="{9E68A9B8-78BE-40F2-8152-37D20BB442F8}"/>
                </a:ext>
              </a:extLst>
            </p:cNvPr>
            <p:cNvSpPr txBox="1"/>
            <p:nvPr/>
          </p:nvSpPr>
          <p:spPr>
            <a:xfrm>
              <a:off x="1294375" y="2285241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Events</a:t>
              </a:r>
            </a:p>
          </p:txBody>
        </p:sp>
        <p:grpSp>
          <p:nvGrpSpPr>
            <p:cNvPr id="4" name="Event 2">
              <a:extLst>
                <a:ext uri="{FF2B5EF4-FFF2-40B4-BE49-F238E27FC236}">
                  <a16:creationId xmlns:a16="http://schemas.microsoft.com/office/drawing/2014/main" id="{FCDA7C54-C988-4E4B-A1E3-A464A10C6AEA}"/>
                </a:ext>
              </a:extLst>
            </p:cNvPr>
            <p:cNvGrpSpPr/>
            <p:nvPr/>
          </p:nvGrpSpPr>
          <p:grpSpPr>
            <a:xfrm>
              <a:off x="3762215" y="2925762"/>
              <a:ext cx="2181386" cy="2680953"/>
              <a:chOff x="3762215" y="2925762"/>
              <a:chExt cx="2181386" cy="2680953"/>
            </a:xfrm>
          </p:grpSpPr>
          <p:sp>
            <p:nvSpPr>
              <p:cNvPr id="43" name="Event card">
                <a:extLst>
                  <a:ext uri="{FF2B5EF4-FFF2-40B4-BE49-F238E27FC236}">
                    <a16:creationId xmlns:a16="http://schemas.microsoft.com/office/drawing/2014/main" id="{29DF28C3-5082-4712-9096-AD060BBF734A}"/>
                  </a:ext>
                </a:extLst>
              </p:cNvPr>
              <p:cNvSpPr/>
              <p:nvPr/>
            </p:nvSpPr>
            <p:spPr>
              <a:xfrm>
                <a:off x="3762215" y="2925762"/>
                <a:ext cx="2181386" cy="2680953"/>
              </a:xfrm>
              <a:custGeom>
                <a:avLst/>
                <a:gdLst>
                  <a:gd name="connsiteX0" fmla="*/ 0 w 2181386"/>
                  <a:gd name="connsiteY0" fmla="*/ 0 h 2680953"/>
                  <a:gd name="connsiteX1" fmla="*/ 545347 w 2181386"/>
                  <a:gd name="connsiteY1" fmla="*/ 0 h 2680953"/>
                  <a:gd name="connsiteX2" fmla="*/ 1047065 w 2181386"/>
                  <a:gd name="connsiteY2" fmla="*/ 0 h 2680953"/>
                  <a:gd name="connsiteX3" fmla="*/ 1636040 w 2181386"/>
                  <a:gd name="connsiteY3" fmla="*/ 0 h 2680953"/>
                  <a:gd name="connsiteX4" fmla="*/ 2181386 w 2181386"/>
                  <a:gd name="connsiteY4" fmla="*/ 0 h 2680953"/>
                  <a:gd name="connsiteX5" fmla="*/ 2181386 w 2181386"/>
                  <a:gd name="connsiteY5" fmla="*/ 643429 h 2680953"/>
                  <a:gd name="connsiteX6" fmla="*/ 2181386 w 2181386"/>
                  <a:gd name="connsiteY6" fmla="*/ 1313667 h 2680953"/>
                  <a:gd name="connsiteX7" fmla="*/ 2181386 w 2181386"/>
                  <a:gd name="connsiteY7" fmla="*/ 1957096 h 2680953"/>
                  <a:gd name="connsiteX8" fmla="*/ 2181386 w 2181386"/>
                  <a:gd name="connsiteY8" fmla="*/ 2680953 h 2680953"/>
                  <a:gd name="connsiteX9" fmla="*/ 1701481 w 2181386"/>
                  <a:gd name="connsiteY9" fmla="*/ 2680953 h 2680953"/>
                  <a:gd name="connsiteX10" fmla="*/ 1156135 w 2181386"/>
                  <a:gd name="connsiteY10" fmla="*/ 2680953 h 2680953"/>
                  <a:gd name="connsiteX11" fmla="*/ 654416 w 2181386"/>
                  <a:gd name="connsiteY11" fmla="*/ 2680953 h 2680953"/>
                  <a:gd name="connsiteX12" fmla="*/ 0 w 2181386"/>
                  <a:gd name="connsiteY12" fmla="*/ 2680953 h 2680953"/>
                  <a:gd name="connsiteX13" fmla="*/ 0 w 2181386"/>
                  <a:gd name="connsiteY13" fmla="*/ 2064334 h 2680953"/>
                  <a:gd name="connsiteX14" fmla="*/ 0 w 2181386"/>
                  <a:gd name="connsiteY14" fmla="*/ 1420905 h 2680953"/>
                  <a:gd name="connsiteX15" fmla="*/ 0 w 2181386"/>
                  <a:gd name="connsiteY15" fmla="*/ 804286 h 2680953"/>
                  <a:gd name="connsiteX16" fmla="*/ 0 w 2181386"/>
                  <a:gd name="connsiteY16" fmla="*/ 0 h 268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680953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95614" y="206284"/>
                      <a:pt x="2181627" y="387069"/>
                      <a:pt x="2181386" y="643429"/>
                    </a:cubicBezTo>
                    <a:cubicBezTo>
                      <a:pt x="2181145" y="899789"/>
                      <a:pt x="2208058" y="1034689"/>
                      <a:pt x="2181386" y="1313667"/>
                    </a:cubicBezTo>
                    <a:cubicBezTo>
                      <a:pt x="2154714" y="1592645"/>
                      <a:pt x="2171305" y="1784298"/>
                      <a:pt x="2181386" y="1957096"/>
                    </a:cubicBezTo>
                    <a:cubicBezTo>
                      <a:pt x="2191467" y="2129894"/>
                      <a:pt x="2158069" y="2390292"/>
                      <a:pt x="2181386" y="2680953"/>
                    </a:cubicBezTo>
                    <a:cubicBezTo>
                      <a:pt x="2036313" y="2658400"/>
                      <a:pt x="1827095" y="2658915"/>
                      <a:pt x="1701481" y="2680953"/>
                    </a:cubicBezTo>
                    <a:cubicBezTo>
                      <a:pt x="1575867" y="2702991"/>
                      <a:pt x="1329208" y="2686808"/>
                      <a:pt x="1156135" y="2680953"/>
                    </a:cubicBezTo>
                    <a:cubicBezTo>
                      <a:pt x="983062" y="2675098"/>
                      <a:pt x="856445" y="2678164"/>
                      <a:pt x="654416" y="2680953"/>
                    </a:cubicBezTo>
                    <a:cubicBezTo>
                      <a:pt x="452387" y="2683742"/>
                      <a:pt x="291161" y="2702895"/>
                      <a:pt x="0" y="2680953"/>
                    </a:cubicBezTo>
                    <a:cubicBezTo>
                      <a:pt x="29270" y="2469866"/>
                      <a:pt x="-25258" y="2229437"/>
                      <a:pt x="0" y="2064334"/>
                    </a:cubicBezTo>
                    <a:cubicBezTo>
                      <a:pt x="25258" y="1899231"/>
                      <a:pt x="4358" y="1729532"/>
                      <a:pt x="0" y="1420905"/>
                    </a:cubicBezTo>
                    <a:cubicBezTo>
                      <a:pt x="-4358" y="1112278"/>
                      <a:pt x="5004" y="997659"/>
                      <a:pt x="0" y="804286"/>
                    </a:cubicBezTo>
                    <a:cubicBezTo>
                      <a:pt x="-5004" y="610913"/>
                      <a:pt x="28607" y="30749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44" name="Date box">
                <a:extLst>
                  <a:ext uri="{FF2B5EF4-FFF2-40B4-BE49-F238E27FC236}">
                    <a16:creationId xmlns:a16="http://schemas.microsoft.com/office/drawing/2014/main" id="{ED0DD775-926A-4673-A14F-EC536B5B90B0}"/>
                  </a:ext>
                </a:extLst>
              </p:cNvPr>
              <p:cNvSpPr/>
              <p:nvPr/>
            </p:nvSpPr>
            <p:spPr>
              <a:xfrm flipH="1">
                <a:off x="4546603" y="3232149"/>
                <a:ext cx="620710" cy="621903"/>
              </a:xfrm>
              <a:custGeom>
                <a:avLst/>
                <a:gdLst>
                  <a:gd name="connsiteX0" fmla="*/ 0 w 620710"/>
                  <a:gd name="connsiteY0" fmla="*/ 0 h 621903"/>
                  <a:gd name="connsiteX1" fmla="*/ 620710 w 620710"/>
                  <a:gd name="connsiteY1" fmla="*/ 0 h 621903"/>
                  <a:gd name="connsiteX2" fmla="*/ 620710 w 620710"/>
                  <a:gd name="connsiteY2" fmla="*/ 621903 h 621903"/>
                  <a:gd name="connsiteX3" fmla="*/ 0 w 620710"/>
                  <a:gd name="connsiteY3" fmla="*/ 621903 h 621903"/>
                  <a:gd name="connsiteX4" fmla="*/ 0 w 620710"/>
                  <a:gd name="connsiteY4" fmla="*/ 0 h 62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710" h="621903" extrusionOk="0">
                    <a:moveTo>
                      <a:pt x="0" y="0"/>
                    </a:moveTo>
                    <a:cubicBezTo>
                      <a:pt x="188517" y="-25433"/>
                      <a:pt x="373679" y="-423"/>
                      <a:pt x="620710" y="0"/>
                    </a:cubicBezTo>
                    <a:cubicBezTo>
                      <a:pt x="608228" y="163970"/>
                      <a:pt x="607700" y="480954"/>
                      <a:pt x="620710" y="621903"/>
                    </a:cubicBezTo>
                    <a:cubicBezTo>
                      <a:pt x="319089" y="603639"/>
                      <a:pt x="214140" y="642127"/>
                      <a:pt x="0" y="621903"/>
                    </a:cubicBezTo>
                    <a:cubicBezTo>
                      <a:pt x="-22370" y="464354"/>
                      <a:pt x="-26357" y="27614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45" name="Title of event">
                <a:extLst>
                  <a:ext uri="{FF2B5EF4-FFF2-40B4-BE49-F238E27FC236}">
                    <a16:creationId xmlns:a16="http://schemas.microsoft.com/office/drawing/2014/main" id="{17BDACF1-922D-4ECB-85D4-772FED333F96}"/>
                  </a:ext>
                </a:extLst>
              </p:cNvPr>
              <p:cNvSpPr txBox="1"/>
              <p:nvPr/>
            </p:nvSpPr>
            <p:spPr>
              <a:xfrm>
                <a:off x="3797289" y="4318211"/>
                <a:ext cx="20915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event</a:t>
                </a:r>
              </a:p>
            </p:txBody>
          </p:sp>
          <p:sp>
            <p:nvSpPr>
              <p:cNvPr id="46" name="Event date">
                <a:extLst>
                  <a:ext uri="{FF2B5EF4-FFF2-40B4-BE49-F238E27FC236}">
                    <a16:creationId xmlns:a16="http://schemas.microsoft.com/office/drawing/2014/main" id="{862CD150-077C-4067-8186-8F82743F3385}"/>
                  </a:ext>
                </a:extLst>
              </p:cNvPr>
              <p:cNvSpPr txBox="1"/>
              <p:nvPr/>
            </p:nvSpPr>
            <p:spPr>
              <a:xfrm>
                <a:off x="3797289" y="4808414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4B4B4B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Tuesday 12:00 AM – 1:00 PM</a:t>
                </a:r>
              </a:p>
            </p:txBody>
          </p:sp>
          <p:sp>
            <p:nvSpPr>
              <p:cNvPr id="47" name="Location">
                <a:extLst>
                  <a:ext uri="{FF2B5EF4-FFF2-40B4-BE49-F238E27FC236}">
                    <a16:creationId xmlns:a16="http://schemas.microsoft.com/office/drawing/2014/main" id="{14A1D3B8-BC40-4570-B8DD-02B3036FC5FA}"/>
                  </a:ext>
                </a:extLst>
              </p:cNvPr>
              <p:cNvSpPr txBox="1"/>
              <p:nvPr/>
            </p:nvSpPr>
            <p:spPr>
              <a:xfrm>
                <a:off x="3797289" y="4949910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48" name="Category">
                <a:extLst>
                  <a:ext uri="{FF2B5EF4-FFF2-40B4-BE49-F238E27FC236}">
                    <a16:creationId xmlns:a16="http://schemas.microsoft.com/office/drawing/2014/main" id="{E334A192-38EA-40E9-9E61-EAE2F3413BA3}"/>
                  </a:ext>
                </a:extLst>
              </p:cNvPr>
              <p:cNvSpPr txBox="1"/>
              <p:nvPr/>
            </p:nvSpPr>
            <p:spPr>
              <a:xfrm>
                <a:off x="3797289" y="4135744"/>
                <a:ext cx="20915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49" name="Month">
                <a:extLst>
                  <a:ext uri="{FF2B5EF4-FFF2-40B4-BE49-F238E27FC236}">
                    <a16:creationId xmlns:a16="http://schemas.microsoft.com/office/drawing/2014/main" id="{A80DB601-9BF0-4620-B278-C177428F3D48}"/>
                  </a:ext>
                </a:extLst>
              </p:cNvPr>
              <p:cNvSpPr txBox="1"/>
              <p:nvPr/>
            </p:nvSpPr>
            <p:spPr>
              <a:xfrm>
                <a:off x="4558903" y="3313887"/>
                <a:ext cx="598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8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Month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56028F0F-C536-4C2A-9C64-397116BC4EFE}"/>
                  </a:ext>
                </a:extLst>
              </p:cNvPr>
              <p:cNvSpPr txBox="1"/>
              <p:nvPr/>
            </p:nvSpPr>
            <p:spPr>
              <a:xfrm>
                <a:off x="4558903" y="3477490"/>
                <a:ext cx="5988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01</a:t>
                </a:r>
              </a:p>
            </p:txBody>
          </p:sp>
        </p:grpSp>
        <p:grpSp>
          <p:nvGrpSpPr>
            <p:cNvPr id="52" name="Event 3">
              <a:extLst>
                <a:ext uri="{FF2B5EF4-FFF2-40B4-BE49-F238E27FC236}">
                  <a16:creationId xmlns:a16="http://schemas.microsoft.com/office/drawing/2014/main" id="{C63DB8D1-ABE3-4CD1-80E4-4704EEF640F2}"/>
                </a:ext>
              </a:extLst>
            </p:cNvPr>
            <p:cNvGrpSpPr/>
            <p:nvPr/>
          </p:nvGrpSpPr>
          <p:grpSpPr>
            <a:xfrm>
              <a:off x="6135845" y="2925762"/>
              <a:ext cx="2181386" cy="2680953"/>
              <a:chOff x="3762215" y="2925762"/>
              <a:chExt cx="2181386" cy="2680953"/>
            </a:xfrm>
          </p:grpSpPr>
          <p:sp>
            <p:nvSpPr>
              <p:cNvPr id="53" name="Event card">
                <a:extLst>
                  <a:ext uri="{FF2B5EF4-FFF2-40B4-BE49-F238E27FC236}">
                    <a16:creationId xmlns:a16="http://schemas.microsoft.com/office/drawing/2014/main" id="{67B0FE72-DFED-4D49-ACDA-B59F21A929DC}"/>
                  </a:ext>
                </a:extLst>
              </p:cNvPr>
              <p:cNvSpPr/>
              <p:nvPr/>
            </p:nvSpPr>
            <p:spPr>
              <a:xfrm>
                <a:off x="3762215" y="2925762"/>
                <a:ext cx="2181386" cy="2680953"/>
              </a:xfrm>
              <a:custGeom>
                <a:avLst/>
                <a:gdLst>
                  <a:gd name="connsiteX0" fmla="*/ 0 w 2181386"/>
                  <a:gd name="connsiteY0" fmla="*/ 0 h 2680953"/>
                  <a:gd name="connsiteX1" fmla="*/ 545347 w 2181386"/>
                  <a:gd name="connsiteY1" fmla="*/ 0 h 2680953"/>
                  <a:gd name="connsiteX2" fmla="*/ 1047065 w 2181386"/>
                  <a:gd name="connsiteY2" fmla="*/ 0 h 2680953"/>
                  <a:gd name="connsiteX3" fmla="*/ 1636040 w 2181386"/>
                  <a:gd name="connsiteY3" fmla="*/ 0 h 2680953"/>
                  <a:gd name="connsiteX4" fmla="*/ 2181386 w 2181386"/>
                  <a:gd name="connsiteY4" fmla="*/ 0 h 2680953"/>
                  <a:gd name="connsiteX5" fmla="*/ 2181386 w 2181386"/>
                  <a:gd name="connsiteY5" fmla="*/ 643429 h 2680953"/>
                  <a:gd name="connsiteX6" fmla="*/ 2181386 w 2181386"/>
                  <a:gd name="connsiteY6" fmla="*/ 1313667 h 2680953"/>
                  <a:gd name="connsiteX7" fmla="*/ 2181386 w 2181386"/>
                  <a:gd name="connsiteY7" fmla="*/ 1957096 h 2680953"/>
                  <a:gd name="connsiteX8" fmla="*/ 2181386 w 2181386"/>
                  <a:gd name="connsiteY8" fmla="*/ 2680953 h 2680953"/>
                  <a:gd name="connsiteX9" fmla="*/ 1701481 w 2181386"/>
                  <a:gd name="connsiteY9" fmla="*/ 2680953 h 2680953"/>
                  <a:gd name="connsiteX10" fmla="*/ 1156135 w 2181386"/>
                  <a:gd name="connsiteY10" fmla="*/ 2680953 h 2680953"/>
                  <a:gd name="connsiteX11" fmla="*/ 654416 w 2181386"/>
                  <a:gd name="connsiteY11" fmla="*/ 2680953 h 2680953"/>
                  <a:gd name="connsiteX12" fmla="*/ 0 w 2181386"/>
                  <a:gd name="connsiteY12" fmla="*/ 2680953 h 2680953"/>
                  <a:gd name="connsiteX13" fmla="*/ 0 w 2181386"/>
                  <a:gd name="connsiteY13" fmla="*/ 2064334 h 2680953"/>
                  <a:gd name="connsiteX14" fmla="*/ 0 w 2181386"/>
                  <a:gd name="connsiteY14" fmla="*/ 1420905 h 2680953"/>
                  <a:gd name="connsiteX15" fmla="*/ 0 w 2181386"/>
                  <a:gd name="connsiteY15" fmla="*/ 804286 h 2680953"/>
                  <a:gd name="connsiteX16" fmla="*/ 0 w 2181386"/>
                  <a:gd name="connsiteY16" fmla="*/ 0 h 268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680953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95614" y="206284"/>
                      <a:pt x="2181627" y="387069"/>
                      <a:pt x="2181386" y="643429"/>
                    </a:cubicBezTo>
                    <a:cubicBezTo>
                      <a:pt x="2181145" y="899789"/>
                      <a:pt x="2208058" y="1034689"/>
                      <a:pt x="2181386" y="1313667"/>
                    </a:cubicBezTo>
                    <a:cubicBezTo>
                      <a:pt x="2154714" y="1592645"/>
                      <a:pt x="2171305" y="1784298"/>
                      <a:pt x="2181386" y="1957096"/>
                    </a:cubicBezTo>
                    <a:cubicBezTo>
                      <a:pt x="2191467" y="2129894"/>
                      <a:pt x="2158069" y="2390292"/>
                      <a:pt x="2181386" y="2680953"/>
                    </a:cubicBezTo>
                    <a:cubicBezTo>
                      <a:pt x="2036313" y="2658400"/>
                      <a:pt x="1827095" y="2658915"/>
                      <a:pt x="1701481" y="2680953"/>
                    </a:cubicBezTo>
                    <a:cubicBezTo>
                      <a:pt x="1575867" y="2702991"/>
                      <a:pt x="1329208" y="2686808"/>
                      <a:pt x="1156135" y="2680953"/>
                    </a:cubicBezTo>
                    <a:cubicBezTo>
                      <a:pt x="983062" y="2675098"/>
                      <a:pt x="856445" y="2678164"/>
                      <a:pt x="654416" y="2680953"/>
                    </a:cubicBezTo>
                    <a:cubicBezTo>
                      <a:pt x="452387" y="2683742"/>
                      <a:pt x="291161" y="2702895"/>
                      <a:pt x="0" y="2680953"/>
                    </a:cubicBezTo>
                    <a:cubicBezTo>
                      <a:pt x="29270" y="2469866"/>
                      <a:pt x="-25258" y="2229437"/>
                      <a:pt x="0" y="2064334"/>
                    </a:cubicBezTo>
                    <a:cubicBezTo>
                      <a:pt x="25258" y="1899231"/>
                      <a:pt x="4358" y="1729532"/>
                      <a:pt x="0" y="1420905"/>
                    </a:cubicBezTo>
                    <a:cubicBezTo>
                      <a:pt x="-4358" y="1112278"/>
                      <a:pt x="5004" y="997659"/>
                      <a:pt x="0" y="804286"/>
                    </a:cubicBezTo>
                    <a:cubicBezTo>
                      <a:pt x="-5004" y="610913"/>
                      <a:pt x="28607" y="30749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54" name="Date box">
                <a:extLst>
                  <a:ext uri="{FF2B5EF4-FFF2-40B4-BE49-F238E27FC236}">
                    <a16:creationId xmlns:a16="http://schemas.microsoft.com/office/drawing/2014/main" id="{42B2D132-5D20-4E46-9FFA-FD609D57A804}"/>
                  </a:ext>
                </a:extLst>
              </p:cNvPr>
              <p:cNvSpPr/>
              <p:nvPr/>
            </p:nvSpPr>
            <p:spPr>
              <a:xfrm flipH="1">
                <a:off x="4546603" y="3232149"/>
                <a:ext cx="620710" cy="621903"/>
              </a:xfrm>
              <a:custGeom>
                <a:avLst/>
                <a:gdLst>
                  <a:gd name="connsiteX0" fmla="*/ 0 w 620710"/>
                  <a:gd name="connsiteY0" fmla="*/ 0 h 621903"/>
                  <a:gd name="connsiteX1" fmla="*/ 620710 w 620710"/>
                  <a:gd name="connsiteY1" fmla="*/ 0 h 621903"/>
                  <a:gd name="connsiteX2" fmla="*/ 620710 w 620710"/>
                  <a:gd name="connsiteY2" fmla="*/ 621903 h 621903"/>
                  <a:gd name="connsiteX3" fmla="*/ 0 w 620710"/>
                  <a:gd name="connsiteY3" fmla="*/ 621903 h 621903"/>
                  <a:gd name="connsiteX4" fmla="*/ 0 w 620710"/>
                  <a:gd name="connsiteY4" fmla="*/ 0 h 62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710" h="621903" extrusionOk="0">
                    <a:moveTo>
                      <a:pt x="0" y="0"/>
                    </a:moveTo>
                    <a:cubicBezTo>
                      <a:pt x="188517" y="-25433"/>
                      <a:pt x="373679" y="-423"/>
                      <a:pt x="620710" y="0"/>
                    </a:cubicBezTo>
                    <a:cubicBezTo>
                      <a:pt x="608228" y="163970"/>
                      <a:pt x="607700" y="480954"/>
                      <a:pt x="620710" y="621903"/>
                    </a:cubicBezTo>
                    <a:cubicBezTo>
                      <a:pt x="319089" y="603639"/>
                      <a:pt x="214140" y="642127"/>
                      <a:pt x="0" y="621903"/>
                    </a:cubicBezTo>
                    <a:cubicBezTo>
                      <a:pt x="-22370" y="464354"/>
                      <a:pt x="-26357" y="27614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55" name="Title of event">
                <a:extLst>
                  <a:ext uri="{FF2B5EF4-FFF2-40B4-BE49-F238E27FC236}">
                    <a16:creationId xmlns:a16="http://schemas.microsoft.com/office/drawing/2014/main" id="{886D3BDF-866D-40E1-B0A8-3B1E95E4D6C2}"/>
                  </a:ext>
                </a:extLst>
              </p:cNvPr>
              <p:cNvSpPr txBox="1"/>
              <p:nvPr/>
            </p:nvSpPr>
            <p:spPr>
              <a:xfrm>
                <a:off x="3797289" y="4318211"/>
                <a:ext cx="20915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event</a:t>
                </a:r>
              </a:p>
            </p:txBody>
          </p:sp>
          <p:sp>
            <p:nvSpPr>
              <p:cNvPr id="56" name="Event date">
                <a:extLst>
                  <a:ext uri="{FF2B5EF4-FFF2-40B4-BE49-F238E27FC236}">
                    <a16:creationId xmlns:a16="http://schemas.microsoft.com/office/drawing/2014/main" id="{38E57D95-4008-4D4D-8CFB-254271BC70AC}"/>
                  </a:ext>
                </a:extLst>
              </p:cNvPr>
              <p:cNvSpPr txBox="1"/>
              <p:nvPr/>
            </p:nvSpPr>
            <p:spPr>
              <a:xfrm>
                <a:off x="3797289" y="4808414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4B4B4B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Tuesday 12:00 AM – 1:00 PM</a:t>
                </a:r>
              </a:p>
            </p:txBody>
          </p:sp>
          <p:sp>
            <p:nvSpPr>
              <p:cNvPr id="57" name="Location">
                <a:extLst>
                  <a:ext uri="{FF2B5EF4-FFF2-40B4-BE49-F238E27FC236}">
                    <a16:creationId xmlns:a16="http://schemas.microsoft.com/office/drawing/2014/main" id="{B850567D-AE5D-4B42-A37E-6D7E19FBC061}"/>
                  </a:ext>
                </a:extLst>
              </p:cNvPr>
              <p:cNvSpPr txBox="1"/>
              <p:nvPr/>
            </p:nvSpPr>
            <p:spPr>
              <a:xfrm>
                <a:off x="3797289" y="4949910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58" name="Category">
                <a:extLst>
                  <a:ext uri="{FF2B5EF4-FFF2-40B4-BE49-F238E27FC236}">
                    <a16:creationId xmlns:a16="http://schemas.microsoft.com/office/drawing/2014/main" id="{99459D55-606B-40A3-85AE-D5A30D5E93CD}"/>
                  </a:ext>
                </a:extLst>
              </p:cNvPr>
              <p:cNvSpPr txBox="1"/>
              <p:nvPr/>
            </p:nvSpPr>
            <p:spPr>
              <a:xfrm>
                <a:off x="3797289" y="4135744"/>
                <a:ext cx="20915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59" name="Month">
                <a:extLst>
                  <a:ext uri="{FF2B5EF4-FFF2-40B4-BE49-F238E27FC236}">
                    <a16:creationId xmlns:a16="http://schemas.microsoft.com/office/drawing/2014/main" id="{FFF408E3-5DE2-4F60-BB77-95FE25CE12EB}"/>
                  </a:ext>
                </a:extLst>
              </p:cNvPr>
              <p:cNvSpPr txBox="1"/>
              <p:nvPr/>
            </p:nvSpPr>
            <p:spPr>
              <a:xfrm>
                <a:off x="4558903" y="3313887"/>
                <a:ext cx="598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8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Month</a:t>
                </a:r>
              </a:p>
            </p:txBody>
          </p:sp>
          <p:sp>
            <p:nvSpPr>
              <p:cNvPr id="60" name="Date">
                <a:extLst>
                  <a:ext uri="{FF2B5EF4-FFF2-40B4-BE49-F238E27FC236}">
                    <a16:creationId xmlns:a16="http://schemas.microsoft.com/office/drawing/2014/main" id="{33C1B04B-7B67-40F2-907B-F57308ED0858}"/>
                  </a:ext>
                </a:extLst>
              </p:cNvPr>
              <p:cNvSpPr txBox="1"/>
              <p:nvPr/>
            </p:nvSpPr>
            <p:spPr>
              <a:xfrm>
                <a:off x="4558903" y="3477490"/>
                <a:ext cx="5988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01</a:t>
                </a:r>
              </a:p>
            </p:txBody>
          </p:sp>
        </p:grpSp>
        <p:grpSp>
          <p:nvGrpSpPr>
            <p:cNvPr id="61" name="Event 4">
              <a:extLst>
                <a:ext uri="{FF2B5EF4-FFF2-40B4-BE49-F238E27FC236}">
                  <a16:creationId xmlns:a16="http://schemas.microsoft.com/office/drawing/2014/main" id="{F0F2BE39-8F3C-4E83-9FED-C8F2379AEC5D}"/>
                </a:ext>
              </a:extLst>
            </p:cNvPr>
            <p:cNvGrpSpPr/>
            <p:nvPr/>
          </p:nvGrpSpPr>
          <p:grpSpPr>
            <a:xfrm>
              <a:off x="8481336" y="2925762"/>
              <a:ext cx="2181386" cy="2680953"/>
              <a:chOff x="3762215" y="2925762"/>
              <a:chExt cx="2181386" cy="2680953"/>
            </a:xfrm>
          </p:grpSpPr>
          <p:sp>
            <p:nvSpPr>
              <p:cNvPr id="62" name="Event card">
                <a:extLst>
                  <a:ext uri="{FF2B5EF4-FFF2-40B4-BE49-F238E27FC236}">
                    <a16:creationId xmlns:a16="http://schemas.microsoft.com/office/drawing/2014/main" id="{5DDE89CE-3928-4FAD-9D50-6A8044030EE7}"/>
                  </a:ext>
                </a:extLst>
              </p:cNvPr>
              <p:cNvSpPr/>
              <p:nvPr/>
            </p:nvSpPr>
            <p:spPr>
              <a:xfrm>
                <a:off x="3762215" y="2925762"/>
                <a:ext cx="2181386" cy="2680953"/>
              </a:xfrm>
              <a:custGeom>
                <a:avLst/>
                <a:gdLst>
                  <a:gd name="connsiteX0" fmla="*/ 0 w 2181386"/>
                  <a:gd name="connsiteY0" fmla="*/ 0 h 2680953"/>
                  <a:gd name="connsiteX1" fmla="*/ 545347 w 2181386"/>
                  <a:gd name="connsiteY1" fmla="*/ 0 h 2680953"/>
                  <a:gd name="connsiteX2" fmla="*/ 1047065 w 2181386"/>
                  <a:gd name="connsiteY2" fmla="*/ 0 h 2680953"/>
                  <a:gd name="connsiteX3" fmla="*/ 1636040 w 2181386"/>
                  <a:gd name="connsiteY3" fmla="*/ 0 h 2680953"/>
                  <a:gd name="connsiteX4" fmla="*/ 2181386 w 2181386"/>
                  <a:gd name="connsiteY4" fmla="*/ 0 h 2680953"/>
                  <a:gd name="connsiteX5" fmla="*/ 2181386 w 2181386"/>
                  <a:gd name="connsiteY5" fmla="*/ 643429 h 2680953"/>
                  <a:gd name="connsiteX6" fmla="*/ 2181386 w 2181386"/>
                  <a:gd name="connsiteY6" fmla="*/ 1313667 h 2680953"/>
                  <a:gd name="connsiteX7" fmla="*/ 2181386 w 2181386"/>
                  <a:gd name="connsiteY7" fmla="*/ 1957096 h 2680953"/>
                  <a:gd name="connsiteX8" fmla="*/ 2181386 w 2181386"/>
                  <a:gd name="connsiteY8" fmla="*/ 2680953 h 2680953"/>
                  <a:gd name="connsiteX9" fmla="*/ 1701481 w 2181386"/>
                  <a:gd name="connsiteY9" fmla="*/ 2680953 h 2680953"/>
                  <a:gd name="connsiteX10" fmla="*/ 1156135 w 2181386"/>
                  <a:gd name="connsiteY10" fmla="*/ 2680953 h 2680953"/>
                  <a:gd name="connsiteX11" fmla="*/ 654416 w 2181386"/>
                  <a:gd name="connsiteY11" fmla="*/ 2680953 h 2680953"/>
                  <a:gd name="connsiteX12" fmla="*/ 0 w 2181386"/>
                  <a:gd name="connsiteY12" fmla="*/ 2680953 h 2680953"/>
                  <a:gd name="connsiteX13" fmla="*/ 0 w 2181386"/>
                  <a:gd name="connsiteY13" fmla="*/ 2064334 h 2680953"/>
                  <a:gd name="connsiteX14" fmla="*/ 0 w 2181386"/>
                  <a:gd name="connsiteY14" fmla="*/ 1420905 h 2680953"/>
                  <a:gd name="connsiteX15" fmla="*/ 0 w 2181386"/>
                  <a:gd name="connsiteY15" fmla="*/ 804286 h 2680953"/>
                  <a:gd name="connsiteX16" fmla="*/ 0 w 2181386"/>
                  <a:gd name="connsiteY16" fmla="*/ 0 h 268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680953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95614" y="206284"/>
                      <a:pt x="2181627" y="387069"/>
                      <a:pt x="2181386" y="643429"/>
                    </a:cubicBezTo>
                    <a:cubicBezTo>
                      <a:pt x="2181145" y="899789"/>
                      <a:pt x="2208058" y="1034689"/>
                      <a:pt x="2181386" y="1313667"/>
                    </a:cubicBezTo>
                    <a:cubicBezTo>
                      <a:pt x="2154714" y="1592645"/>
                      <a:pt x="2171305" y="1784298"/>
                      <a:pt x="2181386" y="1957096"/>
                    </a:cubicBezTo>
                    <a:cubicBezTo>
                      <a:pt x="2191467" y="2129894"/>
                      <a:pt x="2158069" y="2390292"/>
                      <a:pt x="2181386" y="2680953"/>
                    </a:cubicBezTo>
                    <a:cubicBezTo>
                      <a:pt x="2036313" y="2658400"/>
                      <a:pt x="1827095" y="2658915"/>
                      <a:pt x="1701481" y="2680953"/>
                    </a:cubicBezTo>
                    <a:cubicBezTo>
                      <a:pt x="1575867" y="2702991"/>
                      <a:pt x="1329208" y="2686808"/>
                      <a:pt x="1156135" y="2680953"/>
                    </a:cubicBezTo>
                    <a:cubicBezTo>
                      <a:pt x="983062" y="2675098"/>
                      <a:pt x="856445" y="2678164"/>
                      <a:pt x="654416" y="2680953"/>
                    </a:cubicBezTo>
                    <a:cubicBezTo>
                      <a:pt x="452387" y="2683742"/>
                      <a:pt x="291161" y="2702895"/>
                      <a:pt x="0" y="2680953"/>
                    </a:cubicBezTo>
                    <a:cubicBezTo>
                      <a:pt x="29270" y="2469866"/>
                      <a:pt x="-25258" y="2229437"/>
                      <a:pt x="0" y="2064334"/>
                    </a:cubicBezTo>
                    <a:cubicBezTo>
                      <a:pt x="25258" y="1899231"/>
                      <a:pt x="4358" y="1729532"/>
                      <a:pt x="0" y="1420905"/>
                    </a:cubicBezTo>
                    <a:cubicBezTo>
                      <a:pt x="-4358" y="1112278"/>
                      <a:pt x="5004" y="997659"/>
                      <a:pt x="0" y="804286"/>
                    </a:cubicBezTo>
                    <a:cubicBezTo>
                      <a:pt x="-5004" y="610913"/>
                      <a:pt x="28607" y="30749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63" name="Date box">
                <a:extLst>
                  <a:ext uri="{FF2B5EF4-FFF2-40B4-BE49-F238E27FC236}">
                    <a16:creationId xmlns:a16="http://schemas.microsoft.com/office/drawing/2014/main" id="{8F253F79-CBBA-4E12-A46C-F977ABFC5D72}"/>
                  </a:ext>
                </a:extLst>
              </p:cNvPr>
              <p:cNvSpPr/>
              <p:nvPr/>
            </p:nvSpPr>
            <p:spPr>
              <a:xfrm flipH="1">
                <a:off x="4546603" y="3232149"/>
                <a:ext cx="620710" cy="621903"/>
              </a:xfrm>
              <a:custGeom>
                <a:avLst/>
                <a:gdLst>
                  <a:gd name="connsiteX0" fmla="*/ 0 w 620710"/>
                  <a:gd name="connsiteY0" fmla="*/ 0 h 621903"/>
                  <a:gd name="connsiteX1" fmla="*/ 620710 w 620710"/>
                  <a:gd name="connsiteY1" fmla="*/ 0 h 621903"/>
                  <a:gd name="connsiteX2" fmla="*/ 620710 w 620710"/>
                  <a:gd name="connsiteY2" fmla="*/ 621903 h 621903"/>
                  <a:gd name="connsiteX3" fmla="*/ 0 w 620710"/>
                  <a:gd name="connsiteY3" fmla="*/ 621903 h 621903"/>
                  <a:gd name="connsiteX4" fmla="*/ 0 w 620710"/>
                  <a:gd name="connsiteY4" fmla="*/ 0 h 621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710" h="621903" extrusionOk="0">
                    <a:moveTo>
                      <a:pt x="0" y="0"/>
                    </a:moveTo>
                    <a:cubicBezTo>
                      <a:pt x="188517" y="-25433"/>
                      <a:pt x="373679" y="-423"/>
                      <a:pt x="620710" y="0"/>
                    </a:cubicBezTo>
                    <a:cubicBezTo>
                      <a:pt x="608228" y="163970"/>
                      <a:pt x="607700" y="480954"/>
                      <a:pt x="620710" y="621903"/>
                    </a:cubicBezTo>
                    <a:cubicBezTo>
                      <a:pt x="319089" y="603639"/>
                      <a:pt x="214140" y="642127"/>
                      <a:pt x="0" y="621903"/>
                    </a:cubicBezTo>
                    <a:cubicBezTo>
                      <a:pt x="-22370" y="464354"/>
                      <a:pt x="-26357" y="27614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64" name="Title of event">
                <a:extLst>
                  <a:ext uri="{FF2B5EF4-FFF2-40B4-BE49-F238E27FC236}">
                    <a16:creationId xmlns:a16="http://schemas.microsoft.com/office/drawing/2014/main" id="{4C28B8B7-2AA4-43DB-8B62-133FE261E595}"/>
                  </a:ext>
                </a:extLst>
              </p:cNvPr>
              <p:cNvSpPr txBox="1"/>
              <p:nvPr/>
            </p:nvSpPr>
            <p:spPr>
              <a:xfrm>
                <a:off x="3797289" y="4318211"/>
                <a:ext cx="20915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 of event</a:t>
                </a:r>
              </a:p>
            </p:txBody>
          </p:sp>
          <p:sp>
            <p:nvSpPr>
              <p:cNvPr id="65" name="Event date">
                <a:extLst>
                  <a:ext uri="{FF2B5EF4-FFF2-40B4-BE49-F238E27FC236}">
                    <a16:creationId xmlns:a16="http://schemas.microsoft.com/office/drawing/2014/main" id="{FC275787-42A1-4617-BFAD-EF32FC7CC67B}"/>
                  </a:ext>
                </a:extLst>
              </p:cNvPr>
              <p:cNvSpPr txBox="1"/>
              <p:nvPr/>
            </p:nvSpPr>
            <p:spPr>
              <a:xfrm>
                <a:off x="3797289" y="4808414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4B4B4B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Tuesday 12:00 AM – 1:00 PM</a:t>
                </a:r>
              </a:p>
            </p:txBody>
          </p:sp>
          <p:sp>
            <p:nvSpPr>
              <p:cNvPr id="66" name="Location">
                <a:extLst>
                  <a:ext uri="{FF2B5EF4-FFF2-40B4-BE49-F238E27FC236}">
                    <a16:creationId xmlns:a16="http://schemas.microsoft.com/office/drawing/2014/main" id="{E92B7FFF-9285-4E97-9738-F734E8582828}"/>
                  </a:ext>
                </a:extLst>
              </p:cNvPr>
              <p:cNvSpPr txBox="1"/>
              <p:nvPr/>
            </p:nvSpPr>
            <p:spPr>
              <a:xfrm>
                <a:off x="3797289" y="4949910"/>
                <a:ext cx="209154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6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67" name="Category">
                <a:extLst>
                  <a:ext uri="{FF2B5EF4-FFF2-40B4-BE49-F238E27FC236}">
                    <a16:creationId xmlns:a16="http://schemas.microsoft.com/office/drawing/2014/main" id="{4CDF1324-951E-4A3A-8DCB-87D011F874A9}"/>
                  </a:ext>
                </a:extLst>
              </p:cNvPr>
              <p:cNvSpPr txBox="1"/>
              <p:nvPr/>
            </p:nvSpPr>
            <p:spPr>
              <a:xfrm>
                <a:off x="3797289" y="4135744"/>
                <a:ext cx="209154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Category</a:t>
                </a:r>
              </a:p>
            </p:txBody>
          </p:sp>
          <p:sp>
            <p:nvSpPr>
              <p:cNvPr id="68" name="Month">
                <a:extLst>
                  <a:ext uri="{FF2B5EF4-FFF2-40B4-BE49-F238E27FC236}">
                    <a16:creationId xmlns:a16="http://schemas.microsoft.com/office/drawing/2014/main" id="{2C142714-2643-4BF3-8BE5-50CDD51F635E}"/>
                  </a:ext>
                </a:extLst>
              </p:cNvPr>
              <p:cNvSpPr txBox="1"/>
              <p:nvPr/>
            </p:nvSpPr>
            <p:spPr>
              <a:xfrm>
                <a:off x="4558903" y="3313887"/>
                <a:ext cx="5988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8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Month</a:t>
                </a:r>
              </a:p>
            </p:txBody>
          </p:sp>
          <p:sp>
            <p:nvSpPr>
              <p:cNvPr id="69" name="Date">
                <a:extLst>
                  <a:ext uri="{FF2B5EF4-FFF2-40B4-BE49-F238E27FC236}">
                    <a16:creationId xmlns:a16="http://schemas.microsoft.com/office/drawing/2014/main" id="{B8667E7B-FA95-4B86-9896-52591EA74DC0}"/>
                  </a:ext>
                </a:extLst>
              </p:cNvPr>
              <p:cNvSpPr txBox="1"/>
              <p:nvPr/>
            </p:nvSpPr>
            <p:spPr>
              <a:xfrm>
                <a:off x="4558903" y="3477490"/>
                <a:ext cx="5988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01</a:t>
                </a:r>
              </a:p>
            </p:txBody>
          </p:sp>
        </p:grpSp>
        <p:grpSp>
          <p:nvGrpSpPr>
            <p:cNvPr id="15" name="Event 1">
              <a:extLst>
                <a:ext uri="{FF2B5EF4-FFF2-40B4-BE49-F238E27FC236}">
                  <a16:creationId xmlns:a16="http://schemas.microsoft.com/office/drawing/2014/main" id="{9E621C99-5D28-4D33-8080-74E1F51A128B}"/>
                </a:ext>
              </a:extLst>
            </p:cNvPr>
            <p:cNvGrpSpPr/>
            <p:nvPr/>
          </p:nvGrpSpPr>
          <p:grpSpPr>
            <a:xfrm>
              <a:off x="1384870" y="2925234"/>
              <a:ext cx="2193686" cy="2681481"/>
              <a:chOff x="1384870" y="2925234"/>
              <a:chExt cx="2193686" cy="2681481"/>
            </a:xfrm>
          </p:grpSpPr>
          <p:sp>
            <p:nvSpPr>
              <p:cNvPr id="71" name="Event card">
                <a:extLst>
                  <a:ext uri="{FF2B5EF4-FFF2-40B4-BE49-F238E27FC236}">
                    <a16:creationId xmlns:a16="http://schemas.microsoft.com/office/drawing/2014/main" id="{BE50579C-9917-4223-A264-D3BB9438D450}"/>
                  </a:ext>
                </a:extLst>
              </p:cNvPr>
              <p:cNvSpPr/>
              <p:nvPr/>
            </p:nvSpPr>
            <p:spPr>
              <a:xfrm>
                <a:off x="1384870" y="2925762"/>
                <a:ext cx="2181386" cy="2680953"/>
              </a:xfrm>
              <a:custGeom>
                <a:avLst/>
                <a:gdLst>
                  <a:gd name="connsiteX0" fmla="*/ 0 w 2181386"/>
                  <a:gd name="connsiteY0" fmla="*/ 0 h 2680953"/>
                  <a:gd name="connsiteX1" fmla="*/ 545347 w 2181386"/>
                  <a:gd name="connsiteY1" fmla="*/ 0 h 2680953"/>
                  <a:gd name="connsiteX2" fmla="*/ 1047065 w 2181386"/>
                  <a:gd name="connsiteY2" fmla="*/ 0 h 2680953"/>
                  <a:gd name="connsiteX3" fmla="*/ 1636040 w 2181386"/>
                  <a:gd name="connsiteY3" fmla="*/ 0 h 2680953"/>
                  <a:gd name="connsiteX4" fmla="*/ 2181386 w 2181386"/>
                  <a:gd name="connsiteY4" fmla="*/ 0 h 2680953"/>
                  <a:gd name="connsiteX5" fmla="*/ 2181386 w 2181386"/>
                  <a:gd name="connsiteY5" fmla="*/ 643429 h 2680953"/>
                  <a:gd name="connsiteX6" fmla="*/ 2181386 w 2181386"/>
                  <a:gd name="connsiteY6" fmla="*/ 1313667 h 2680953"/>
                  <a:gd name="connsiteX7" fmla="*/ 2181386 w 2181386"/>
                  <a:gd name="connsiteY7" fmla="*/ 1957096 h 2680953"/>
                  <a:gd name="connsiteX8" fmla="*/ 2181386 w 2181386"/>
                  <a:gd name="connsiteY8" fmla="*/ 2680953 h 2680953"/>
                  <a:gd name="connsiteX9" fmla="*/ 1701481 w 2181386"/>
                  <a:gd name="connsiteY9" fmla="*/ 2680953 h 2680953"/>
                  <a:gd name="connsiteX10" fmla="*/ 1156135 w 2181386"/>
                  <a:gd name="connsiteY10" fmla="*/ 2680953 h 2680953"/>
                  <a:gd name="connsiteX11" fmla="*/ 654416 w 2181386"/>
                  <a:gd name="connsiteY11" fmla="*/ 2680953 h 2680953"/>
                  <a:gd name="connsiteX12" fmla="*/ 0 w 2181386"/>
                  <a:gd name="connsiteY12" fmla="*/ 2680953 h 2680953"/>
                  <a:gd name="connsiteX13" fmla="*/ 0 w 2181386"/>
                  <a:gd name="connsiteY13" fmla="*/ 2064334 h 2680953"/>
                  <a:gd name="connsiteX14" fmla="*/ 0 w 2181386"/>
                  <a:gd name="connsiteY14" fmla="*/ 1420905 h 2680953"/>
                  <a:gd name="connsiteX15" fmla="*/ 0 w 2181386"/>
                  <a:gd name="connsiteY15" fmla="*/ 804286 h 2680953"/>
                  <a:gd name="connsiteX16" fmla="*/ 0 w 2181386"/>
                  <a:gd name="connsiteY16" fmla="*/ 0 h 268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680953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95614" y="206284"/>
                      <a:pt x="2181627" y="387069"/>
                      <a:pt x="2181386" y="643429"/>
                    </a:cubicBezTo>
                    <a:cubicBezTo>
                      <a:pt x="2181145" y="899789"/>
                      <a:pt x="2208058" y="1034689"/>
                      <a:pt x="2181386" y="1313667"/>
                    </a:cubicBezTo>
                    <a:cubicBezTo>
                      <a:pt x="2154714" y="1592645"/>
                      <a:pt x="2171305" y="1784298"/>
                      <a:pt x="2181386" y="1957096"/>
                    </a:cubicBezTo>
                    <a:cubicBezTo>
                      <a:pt x="2191467" y="2129894"/>
                      <a:pt x="2158069" y="2390292"/>
                      <a:pt x="2181386" y="2680953"/>
                    </a:cubicBezTo>
                    <a:cubicBezTo>
                      <a:pt x="2036313" y="2658400"/>
                      <a:pt x="1827095" y="2658915"/>
                      <a:pt x="1701481" y="2680953"/>
                    </a:cubicBezTo>
                    <a:cubicBezTo>
                      <a:pt x="1575867" y="2702991"/>
                      <a:pt x="1329208" y="2686808"/>
                      <a:pt x="1156135" y="2680953"/>
                    </a:cubicBezTo>
                    <a:cubicBezTo>
                      <a:pt x="983062" y="2675098"/>
                      <a:pt x="856445" y="2678164"/>
                      <a:pt x="654416" y="2680953"/>
                    </a:cubicBezTo>
                    <a:cubicBezTo>
                      <a:pt x="452387" y="2683742"/>
                      <a:pt x="291161" y="2702895"/>
                      <a:pt x="0" y="2680953"/>
                    </a:cubicBezTo>
                    <a:cubicBezTo>
                      <a:pt x="29270" y="2469866"/>
                      <a:pt x="-25258" y="2229437"/>
                      <a:pt x="0" y="2064334"/>
                    </a:cubicBezTo>
                    <a:cubicBezTo>
                      <a:pt x="25258" y="1899231"/>
                      <a:pt x="4358" y="1729532"/>
                      <a:pt x="0" y="1420905"/>
                    </a:cubicBezTo>
                    <a:cubicBezTo>
                      <a:pt x="-4358" y="1112278"/>
                      <a:pt x="5004" y="997659"/>
                      <a:pt x="0" y="804286"/>
                    </a:cubicBezTo>
                    <a:cubicBezTo>
                      <a:pt x="-5004" y="610913"/>
                      <a:pt x="28607" y="307499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80" name="Event background">
                <a:extLst>
                  <a:ext uri="{FF2B5EF4-FFF2-40B4-BE49-F238E27FC236}">
                    <a16:creationId xmlns:a16="http://schemas.microsoft.com/office/drawing/2014/main" id="{3F263C6B-4D11-4AC6-84C6-2C2D99996332}"/>
                  </a:ext>
                </a:extLst>
              </p:cNvPr>
              <p:cNvSpPr/>
              <p:nvPr/>
            </p:nvSpPr>
            <p:spPr>
              <a:xfrm>
                <a:off x="1397170" y="2925234"/>
                <a:ext cx="2181386" cy="1233619"/>
              </a:xfrm>
              <a:custGeom>
                <a:avLst/>
                <a:gdLst>
                  <a:gd name="connsiteX0" fmla="*/ 0 w 2181386"/>
                  <a:gd name="connsiteY0" fmla="*/ 0 h 1233619"/>
                  <a:gd name="connsiteX1" fmla="*/ 545347 w 2181386"/>
                  <a:gd name="connsiteY1" fmla="*/ 0 h 1233619"/>
                  <a:gd name="connsiteX2" fmla="*/ 1068879 w 2181386"/>
                  <a:gd name="connsiteY2" fmla="*/ 0 h 1233619"/>
                  <a:gd name="connsiteX3" fmla="*/ 1614226 w 2181386"/>
                  <a:gd name="connsiteY3" fmla="*/ 0 h 1233619"/>
                  <a:gd name="connsiteX4" fmla="*/ 2181386 w 2181386"/>
                  <a:gd name="connsiteY4" fmla="*/ 0 h 1233619"/>
                  <a:gd name="connsiteX5" fmla="*/ 2181386 w 2181386"/>
                  <a:gd name="connsiteY5" fmla="*/ 629146 h 1233619"/>
                  <a:gd name="connsiteX6" fmla="*/ 2181386 w 2181386"/>
                  <a:gd name="connsiteY6" fmla="*/ 1233619 h 1233619"/>
                  <a:gd name="connsiteX7" fmla="*/ 1701481 w 2181386"/>
                  <a:gd name="connsiteY7" fmla="*/ 1233619 h 1233619"/>
                  <a:gd name="connsiteX8" fmla="*/ 1177948 w 2181386"/>
                  <a:gd name="connsiteY8" fmla="*/ 1233619 h 1233619"/>
                  <a:gd name="connsiteX9" fmla="*/ 610788 w 2181386"/>
                  <a:gd name="connsiteY9" fmla="*/ 1233619 h 1233619"/>
                  <a:gd name="connsiteX10" fmla="*/ 0 w 2181386"/>
                  <a:gd name="connsiteY10" fmla="*/ 1233619 h 1233619"/>
                  <a:gd name="connsiteX11" fmla="*/ 0 w 2181386"/>
                  <a:gd name="connsiteY11" fmla="*/ 653818 h 1233619"/>
                  <a:gd name="connsiteX12" fmla="*/ 0 w 2181386"/>
                  <a:gd name="connsiteY12" fmla="*/ 0 h 123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81386" h="1233619" fill="none" extrusionOk="0">
                    <a:moveTo>
                      <a:pt x="0" y="0"/>
                    </a:moveTo>
                    <a:cubicBezTo>
                      <a:pt x="242565" y="10267"/>
                      <a:pt x="276349" y="-10342"/>
                      <a:pt x="545347" y="0"/>
                    </a:cubicBezTo>
                    <a:cubicBezTo>
                      <a:pt x="814345" y="10342"/>
                      <a:pt x="944638" y="485"/>
                      <a:pt x="1068879" y="0"/>
                    </a:cubicBezTo>
                    <a:cubicBezTo>
                      <a:pt x="1193120" y="-485"/>
                      <a:pt x="1461849" y="7520"/>
                      <a:pt x="1614226" y="0"/>
                    </a:cubicBezTo>
                    <a:cubicBezTo>
                      <a:pt x="1766603" y="-7520"/>
                      <a:pt x="2036555" y="-3663"/>
                      <a:pt x="2181386" y="0"/>
                    </a:cubicBezTo>
                    <a:cubicBezTo>
                      <a:pt x="2200158" y="190439"/>
                      <a:pt x="2167909" y="328073"/>
                      <a:pt x="2181386" y="629146"/>
                    </a:cubicBezTo>
                    <a:cubicBezTo>
                      <a:pt x="2194863" y="930219"/>
                      <a:pt x="2173361" y="945175"/>
                      <a:pt x="2181386" y="1233619"/>
                    </a:cubicBezTo>
                    <a:cubicBezTo>
                      <a:pt x="2016994" y="1237468"/>
                      <a:pt x="1897431" y="1226690"/>
                      <a:pt x="1701481" y="1233619"/>
                    </a:cubicBezTo>
                    <a:cubicBezTo>
                      <a:pt x="1505531" y="1240548"/>
                      <a:pt x="1340166" y="1249070"/>
                      <a:pt x="1177948" y="1233619"/>
                    </a:cubicBezTo>
                    <a:cubicBezTo>
                      <a:pt x="1015730" y="1218168"/>
                      <a:pt x="782679" y="1253840"/>
                      <a:pt x="610788" y="1233619"/>
                    </a:cubicBezTo>
                    <a:cubicBezTo>
                      <a:pt x="438897" y="1213398"/>
                      <a:pt x="219406" y="1233799"/>
                      <a:pt x="0" y="1233619"/>
                    </a:cubicBezTo>
                    <a:cubicBezTo>
                      <a:pt x="-22229" y="963239"/>
                      <a:pt x="16514" y="917371"/>
                      <a:pt x="0" y="653818"/>
                    </a:cubicBezTo>
                    <a:cubicBezTo>
                      <a:pt x="-16514" y="390265"/>
                      <a:pt x="32011" y="324567"/>
                      <a:pt x="0" y="0"/>
                    </a:cubicBezTo>
                    <a:close/>
                  </a:path>
                  <a:path w="2181386" h="1233619" stroke="0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91912" y="255879"/>
                      <a:pt x="2198430" y="345814"/>
                      <a:pt x="2181386" y="604473"/>
                    </a:cubicBezTo>
                    <a:cubicBezTo>
                      <a:pt x="2164342" y="863132"/>
                      <a:pt x="2161216" y="973182"/>
                      <a:pt x="2181386" y="1233619"/>
                    </a:cubicBezTo>
                    <a:cubicBezTo>
                      <a:pt x="2005287" y="1248491"/>
                      <a:pt x="1802749" y="1232070"/>
                      <a:pt x="1657853" y="1233619"/>
                    </a:cubicBezTo>
                    <a:cubicBezTo>
                      <a:pt x="1512957" y="1235168"/>
                      <a:pt x="1242864" y="1219195"/>
                      <a:pt x="1090693" y="1233619"/>
                    </a:cubicBezTo>
                    <a:cubicBezTo>
                      <a:pt x="938522" y="1248043"/>
                      <a:pt x="727527" y="1210847"/>
                      <a:pt x="567160" y="1233619"/>
                    </a:cubicBezTo>
                    <a:cubicBezTo>
                      <a:pt x="406793" y="1256391"/>
                      <a:pt x="275608" y="1229951"/>
                      <a:pt x="0" y="1233619"/>
                    </a:cubicBezTo>
                    <a:cubicBezTo>
                      <a:pt x="-3250" y="1027558"/>
                      <a:pt x="-28800" y="786526"/>
                      <a:pt x="0" y="641482"/>
                    </a:cubicBezTo>
                    <a:cubicBezTo>
                      <a:pt x="28800" y="496438"/>
                      <a:pt x="-15731" y="244241"/>
                      <a:pt x="0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solidFill>
                  <a:srgbClr val="3376C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73" name="Create an event">
                <a:extLst>
                  <a:ext uri="{FF2B5EF4-FFF2-40B4-BE49-F238E27FC236}">
                    <a16:creationId xmlns:a16="http://schemas.microsoft.com/office/drawing/2014/main" id="{58EC30D7-CDE2-4D35-AD68-6F2C3292154F}"/>
                  </a:ext>
                </a:extLst>
              </p:cNvPr>
              <p:cNvSpPr txBox="1"/>
              <p:nvPr/>
            </p:nvSpPr>
            <p:spPr>
              <a:xfrm>
                <a:off x="1419944" y="4318211"/>
                <a:ext cx="209154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Create an event</a:t>
                </a:r>
              </a:p>
            </p:txBody>
          </p:sp>
          <p:sp>
            <p:nvSpPr>
              <p:cNvPr id="74" name="When you add an event">
                <a:extLst>
                  <a:ext uri="{FF2B5EF4-FFF2-40B4-BE49-F238E27FC236}">
                    <a16:creationId xmlns:a16="http://schemas.microsoft.com/office/drawing/2014/main" id="{9A0621BC-0647-4888-9998-62D5212A11B6}"/>
                  </a:ext>
                </a:extLst>
              </p:cNvPr>
              <p:cNvSpPr txBox="1"/>
              <p:nvPr/>
            </p:nvSpPr>
            <p:spPr>
              <a:xfrm>
                <a:off x="1419944" y="4808414"/>
                <a:ext cx="20915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4B4B4B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When you add an event, it will show here where your readers can see it.</a:t>
                </a:r>
              </a:p>
            </p:txBody>
          </p:sp>
          <p:sp>
            <p:nvSpPr>
              <p:cNvPr id="77" name="Add event">
                <a:extLst>
                  <a:ext uri="{FF2B5EF4-FFF2-40B4-BE49-F238E27FC236}">
                    <a16:creationId xmlns:a16="http://schemas.microsoft.com/office/drawing/2014/main" id="{B75C6EE9-0A18-4AB1-8EBC-ADF19FDCF47A}"/>
                  </a:ext>
                </a:extLst>
              </p:cNvPr>
              <p:cNvSpPr txBox="1"/>
              <p:nvPr/>
            </p:nvSpPr>
            <p:spPr>
              <a:xfrm>
                <a:off x="2226802" y="3613261"/>
                <a:ext cx="7259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Add event</a:t>
                </a:r>
              </a:p>
            </p:txBody>
          </p:sp>
          <p:grpSp>
            <p:nvGrpSpPr>
              <p:cNvPr id="7" name="Calendar icon" descr="Flip calendar">
                <a:extLst>
                  <a:ext uri="{FF2B5EF4-FFF2-40B4-BE49-F238E27FC236}">
                    <a16:creationId xmlns:a16="http://schemas.microsoft.com/office/drawing/2014/main" id="{5314B670-5B67-4807-A09C-CCC86AD7C4BD}"/>
                  </a:ext>
                </a:extLst>
              </p:cNvPr>
              <p:cNvGrpSpPr/>
              <p:nvPr/>
            </p:nvGrpSpPr>
            <p:grpSpPr>
              <a:xfrm>
                <a:off x="2338617" y="3232149"/>
                <a:ext cx="308816" cy="307960"/>
                <a:chOff x="2743030" y="3094040"/>
                <a:chExt cx="649500" cy="647700"/>
              </a:xfrm>
              <a:solidFill>
                <a:srgbClr val="3376CD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103581A9-FC17-412E-8D76-3BAB07091046}"/>
                    </a:ext>
                  </a:extLst>
                </p:cNvPr>
                <p:cNvSpPr/>
                <p:nvPr/>
              </p:nvSpPr>
              <p:spPr>
                <a:xfrm>
                  <a:off x="2743030" y="3322640"/>
                  <a:ext cx="647700" cy="419100"/>
                </a:xfrm>
                <a:custGeom>
                  <a:avLst/>
                  <a:gdLst>
                    <a:gd name="connsiteX0" fmla="*/ 57150 w 647700"/>
                    <a:gd name="connsiteY0" fmla="*/ 57150 h 419100"/>
                    <a:gd name="connsiteX1" fmla="*/ 590550 w 647700"/>
                    <a:gd name="connsiteY1" fmla="*/ 57150 h 419100"/>
                    <a:gd name="connsiteX2" fmla="*/ 590550 w 647700"/>
                    <a:gd name="connsiteY2" fmla="*/ 361950 h 419100"/>
                    <a:gd name="connsiteX3" fmla="*/ 57150 w 647700"/>
                    <a:gd name="connsiteY3" fmla="*/ 361950 h 419100"/>
                    <a:gd name="connsiteX4" fmla="*/ 57150 w 647700"/>
                    <a:gd name="connsiteY4" fmla="*/ 57150 h 419100"/>
                    <a:gd name="connsiteX5" fmla="*/ 0 w 647700"/>
                    <a:gd name="connsiteY5" fmla="*/ 419100 h 419100"/>
                    <a:gd name="connsiteX6" fmla="*/ 647700 w 647700"/>
                    <a:gd name="connsiteY6" fmla="*/ 419100 h 419100"/>
                    <a:gd name="connsiteX7" fmla="*/ 647700 w 647700"/>
                    <a:gd name="connsiteY7" fmla="*/ 0 h 419100"/>
                    <a:gd name="connsiteX8" fmla="*/ 0 w 647700"/>
                    <a:gd name="connsiteY8" fmla="*/ 0 h 419100"/>
                    <a:gd name="connsiteX9" fmla="*/ 0 w 647700"/>
                    <a:gd name="connsiteY9" fmla="*/ 41910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47700" h="419100" fill="none" extrusionOk="0">
                      <a:moveTo>
                        <a:pt x="57150" y="57150"/>
                      </a:moveTo>
                      <a:cubicBezTo>
                        <a:pt x="130673" y="52702"/>
                        <a:pt x="331036" y="92647"/>
                        <a:pt x="590550" y="57150"/>
                      </a:cubicBezTo>
                      <a:cubicBezTo>
                        <a:pt x="576950" y="101975"/>
                        <a:pt x="616593" y="282618"/>
                        <a:pt x="590550" y="361950"/>
                      </a:cubicBezTo>
                      <a:cubicBezTo>
                        <a:pt x="423941" y="406283"/>
                        <a:pt x="222348" y="335160"/>
                        <a:pt x="57150" y="361950"/>
                      </a:cubicBezTo>
                      <a:cubicBezTo>
                        <a:pt x="77007" y="213969"/>
                        <a:pt x="74839" y="103278"/>
                        <a:pt x="57150" y="57150"/>
                      </a:cubicBezTo>
                      <a:close/>
                      <a:moveTo>
                        <a:pt x="0" y="419100"/>
                      </a:moveTo>
                      <a:cubicBezTo>
                        <a:pt x="277795" y="434564"/>
                        <a:pt x="347597" y="475156"/>
                        <a:pt x="647700" y="419100"/>
                      </a:cubicBezTo>
                      <a:cubicBezTo>
                        <a:pt x="649801" y="351044"/>
                        <a:pt x="633262" y="127726"/>
                        <a:pt x="647700" y="0"/>
                      </a:cubicBezTo>
                      <a:cubicBezTo>
                        <a:pt x="364236" y="33074"/>
                        <a:pt x="243203" y="-15937"/>
                        <a:pt x="0" y="0"/>
                      </a:cubicBezTo>
                      <a:cubicBezTo>
                        <a:pt x="-35844" y="66331"/>
                        <a:pt x="658" y="291063"/>
                        <a:pt x="0" y="419100"/>
                      </a:cubicBezTo>
                      <a:close/>
                    </a:path>
                    <a:path w="647700" h="419100" stroke="0" extrusionOk="0">
                      <a:moveTo>
                        <a:pt x="57150" y="57150"/>
                      </a:moveTo>
                      <a:cubicBezTo>
                        <a:pt x="176587" y="22014"/>
                        <a:pt x="495839" y="53199"/>
                        <a:pt x="590550" y="57150"/>
                      </a:cubicBezTo>
                      <a:cubicBezTo>
                        <a:pt x="605637" y="131420"/>
                        <a:pt x="606866" y="217114"/>
                        <a:pt x="590550" y="361950"/>
                      </a:cubicBezTo>
                      <a:cubicBezTo>
                        <a:pt x="512858" y="387176"/>
                        <a:pt x="164698" y="389635"/>
                        <a:pt x="57150" y="361950"/>
                      </a:cubicBezTo>
                      <a:cubicBezTo>
                        <a:pt x="77673" y="241199"/>
                        <a:pt x="44733" y="151417"/>
                        <a:pt x="57150" y="57150"/>
                      </a:cubicBezTo>
                      <a:close/>
                      <a:moveTo>
                        <a:pt x="0" y="419100"/>
                      </a:moveTo>
                      <a:cubicBezTo>
                        <a:pt x="186474" y="392141"/>
                        <a:pt x="340406" y="448502"/>
                        <a:pt x="647700" y="419100"/>
                      </a:cubicBezTo>
                      <a:cubicBezTo>
                        <a:pt x="672985" y="346524"/>
                        <a:pt x="651308" y="187610"/>
                        <a:pt x="647700" y="0"/>
                      </a:cubicBezTo>
                      <a:cubicBezTo>
                        <a:pt x="559386" y="-3137"/>
                        <a:pt x="232683" y="23936"/>
                        <a:pt x="0" y="0"/>
                      </a:cubicBezTo>
                      <a:cubicBezTo>
                        <a:pt x="-29018" y="173991"/>
                        <a:pt x="25975" y="278387"/>
                        <a:pt x="0" y="4191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793261012">
                        <a:custGeom>
                          <a:avLst/>
                          <a:gdLst>
                            <a:gd name="connsiteX0" fmla="*/ 57150 w 647700"/>
                            <a:gd name="connsiteY0" fmla="*/ 57150 h 419100"/>
                            <a:gd name="connsiteX1" fmla="*/ 590550 w 647700"/>
                            <a:gd name="connsiteY1" fmla="*/ 57150 h 419100"/>
                            <a:gd name="connsiteX2" fmla="*/ 590550 w 647700"/>
                            <a:gd name="connsiteY2" fmla="*/ 361950 h 419100"/>
                            <a:gd name="connsiteX3" fmla="*/ 57150 w 647700"/>
                            <a:gd name="connsiteY3" fmla="*/ 361950 h 419100"/>
                            <a:gd name="connsiteX4" fmla="*/ 57150 w 647700"/>
                            <a:gd name="connsiteY4" fmla="*/ 57150 h 419100"/>
                            <a:gd name="connsiteX5" fmla="*/ 0 w 647700"/>
                            <a:gd name="connsiteY5" fmla="*/ 419100 h 419100"/>
                            <a:gd name="connsiteX6" fmla="*/ 647700 w 647700"/>
                            <a:gd name="connsiteY6" fmla="*/ 419100 h 419100"/>
                            <a:gd name="connsiteX7" fmla="*/ 647700 w 647700"/>
                            <a:gd name="connsiteY7" fmla="*/ 0 h 419100"/>
                            <a:gd name="connsiteX8" fmla="*/ 0 w 647700"/>
                            <a:gd name="connsiteY8" fmla="*/ 0 h 419100"/>
                            <a:gd name="connsiteX9" fmla="*/ 0 w 647700"/>
                            <a:gd name="connsiteY9" fmla="*/ 419100 h 4191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647700" h="419100">
                              <a:moveTo>
                                <a:pt x="57150" y="57150"/>
                              </a:moveTo>
                              <a:lnTo>
                                <a:pt x="590550" y="57150"/>
                              </a:lnTo>
                              <a:lnTo>
                                <a:pt x="590550" y="361950"/>
                              </a:lnTo>
                              <a:lnTo>
                                <a:pt x="57150" y="361950"/>
                              </a:lnTo>
                              <a:lnTo>
                                <a:pt x="57150" y="57150"/>
                              </a:lnTo>
                              <a:close/>
                              <a:moveTo>
                                <a:pt x="0" y="419100"/>
                              </a:moveTo>
                              <a:lnTo>
                                <a:pt x="647700" y="419100"/>
                              </a:lnTo>
                              <a:lnTo>
                                <a:pt x="647700" y="0"/>
                              </a:lnTo>
                              <a:lnTo>
                                <a:pt x="0" y="0"/>
                              </a:lnTo>
                              <a:lnTo>
                                <a:pt x="0" y="41910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3793261012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09B3DBF6-A782-4D8E-BF70-6150549DD44F}"/>
                    </a:ext>
                  </a:extLst>
                </p:cNvPr>
                <p:cNvSpPr/>
                <p:nvPr/>
              </p:nvSpPr>
              <p:spPr>
                <a:xfrm>
                  <a:off x="2744504" y="3137294"/>
                  <a:ext cx="648026" cy="114826"/>
                </a:xfrm>
                <a:custGeom>
                  <a:avLst/>
                  <a:gdLst>
                    <a:gd name="connsiteX0" fmla="*/ 570010 w 648026"/>
                    <a:gd name="connsiteY0" fmla="*/ 9754 h 114826"/>
                    <a:gd name="connsiteX1" fmla="*/ 436661 w 648026"/>
                    <a:gd name="connsiteY1" fmla="*/ 9754 h 114826"/>
                    <a:gd name="connsiteX2" fmla="*/ 208062 w 648026"/>
                    <a:gd name="connsiteY2" fmla="*/ 9754 h 114826"/>
                    <a:gd name="connsiteX3" fmla="*/ 74711 w 648026"/>
                    <a:gd name="connsiteY3" fmla="*/ 9754 h 114826"/>
                    <a:gd name="connsiteX4" fmla="*/ 13990 w 648026"/>
                    <a:gd name="connsiteY4" fmla="*/ 11750 h 114826"/>
                    <a:gd name="connsiteX5" fmla="*/ 11609 w 648026"/>
                    <a:gd name="connsiteY5" fmla="*/ 93407 h 114826"/>
                    <a:gd name="connsiteX6" fmla="*/ 646210 w 648026"/>
                    <a:gd name="connsiteY6" fmla="*/ 92408 h 114826"/>
                    <a:gd name="connsiteX7" fmla="*/ 646210 w 648026"/>
                    <a:gd name="connsiteY7" fmla="*/ 9754 h 114826"/>
                    <a:gd name="connsiteX8" fmla="*/ 570010 w 648026"/>
                    <a:gd name="connsiteY8" fmla="*/ 9754 h 114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48026" h="114826" fill="none" extrusionOk="0">
                      <a:moveTo>
                        <a:pt x="570010" y="9754"/>
                      </a:moveTo>
                      <a:cubicBezTo>
                        <a:pt x="527605" y="-5825"/>
                        <a:pt x="510769" y="458"/>
                        <a:pt x="436661" y="9754"/>
                      </a:cubicBezTo>
                      <a:cubicBezTo>
                        <a:pt x="372909" y="6892"/>
                        <a:pt x="184918" y="29378"/>
                        <a:pt x="208062" y="9754"/>
                      </a:cubicBezTo>
                      <a:cubicBezTo>
                        <a:pt x="222315" y="-10742"/>
                        <a:pt x="139674" y="4457"/>
                        <a:pt x="74711" y="9754"/>
                      </a:cubicBezTo>
                      <a:cubicBezTo>
                        <a:pt x="41546" y="6234"/>
                        <a:pt x="53993" y="15480"/>
                        <a:pt x="13990" y="11750"/>
                      </a:cubicBezTo>
                      <a:cubicBezTo>
                        <a:pt x="-13889" y="43741"/>
                        <a:pt x="6449" y="57723"/>
                        <a:pt x="11609" y="93407"/>
                      </a:cubicBezTo>
                      <a:cubicBezTo>
                        <a:pt x="69563" y="118294"/>
                        <a:pt x="511767" y="113267"/>
                        <a:pt x="646210" y="92408"/>
                      </a:cubicBezTo>
                      <a:cubicBezTo>
                        <a:pt x="644357" y="72789"/>
                        <a:pt x="653496" y="37572"/>
                        <a:pt x="646210" y="9754"/>
                      </a:cubicBezTo>
                      <a:cubicBezTo>
                        <a:pt x="600393" y="951"/>
                        <a:pt x="588783" y="25350"/>
                        <a:pt x="570010" y="9754"/>
                      </a:cubicBezTo>
                      <a:close/>
                    </a:path>
                    <a:path w="648026" h="114826" stroke="0" extrusionOk="0">
                      <a:moveTo>
                        <a:pt x="570010" y="9754"/>
                      </a:moveTo>
                      <a:cubicBezTo>
                        <a:pt x="531983" y="-7782"/>
                        <a:pt x="511765" y="618"/>
                        <a:pt x="436661" y="9754"/>
                      </a:cubicBezTo>
                      <a:cubicBezTo>
                        <a:pt x="372848" y="9628"/>
                        <a:pt x="181498" y="33606"/>
                        <a:pt x="208062" y="9754"/>
                      </a:cubicBezTo>
                      <a:cubicBezTo>
                        <a:pt x="228996" y="-9281"/>
                        <a:pt x="146745" y="858"/>
                        <a:pt x="74711" y="9754"/>
                      </a:cubicBezTo>
                      <a:cubicBezTo>
                        <a:pt x="43283" y="3295"/>
                        <a:pt x="58335" y="14216"/>
                        <a:pt x="13990" y="11750"/>
                      </a:cubicBezTo>
                      <a:cubicBezTo>
                        <a:pt x="-16301" y="38420"/>
                        <a:pt x="2910" y="56182"/>
                        <a:pt x="11609" y="93407"/>
                      </a:cubicBezTo>
                      <a:cubicBezTo>
                        <a:pt x="90332" y="136307"/>
                        <a:pt x="489191" y="99954"/>
                        <a:pt x="646210" y="92408"/>
                      </a:cubicBezTo>
                      <a:cubicBezTo>
                        <a:pt x="646016" y="71670"/>
                        <a:pt x="653603" y="44065"/>
                        <a:pt x="646210" y="9754"/>
                      </a:cubicBezTo>
                      <a:cubicBezTo>
                        <a:pt x="599320" y="488"/>
                        <a:pt x="593388" y="26287"/>
                        <a:pt x="570010" y="9754"/>
                      </a:cubicBezTo>
                      <a:close/>
                    </a:path>
                  </a:pathLst>
                </a:custGeom>
                <a:grpFill/>
                <a:ln w="28575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42677061">
                        <a:custGeom>
                          <a:avLst/>
                          <a:gdLst>
                            <a:gd name="connsiteX0" fmla="*/ 269760 w 307147"/>
                            <a:gd name="connsiteY0" fmla="*/ 6513 h 46287"/>
                            <a:gd name="connsiteX1" fmla="*/ 206357 w 307147"/>
                            <a:gd name="connsiteY1" fmla="*/ 6513 h 46287"/>
                            <a:gd name="connsiteX2" fmla="*/ 97666 w 307147"/>
                            <a:gd name="connsiteY2" fmla="*/ 6513 h 46287"/>
                            <a:gd name="connsiteX3" fmla="*/ 34262 w 307147"/>
                            <a:gd name="connsiteY3" fmla="*/ 6513 h 46287"/>
                            <a:gd name="connsiteX4" fmla="*/ 5391 w 307147"/>
                            <a:gd name="connsiteY4" fmla="*/ 7462 h 46287"/>
                            <a:gd name="connsiteX5" fmla="*/ 4259 w 307147"/>
                            <a:gd name="connsiteY5" fmla="*/ 46287 h 46287"/>
                            <a:gd name="connsiteX6" fmla="*/ 305991 w 307147"/>
                            <a:gd name="connsiteY6" fmla="*/ 45812 h 46287"/>
                            <a:gd name="connsiteX7" fmla="*/ 305991 w 307147"/>
                            <a:gd name="connsiteY7" fmla="*/ 6513 h 46287"/>
                            <a:gd name="connsiteX8" fmla="*/ 269760 w 307147"/>
                            <a:gd name="connsiteY8" fmla="*/ 6513 h 46287"/>
                            <a:gd name="connsiteX0" fmla="*/ 271021 w 308115"/>
                            <a:gd name="connsiteY0" fmla="*/ 4638 h 54596"/>
                            <a:gd name="connsiteX1" fmla="*/ 207618 w 308115"/>
                            <a:gd name="connsiteY1" fmla="*/ 4638 h 54596"/>
                            <a:gd name="connsiteX2" fmla="*/ 98927 w 308115"/>
                            <a:gd name="connsiteY2" fmla="*/ 4638 h 54596"/>
                            <a:gd name="connsiteX3" fmla="*/ 35523 w 308115"/>
                            <a:gd name="connsiteY3" fmla="*/ 4638 h 54596"/>
                            <a:gd name="connsiteX4" fmla="*/ 6652 w 308115"/>
                            <a:gd name="connsiteY4" fmla="*/ 5587 h 54596"/>
                            <a:gd name="connsiteX5" fmla="*/ 5520 w 308115"/>
                            <a:gd name="connsiteY5" fmla="*/ 44412 h 54596"/>
                            <a:gd name="connsiteX6" fmla="*/ 307252 w 308115"/>
                            <a:gd name="connsiteY6" fmla="*/ 43937 h 54596"/>
                            <a:gd name="connsiteX7" fmla="*/ 307252 w 308115"/>
                            <a:gd name="connsiteY7" fmla="*/ 4638 h 54596"/>
                            <a:gd name="connsiteX8" fmla="*/ 271021 w 308115"/>
                            <a:gd name="connsiteY8" fmla="*/ 4638 h 545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08115" h="54596" extrusionOk="0">
                              <a:moveTo>
                                <a:pt x="271021" y="4638"/>
                              </a:moveTo>
                              <a:cubicBezTo>
                                <a:pt x="251925" y="-2686"/>
                                <a:pt x="242808" y="721"/>
                                <a:pt x="207618" y="4638"/>
                              </a:cubicBezTo>
                              <a:cubicBezTo>
                                <a:pt x="177340" y="2651"/>
                                <a:pt x="87964" y="15306"/>
                                <a:pt x="98927" y="4638"/>
                              </a:cubicBezTo>
                              <a:cubicBezTo>
                                <a:pt x="107958" y="-4150"/>
                                <a:pt x="66578" y="1721"/>
                                <a:pt x="35523" y="4638"/>
                              </a:cubicBezTo>
                              <a:cubicBezTo>
                                <a:pt x="20381" y="2210"/>
                                <a:pt x="26280" y="6910"/>
                                <a:pt x="6652" y="5587"/>
                              </a:cubicBezTo>
                              <a:cubicBezTo>
                                <a:pt x="-5927" y="19274"/>
                                <a:pt x="2674" y="27354"/>
                                <a:pt x="5520" y="44412"/>
                              </a:cubicBezTo>
                              <a:cubicBezTo>
                                <a:pt x="38521" y="67596"/>
                                <a:pt x="233644" y="43948"/>
                                <a:pt x="307252" y="43937"/>
                              </a:cubicBezTo>
                              <a:cubicBezTo>
                                <a:pt x="307402" y="34255"/>
                                <a:pt x="309118" y="19888"/>
                                <a:pt x="307252" y="4638"/>
                              </a:cubicBezTo>
                              <a:cubicBezTo>
                                <a:pt x="285390" y="780"/>
                                <a:pt x="281673" y="11701"/>
                                <a:pt x="271021" y="4638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142677061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AB5B613-A086-4335-A500-0F32516C3BC4}"/>
                    </a:ext>
                  </a:extLst>
                </p:cNvPr>
                <p:cNvSpPr/>
                <p:nvPr/>
              </p:nvSpPr>
              <p:spPr>
                <a:xfrm>
                  <a:off x="2857330" y="3094040"/>
                  <a:ext cx="57150" cy="114300"/>
                </a:xfrm>
                <a:custGeom>
                  <a:avLst/>
                  <a:gdLst>
                    <a:gd name="connsiteX0" fmla="*/ 28575 w 57150"/>
                    <a:gd name="connsiteY0" fmla="*/ 114300 h 114300"/>
                    <a:gd name="connsiteX1" fmla="*/ 57150 w 57150"/>
                    <a:gd name="connsiteY1" fmla="*/ 85725 h 114300"/>
                    <a:gd name="connsiteX2" fmla="*/ 57150 w 57150"/>
                    <a:gd name="connsiteY2" fmla="*/ 28575 h 114300"/>
                    <a:gd name="connsiteX3" fmla="*/ 28575 w 57150"/>
                    <a:gd name="connsiteY3" fmla="*/ 0 h 114300"/>
                    <a:gd name="connsiteX4" fmla="*/ 0 w 57150"/>
                    <a:gd name="connsiteY4" fmla="*/ 28575 h 114300"/>
                    <a:gd name="connsiteX5" fmla="*/ 0 w 57150"/>
                    <a:gd name="connsiteY5" fmla="*/ 85725 h 114300"/>
                    <a:gd name="connsiteX6" fmla="*/ 28575 w 57150"/>
                    <a:gd name="connsiteY6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150" h="114300">
                      <a:moveTo>
                        <a:pt x="28575" y="114300"/>
                      </a:moveTo>
                      <a:cubicBezTo>
                        <a:pt x="44768" y="114300"/>
                        <a:pt x="57150" y="101918"/>
                        <a:pt x="57150" y="85725"/>
                      </a:cubicBezTo>
                      <a:lnTo>
                        <a:pt x="57150" y="28575"/>
                      </a:lnTo>
                      <a:cubicBezTo>
                        <a:pt x="57150" y="12383"/>
                        <a:pt x="44768" y="0"/>
                        <a:pt x="28575" y="0"/>
                      </a:cubicBezTo>
                      <a:cubicBezTo>
                        <a:pt x="12382" y="0"/>
                        <a:pt x="0" y="12383"/>
                        <a:pt x="0" y="28575"/>
                      </a:cubicBezTo>
                      <a:lnTo>
                        <a:pt x="0" y="85725"/>
                      </a:lnTo>
                      <a:cubicBezTo>
                        <a:pt x="0" y="101918"/>
                        <a:pt x="12382" y="114300"/>
                        <a:pt x="28575" y="1143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A7EBBEAF-57B1-46F0-99E2-786A357C87F4}"/>
                    </a:ext>
                  </a:extLst>
                </p:cNvPr>
                <p:cNvSpPr/>
                <p:nvPr/>
              </p:nvSpPr>
              <p:spPr>
                <a:xfrm>
                  <a:off x="3219280" y="3094040"/>
                  <a:ext cx="57150" cy="114300"/>
                </a:xfrm>
                <a:custGeom>
                  <a:avLst/>
                  <a:gdLst>
                    <a:gd name="connsiteX0" fmla="*/ 28575 w 57150"/>
                    <a:gd name="connsiteY0" fmla="*/ 114300 h 114300"/>
                    <a:gd name="connsiteX1" fmla="*/ 57150 w 57150"/>
                    <a:gd name="connsiteY1" fmla="*/ 85725 h 114300"/>
                    <a:gd name="connsiteX2" fmla="*/ 57150 w 57150"/>
                    <a:gd name="connsiteY2" fmla="*/ 28575 h 114300"/>
                    <a:gd name="connsiteX3" fmla="*/ 28575 w 57150"/>
                    <a:gd name="connsiteY3" fmla="*/ 0 h 114300"/>
                    <a:gd name="connsiteX4" fmla="*/ 0 w 57150"/>
                    <a:gd name="connsiteY4" fmla="*/ 28575 h 114300"/>
                    <a:gd name="connsiteX5" fmla="*/ 0 w 57150"/>
                    <a:gd name="connsiteY5" fmla="*/ 85725 h 114300"/>
                    <a:gd name="connsiteX6" fmla="*/ 28575 w 57150"/>
                    <a:gd name="connsiteY6" fmla="*/ 11430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150" h="114300">
                      <a:moveTo>
                        <a:pt x="28575" y="114300"/>
                      </a:moveTo>
                      <a:cubicBezTo>
                        <a:pt x="44767" y="114300"/>
                        <a:pt x="57150" y="101918"/>
                        <a:pt x="57150" y="85725"/>
                      </a:cubicBezTo>
                      <a:lnTo>
                        <a:pt x="57150" y="28575"/>
                      </a:lnTo>
                      <a:cubicBezTo>
                        <a:pt x="57150" y="12383"/>
                        <a:pt x="44767" y="0"/>
                        <a:pt x="28575" y="0"/>
                      </a:cubicBezTo>
                      <a:cubicBezTo>
                        <a:pt x="12383" y="0"/>
                        <a:pt x="0" y="12383"/>
                        <a:pt x="0" y="28575"/>
                      </a:cubicBezTo>
                      <a:lnTo>
                        <a:pt x="0" y="85725"/>
                      </a:lnTo>
                      <a:cubicBezTo>
                        <a:pt x="0" y="101918"/>
                        <a:pt x="12383" y="114300"/>
                        <a:pt x="28575" y="1143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14" name="Plus" descr="Add">
                <a:extLst>
                  <a:ext uri="{FF2B5EF4-FFF2-40B4-BE49-F238E27FC236}">
                    <a16:creationId xmlns:a16="http://schemas.microsoft.com/office/drawing/2014/main" id="{C1CED00A-BA49-4AC3-840B-397F4852AD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4581" y="3624458"/>
                <a:ext cx="144000" cy="144000"/>
              </a:xfrm>
              <a:custGeom>
                <a:avLst/>
                <a:gdLst>
                  <a:gd name="connsiteX0" fmla="*/ 144000 w 144000"/>
                  <a:gd name="connsiteY0" fmla="*/ 61200 h 144000"/>
                  <a:gd name="connsiteX1" fmla="*/ 82800 w 144000"/>
                  <a:gd name="connsiteY1" fmla="*/ 61200 h 144000"/>
                  <a:gd name="connsiteX2" fmla="*/ 82800 w 144000"/>
                  <a:gd name="connsiteY2" fmla="*/ 0 h 144000"/>
                  <a:gd name="connsiteX3" fmla="*/ 61200 w 144000"/>
                  <a:gd name="connsiteY3" fmla="*/ 0 h 144000"/>
                  <a:gd name="connsiteX4" fmla="*/ 61200 w 144000"/>
                  <a:gd name="connsiteY4" fmla="*/ 61200 h 144000"/>
                  <a:gd name="connsiteX5" fmla="*/ 0 w 144000"/>
                  <a:gd name="connsiteY5" fmla="*/ 61200 h 144000"/>
                  <a:gd name="connsiteX6" fmla="*/ 0 w 144000"/>
                  <a:gd name="connsiteY6" fmla="*/ 82800 h 144000"/>
                  <a:gd name="connsiteX7" fmla="*/ 61200 w 144000"/>
                  <a:gd name="connsiteY7" fmla="*/ 82800 h 144000"/>
                  <a:gd name="connsiteX8" fmla="*/ 61200 w 144000"/>
                  <a:gd name="connsiteY8" fmla="*/ 144000 h 144000"/>
                  <a:gd name="connsiteX9" fmla="*/ 82800 w 144000"/>
                  <a:gd name="connsiteY9" fmla="*/ 144000 h 144000"/>
                  <a:gd name="connsiteX10" fmla="*/ 82800 w 144000"/>
                  <a:gd name="connsiteY10" fmla="*/ 82800 h 144000"/>
                  <a:gd name="connsiteX11" fmla="*/ 144000 w 144000"/>
                  <a:gd name="connsiteY11" fmla="*/ 82800 h 144000"/>
                  <a:gd name="connsiteX12" fmla="*/ 144000 w 144000"/>
                  <a:gd name="connsiteY12" fmla="*/ 61200 h 14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000" h="144000" fill="none" extrusionOk="0">
                    <a:moveTo>
                      <a:pt x="144000" y="61200"/>
                    </a:moveTo>
                    <a:cubicBezTo>
                      <a:pt x="132537" y="61007"/>
                      <a:pt x="92518" y="62212"/>
                      <a:pt x="82800" y="61200"/>
                    </a:cubicBezTo>
                    <a:cubicBezTo>
                      <a:pt x="86333" y="33935"/>
                      <a:pt x="86718" y="26268"/>
                      <a:pt x="82800" y="0"/>
                    </a:cubicBezTo>
                    <a:cubicBezTo>
                      <a:pt x="75328" y="902"/>
                      <a:pt x="70302" y="1050"/>
                      <a:pt x="61200" y="0"/>
                    </a:cubicBezTo>
                    <a:cubicBezTo>
                      <a:pt x="63288" y="7748"/>
                      <a:pt x="66272" y="55073"/>
                      <a:pt x="61200" y="61200"/>
                    </a:cubicBezTo>
                    <a:cubicBezTo>
                      <a:pt x="54018" y="65839"/>
                      <a:pt x="17296" y="60252"/>
                      <a:pt x="0" y="61200"/>
                    </a:cubicBezTo>
                    <a:cubicBezTo>
                      <a:pt x="466" y="71444"/>
                      <a:pt x="-126" y="79277"/>
                      <a:pt x="0" y="82800"/>
                    </a:cubicBezTo>
                    <a:cubicBezTo>
                      <a:pt x="7608" y="77670"/>
                      <a:pt x="46036" y="87455"/>
                      <a:pt x="61200" y="82800"/>
                    </a:cubicBezTo>
                    <a:cubicBezTo>
                      <a:pt x="57219" y="95151"/>
                      <a:pt x="61570" y="135162"/>
                      <a:pt x="61200" y="144000"/>
                    </a:cubicBezTo>
                    <a:cubicBezTo>
                      <a:pt x="65172" y="145516"/>
                      <a:pt x="80486" y="145916"/>
                      <a:pt x="82800" y="144000"/>
                    </a:cubicBezTo>
                    <a:cubicBezTo>
                      <a:pt x="82207" y="129648"/>
                      <a:pt x="87470" y="97605"/>
                      <a:pt x="82800" y="82800"/>
                    </a:cubicBezTo>
                    <a:cubicBezTo>
                      <a:pt x="101820" y="79146"/>
                      <a:pt x="132940" y="81872"/>
                      <a:pt x="144000" y="82800"/>
                    </a:cubicBezTo>
                    <a:cubicBezTo>
                      <a:pt x="144257" y="72672"/>
                      <a:pt x="145561" y="71873"/>
                      <a:pt x="144000" y="61200"/>
                    </a:cubicBezTo>
                    <a:close/>
                  </a:path>
                  <a:path w="144000" h="144000" stroke="0" extrusionOk="0">
                    <a:moveTo>
                      <a:pt x="144000" y="61200"/>
                    </a:moveTo>
                    <a:cubicBezTo>
                      <a:pt x="123111" y="61484"/>
                      <a:pt x="90184" y="56626"/>
                      <a:pt x="82800" y="61200"/>
                    </a:cubicBezTo>
                    <a:cubicBezTo>
                      <a:pt x="79033" y="41102"/>
                      <a:pt x="85893" y="28061"/>
                      <a:pt x="82800" y="0"/>
                    </a:cubicBezTo>
                    <a:cubicBezTo>
                      <a:pt x="75185" y="271"/>
                      <a:pt x="65685" y="900"/>
                      <a:pt x="61200" y="0"/>
                    </a:cubicBezTo>
                    <a:cubicBezTo>
                      <a:pt x="64574" y="11835"/>
                      <a:pt x="64594" y="44280"/>
                      <a:pt x="61200" y="61200"/>
                    </a:cubicBezTo>
                    <a:cubicBezTo>
                      <a:pt x="41020" y="66462"/>
                      <a:pt x="21523" y="59690"/>
                      <a:pt x="0" y="61200"/>
                    </a:cubicBezTo>
                    <a:cubicBezTo>
                      <a:pt x="-602" y="70248"/>
                      <a:pt x="1161" y="72967"/>
                      <a:pt x="0" y="82800"/>
                    </a:cubicBezTo>
                    <a:cubicBezTo>
                      <a:pt x="21508" y="86773"/>
                      <a:pt x="49288" y="78345"/>
                      <a:pt x="61200" y="82800"/>
                    </a:cubicBezTo>
                    <a:cubicBezTo>
                      <a:pt x="59881" y="92574"/>
                      <a:pt x="66346" y="128790"/>
                      <a:pt x="61200" y="144000"/>
                    </a:cubicBezTo>
                    <a:cubicBezTo>
                      <a:pt x="68108" y="145625"/>
                      <a:pt x="77756" y="145461"/>
                      <a:pt x="82800" y="144000"/>
                    </a:cubicBezTo>
                    <a:cubicBezTo>
                      <a:pt x="84433" y="134805"/>
                      <a:pt x="79976" y="109539"/>
                      <a:pt x="82800" y="82800"/>
                    </a:cubicBezTo>
                    <a:cubicBezTo>
                      <a:pt x="99687" y="86535"/>
                      <a:pt x="116527" y="80267"/>
                      <a:pt x="144000" y="82800"/>
                    </a:cubicBezTo>
                    <a:cubicBezTo>
                      <a:pt x="143804" y="72468"/>
                      <a:pt x="144807" y="71918"/>
                      <a:pt x="144000" y="612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solidFill>
                  <a:srgbClr val="3376CD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226255740">
                      <a:custGeom>
                        <a:avLst/>
                        <a:gdLst>
                          <a:gd name="connsiteX0" fmla="*/ 762000 w 762000"/>
                          <a:gd name="connsiteY0" fmla="*/ 323850 h 762000"/>
                          <a:gd name="connsiteX1" fmla="*/ 438150 w 762000"/>
                          <a:gd name="connsiteY1" fmla="*/ 323850 h 762000"/>
                          <a:gd name="connsiteX2" fmla="*/ 438150 w 762000"/>
                          <a:gd name="connsiteY2" fmla="*/ 0 h 762000"/>
                          <a:gd name="connsiteX3" fmla="*/ 323850 w 762000"/>
                          <a:gd name="connsiteY3" fmla="*/ 0 h 762000"/>
                          <a:gd name="connsiteX4" fmla="*/ 323850 w 762000"/>
                          <a:gd name="connsiteY4" fmla="*/ 323850 h 762000"/>
                          <a:gd name="connsiteX5" fmla="*/ 0 w 762000"/>
                          <a:gd name="connsiteY5" fmla="*/ 323850 h 762000"/>
                          <a:gd name="connsiteX6" fmla="*/ 0 w 762000"/>
                          <a:gd name="connsiteY6" fmla="*/ 438150 h 762000"/>
                          <a:gd name="connsiteX7" fmla="*/ 323850 w 762000"/>
                          <a:gd name="connsiteY7" fmla="*/ 438150 h 762000"/>
                          <a:gd name="connsiteX8" fmla="*/ 323850 w 762000"/>
                          <a:gd name="connsiteY8" fmla="*/ 762000 h 762000"/>
                          <a:gd name="connsiteX9" fmla="*/ 438150 w 762000"/>
                          <a:gd name="connsiteY9" fmla="*/ 762000 h 762000"/>
                          <a:gd name="connsiteX10" fmla="*/ 438150 w 762000"/>
                          <a:gd name="connsiteY10" fmla="*/ 438150 h 762000"/>
                          <a:gd name="connsiteX11" fmla="*/ 762000 w 762000"/>
                          <a:gd name="connsiteY11" fmla="*/ 438150 h 762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762000" h="762000">
                            <a:moveTo>
                              <a:pt x="762000" y="323850"/>
                            </a:moveTo>
                            <a:lnTo>
                              <a:pt x="438150" y="323850"/>
                            </a:lnTo>
                            <a:lnTo>
                              <a:pt x="438150" y="0"/>
                            </a:lnTo>
                            <a:lnTo>
                              <a:pt x="323850" y="0"/>
                            </a:lnTo>
                            <a:lnTo>
                              <a:pt x="323850" y="323850"/>
                            </a:lnTo>
                            <a:lnTo>
                              <a:pt x="0" y="323850"/>
                            </a:lnTo>
                            <a:lnTo>
                              <a:pt x="0" y="438150"/>
                            </a:lnTo>
                            <a:lnTo>
                              <a:pt x="323850" y="438150"/>
                            </a:lnTo>
                            <a:lnTo>
                              <a:pt x="323850" y="762000"/>
                            </a:lnTo>
                            <a:lnTo>
                              <a:pt x="438150" y="762000"/>
                            </a:lnTo>
                            <a:lnTo>
                              <a:pt x="438150" y="438150"/>
                            </a:lnTo>
                            <a:lnTo>
                              <a:pt x="762000" y="438150"/>
                            </a:ln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  <ask:seed>3226255740</ask:seed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92" name="Plus" descr="Add">
              <a:extLst>
                <a:ext uri="{FF2B5EF4-FFF2-40B4-BE49-F238E27FC236}">
                  <a16:creationId xmlns:a16="http://schemas.microsoft.com/office/drawing/2014/main" id="{F0380DFE-3AAE-4C1A-A8A9-65340DC58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2047" y="2591502"/>
              <a:ext cx="144000" cy="144000"/>
            </a:xfrm>
            <a:custGeom>
              <a:avLst/>
              <a:gdLst>
                <a:gd name="connsiteX0" fmla="*/ 144000 w 144000"/>
                <a:gd name="connsiteY0" fmla="*/ 61200 h 144000"/>
                <a:gd name="connsiteX1" fmla="*/ 82800 w 144000"/>
                <a:gd name="connsiteY1" fmla="*/ 61200 h 144000"/>
                <a:gd name="connsiteX2" fmla="*/ 82800 w 144000"/>
                <a:gd name="connsiteY2" fmla="*/ 0 h 144000"/>
                <a:gd name="connsiteX3" fmla="*/ 61200 w 144000"/>
                <a:gd name="connsiteY3" fmla="*/ 0 h 144000"/>
                <a:gd name="connsiteX4" fmla="*/ 61200 w 144000"/>
                <a:gd name="connsiteY4" fmla="*/ 61200 h 144000"/>
                <a:gd name="connsiteX5" fmla="*/ 0 w 144000"/>
                <a:gd name="connsiteY5" fmla="*/ 61200 h 144000"/>
                <a:gd name="connsiteX6" fmla="*/ 0 w 144000"/>
                <a:gd name="connsiteY6" fmla="*/ 82800 h 144000"/>
                <a:gd name="connsiteX7" fmla="*/ 61200 w 144000"/>
                <a:gd name="connsiteY7" fmla="*/ 82800 h 144000"/>
                <a:gd name="connsiteX8" fmla="*/ 61200 w 144000"/>
                <a:gd name="connsiteY8" fmla="*/ 144000 h 144000"/>
                <a:gd name="connsiteX9" fmla="*/ 82800 w 144000"/>
                <a:gd name="connsiteY9" fmla="*/ 144000 h 144000"/>
                <a:gd name="connsiteX10" fmla="*/ 82800 w 144000"/>
                <a:gd name="connsiteY10" fmla="*/ 82800 h 144000"/>
                <a:gd name="connsiteX11" fmla="*/ 144000 w 144000"/>
                <a:gd name="connsiteY11" fmla="*/ 82800 h 144000"/>
                <a:gd name="connsiteX12" fmla="*/ 144000 w 144000"/>
                <a:gd name="connsiteY12" fmla="*/ 61200 h 14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4000" h="144000" fill="none" extrusionOk="0">
                  <a:moveTo>
                    <a:pt x="144000" y="61200"/>
                  </a:moveTo>
                  <a:cubicBezTo>
                    <a:pt x="132537" y="61007"/>
                    <a:pt x="92518" y="62212"/>
                    <a:pt x="82800" y="61200"/>
                  </a:cubicBezTo>
                  <a:cubicBezTo>
                    <a:pt x="86333" y="33935"/>
                    <a:pt x="86718" y="26268"/>
                    <a:pt x="82800" y="0"/>
                  </a:cubicBezTo>
                  <a:cubicBezTo>
                    <a:pt x="75328" y="902"/>
                    <a:pt x="70302" y="1050"/>
                    <a:pt x="61200" y="0"/>
                  </a:cubicBezTo>
                  <a:cubicBezTo>
                    <a:pt x="63288" y="7748"/>
                    <a:pt x="66272" y="55073"/>
                    <a:pt x="61200" y="61200"/>
                  </a:cubicBezTo>
                  <a:cubicBezTo>
                    <a:pt x="54018" y="65839"/>
                    <a:pt x="17296" y="60252"/>
                    <a:pt x="0" y="61200"/>
                  </a:cubicBezTo>
                  <a:cubicBezTo>
                    <a:pt x="466" y="71444"/>
                    <a:pt x="-126" y="79277"/>
                    <a:pt x="0" y="82800"/>
                  </a:cubicBezTo>
                  <a:cubicBezTo>
                    <a:pt x="7608" y="77670"/>
                    <a:pt x="46036" y="87455"/>
                    <a:pt x="61200" y="82800"/>
                  </a:cubicBezTo>
                  <a:cubicBezTo>
                    <a:pt x="57219" y="95151"/>
                    <a:pt x="61570" y="135162"/>
                    <a:pt x="61200" y="144000"/>
                  </a:cubicBezTo>
                  <a:cubicBezTo>
                    <a:pt x="65172" y="145516"/>
                    <a:pt x="80486" y="145916"/>
                    <a:pt x="82800" y="144000"/>
                  </a:cubicBezTo>
                  <a:cubicBezTo>
                    <a:pt x="82207" y="129648"/>
                    <a:pt x="87470" y="97605"/>
                    <a:pt x="82800" y="82800"/>
                  </a:cubicBezTo>
                  <a:cubicBezTo>
                    <a:pt x="101820" y="79146"/>
                    <a:pt x="132940" y="81872"/>
                    <a:pt x="144000" y="82800"/>
                  </a:cubicBezTo>
                  <a:cubicBezTo>
                    <a:pt x="144257" y="72672"/>
                    <a:pt x="145561" y="71873"/>
                    <a:pt x="144000" y="61200"/>
                  </a:cubicBezTo>
                  <a:close/>
                </a:path>
                <a:path w="144000" h="144000" stroke="0" extrusionOk="0">
                  <a:moveTo>
                    <a:pt x="144000" y="61200"/>
                  </a:moveTo>
                  <a:cubicBezTo>
                    <a:pt x="123111" y="61484"/>
                    <a:pt x="90184" y="56626"/>
                    <a:pt x="82800" y="61200"/>
                  </a:cubicBezTo>
                  <a:cubicBezTo>
                    <a:pt x="79033" y="41102"/>
                    <a:pt x="85893" y="28061"/>
                    <a:pt x="82800" y="0"/>
                  </a:cubicBezTo>
                  <a:cubicBezTo>
                    <a:pt x="75185" y="271"/>
                    <a:pt x="65685" y="900"/>
                    <a:pt x="61200" y="0"/>
                  </a:cubicBezTo>
                  <a:cubicBezTo>
                    <a:pt x="64574" y="11835"/>
                    <a:pt x="64594" y="44280"/>
                    <a:pt x="61200" y="61200"/>
                  </a:cubicBezTo>
                  <a:cubicBezTo>
                    <a:pt x="41020" y="66462"/>
                    <a:pt x="21523" y="59690"/>
                    <a:pt x="0" y="61200"/>
                  </a:cubicBezTo>
                  <a:cubicBezTo>
                    <a:pt x="-602" y="70248"/>
                    <a:pt x="1161" y="72967"/>
                    <a:pt x="0" y="82800"/>
                  </a:cubicBezTo>
                  <a:cubicBezTo>
                    <a:pt x="21508" y="86773"/>
                    <a:pt x="49288" y="78345"/>
                    <a:pt x="61200" y="82800"/>
                  </a:cubicBezTo>
                  <a:cubicBezTo>
                    <a:pt x="59881" y="92574"/>
                    <a:pt x="66346" y="128790"/>
                    <a:pt x="61200" y="144000"/>
                  </a:cubicBezTo>
                  <a:cubicBezTo>
                    <a:pt x="68108" y="145625"/>
                    <a:pt x="77756" y="145461"/>
                    <a:pt x="82800" y="144000"/>
                  </a:cubicBezTo>
                  <a:cubicBezTo>
                    <a:pt x="84433" y="134805"/>
                    <a:pt x="79976" y="109539"/>
                    <a:pt x="82800" y="82800"/>
                  </a:cubicBezTo>
                  <a:cubicBezTo>
                    <a:pt x="99687" y="86535"/>
                    <a:pt x="116527" y="80267"/>
                    <a:pt x="144000" y="82800"/>
                  </a:cubicBezTo>
                  <a:cubicBezTo>
                    <a:pt x="143804" y="72468"/>
                    <a:pt x="144807" y="71918"/>
                    <a:pt x="144000" y="61200"/>
                  </a:cubicBezTo>
                  <a:close/>
                </a:path>
              </a:pathLst>
            </a:custGeom>
            <a:solidFill>
              <a:srgbClr val="3376CD"/>
            </a:solidFill>
            <a:ln w="9525" cap="flat">
              <a:solidFill>
                <a:schemeClr val="bg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226255740">
                    <a:custGeom>
                      <a:avLst/>
                      <a:gdLst>
                        <a:gd name="connsiteX0" fmla="*/ 762000 w 762000"/>
                        <a:gd name="connsiteY0" fmla="*/ 323850 h 762000"/>
                        <a:gd name="connsiteX1" fmla="*/ 438150 w 762000"/>
                        <a:gd name="connsiteY1" fmla="*/ 323850 h 762000"/>
                        <a:gd name="connsiteX2" fmla="*/ 438150 w 762000"/>
                        <a:gd name="connsiteY2" fmla="*/ 0 h 762000"/>
                        <a:gd name="connsiteX3" fmla="*/ 323850 w 762000"/>
                        <a:gd name="connsiteY3" fmla="*/ 0 h 762000"/>
                        <a:gd name="connsiteX4" fmla="*/ 323850 w 762000"/>
                        <a:gd name="connsiteY4" fmla="*/ 323850 h 762000"/>
                        <a:gd name="connsiteX5" fmla="*/ 0 w 762000"/>
                        <a:gd name="connsiteY5" fmla="*/ 323850 h 762000"/>
                        <a:gd name="connsiteX6" fmla="*/ 0 w 762000"/>
                        <a:gd name="connsiteY6" fmla="*/ 438150 h 762000"/>
                        <a:gd name="connsiteX7" fmla="*/ 323850 w 762000"/>
                        <a:gd name="connsiteY7" fmla="*/ 438150 h 762000"/>
                        <a:gd name="connsiteX8" fmla="*/ 323850 w 762000"/>
                        <a:gd name="connsiteY8" fmla="*/ 762000 h 762000"/>
                        <a:gd name="connsiteX9" fmla="*/ 438150 w 762000"/>
                        <a:gd name="connsiteY9" fmla="*/ 762000 h 762000"/>
                        <a:gd name="connsiteX10" fmla="*/ 438150 w 762000"/>
                        <a:gd name="connsiteY10" fmla="*/ 438150 h 762000"/>
                        <a:gd name="connsiteX11" fmla="*/ 762000 w 762000"/>
                        <a:gd name="connsiteY11" fmla="*/ 438150 h 762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62000" h="762000">
                          <a:moveTo>
                            <a:pt x="762000" y="323850"/>
                          </a:moveTo>
                          <a:lnTo>
                            <a:pt x="438150" y="323850"/>
                          </a:lnTo>
                          <a:lnTo>
                            <a:pt x="438150" y="0"/>
                          </a:lnTo>
                          <a:lnTo>
                            <a:pt x="323850" y="0"/>
                          </a:lnTo>
                          <a:lnTo>
                            <a:pt x="323850" y="323850"/>
                          </a:lnTo>
                          <a:lnTo>
                            <a:pt x="0" y="323850"/>
                          </a:lnTo>
                          <a:lnTo>
                            <a:pt x="0" y="438150"/>
                          </a:lnTo>
                          <a:lnTo>
                            <a:pt x="323850" y="438150"/>
                          </a:lnTo>
                          <a:lnTo>
                            <a:pt x="323850" y="762000"/>
                          </a:lnTo>
                          <a:lnTo>
                            <a:pt x="438150" y="762000"/>
                          </a:lnTo>
                          <a:lnTo>
                            <a:pt x="438150" y="438150"/>
                          </a:lnTo>
                          <a:lnTo>
                            <a:pt x="762000" y="43815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  <ask:seed>3226255740</ask:seed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3" name="Add event">
              <a:extLst>
                <a:ext uri="{FF2B5EF4-FFF2-40B4-BE49-F238E27FC236}">
                  <a16:creationId xmlns:a16="http://schemas.microsoft.com/office/drawing/2014/main" id="{398C4C22-DA1D-4D10-B3A2-15EB80F30E18}"/>
                </a:ext>
              </a:extLst>
            </p:cNvPr>
            <p:cNvSpPr txBox="1"/>
            <p:nvPr/>
          </p:nvSpPr>
          <p:spPr>
            <a:xfrm>
              <a:off x="1524333" y="2586938"/>
              <a:ext cx="7259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00" dirty="0">
                  <a:solidFill>
                    <a:srgbClr val="424242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Add event</a:t>
              </a:r>
            </a:p>
          </p:txBody>
        </p:sp>
        <p:sp>
          <p:nvSpPr>
            <p:cNvPr id="94" name="See all">
              <a:extLst>
                <a:ext uri="{FF2B5EF4-FFF2-40B4-BE49-F238E27FC236}">
                  <a16:creationId xmlns:a16="http://schemas.microsoft.com/office/drawing/2014/main" id="{8738995B-3BBA-47F9-9D8A-8C2949828B3E}"/>
                </a:ext>
              </a:extLst>
            </p:cNvPr>
            <p:cNvSpPr txBox="1"/>
            <p:nvPr/>
          </p:nvSpPr>
          <p:spPr>
            <a:xfrm>
              <a:off x="10037490" y="2350540"/>
              <a:ext cx="7259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700" dirty="0">
                  <a:solidFill>
                    <a:srgbClr val="397ACE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See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97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213D39D4-3A9D-4426-8FAF-B03BAD0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Dark Themes</a:t>
            </a:r>
            <a:endParaRPr lang="en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BF346-8762-4BC8-AC3D-FFA79C302528}"/>
              </a:ext>
            </a:extLst>
          </p:cNvPr>
          <p:cNvSpPr/>
          <p:nvPr/>
        </p:nvSpPr>
        <p:spPr>
          <a:xfrm>
            <a:off x="2298700" y="2623787"/>
            <a:ext cx="2307784" cy="1092807"/>
          </a:xfrm>
          <a:prstGeom prst="rect">
            <a:avLst/>
          </a:prstGeom>
          <a:solidFill>
            <a:srgbClr val="EF6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Red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660B93-7374-4279-AB3E-FD5AC3D8F4AF}"/>
              </a:ext>
            </a:extLst>
          </p:cNvPr>
          <p:cNvSpPr/>
          <p:nvPr/>
        </p:nvSpPr>
        <p:spPr>
          <a:xfrm>
            <a:off x="2298700" y="4053821"/>
            <a:ext cx="2307784" cy="1092807"/>
          </a:xfrm>
          <a:prstGeom prst="rect">
            <a:avLst/>
          </a:prstGeom>
          <a:solidFill>
            <a:srgbClr val="409A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Blue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AD1D12-B21F-4579-979E-3E6E4720FFC9}"/>
              </a:ext>
            </a:extLst>
          </p:cNvPr>
          <p:cNvSpPr/>
          <p:nvPr/>
        </p:nvSpPr>
        <p:spPr>
          <a:xfrm>
            <a:off x="4925736" y="2623787"/>
            <a:ext cx="2307784" cy="1092807"/>
          </a:xfrm>
          <a:prstGeom prst="rect">
            <a:avLst/>
          </a:prstGeom>
          <a:solidFill>
            <a:srgbClr val="FFC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Yellow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6A1FC-A5A5-46DE-9E6D-2531900A03AF}"/>
              </a:ext>
            </a:extLst>
          </p:cNvPr>
          <p:cNvSpPr/>
          <p:nvPr/>
        </p:nvSpPr>
        <p:spPr>
          <a:xfrm>
            <a:off x="4925736" y="4053821"/>
            <a:ext cx="2307784" cy="1092807"/>
          </a:xfrm>
          <a:prstGeom prst="rect">
            <a:avLst/>
          </a:prstGeom>
          <a:solidFill>
            <a:srgbClr val="B4A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Purple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74B71-9AED-4196-A9FD-BF0D2CF59C27}"/>
              </a:ext>
            </a:extLst>
          </p:cNvPr>
          <p:cNvSpPr/>
          <p:nvPr/>
        </p:nvSpPr>
        <p:spPr>
          <a:xfrm>
            <a:off x="7572816" y="2623787"/>
            <a:ext cx="2307784" cy="1092807"/>
          </a:xfrm>
          <a:prstGeom prst="rect">
            <a:avLst/>
          </a:prstGeom>
          <a:solidFill>
            <a:srgbClr val="40C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Green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A816F1-1341-44B2-BFD0-5FC4FDFCB956}"/>
              </a:ext>
            </a:extLst>
          </p:cNvPr>
          <p:cNvSpPr/>
          <p:nvPr/>
        </p:nvSpPr>
        <p:spPr>
          <a:xfrm>
            <a:off x="7572816" y="4053821"/>
            <a:ext cx="2307784" cy="109280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Grey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ysClr val="windowText" lastClr="000000"/>
                </a:solidFill>
              </a:rPr>
              <a:t>ThemePrimary</a:t>
            </a:r>
            <a:endParaRPr lang="en-CA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817FF6-E137-4387-937B-483CFD9436CF}"/>
              </a:ext>
            </a:extLst>
          </p:cNvPr>
          <p:cNvSpPr/>
          <p:nvPr/>
        </p:nvSpPr>
        <p:spPr>
          <a:xfrm>
            <a:off x="3746745" y="3333160"/>
            <a:ext cx="854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#EF6950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E5C52D-7098-4BDC-9A01-425DF31A4492}"/>
              </a:ext>
            </a:extLst>
          </p:cNvPr>
          <p:cNvSpPr/>
          <p:nvPr/>
        </p:nvSpPr>
        <p:spPr>
          <a:xfrm>
            <a:off x="6334427" y="3333160"/>
            <a:ext cx="896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#FFC83D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129BB1-D441-4856-BFF7-CD533AD47CB2}"/>
              </a:ext>
            </a:extLst>
          </p:cNvPr>
          <p:cNvSpPr/>
          <p:nvPr/>
        </p:nvSpPr>
        <p:spPr>
          <a:xfrm>
            <a:off x="8987406" y="3333160"/>
            <a:ext cx="893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#40C5AF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5FC44A-2F0F-4184-B8FE-5EA7BF6841FB}"/>
              </a:ext>
            </a:extLst>
          </p:cNvPr>
          <p:cNvSpPr/>
          <p:nvPr/>
        </p:nvSpPr>
        <p:spPr>
          <a:xfrm>
            <a:off x="3719490" y="4757133"/>
            <a:ext cx="881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#409AE1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1953EB-1F3C-4E3C-A60A-15E5ABF22BE4}"/>
              </a:ext>
            </a:extLst>
          </p:cNvPr>
          <p:cNvSpPr/>
          <p:nvPr/>
        </p:nvSpPr>
        <p:spPr>
          <a:xfrm>
            <a:off x="6353667" y="4757133"/>
            <a:ext cx="877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#B4A0FF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C9AE10-6C9E-4ABC-9A0D-F36B0B8A7178}"/>
              </a:ext>
            </a:extLst>
          </p:cNvPr>
          <p:cNvSpPr/>
          <p:nvPr/>
        </p:nvSpPr>
        <p:spPr>
          <a:xfrm>
            <a:off x="8993819" y="4757133"/>
            <a:ext cx="886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#B2B2B2</a:t>
            </a:r>
            <a:endParaRPr lang="en-CA" sz="14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8741E9-86B8-4AE6-9790-D40E7C637924}"/>
              </a:ext>
            </a:extLst>
          </p:cNvPr>
          <p:cNvSpPr/>
          <p:nvPr/>
        </p:nvSpPr>
        <p:spPr>
          <a:xfrm>
            <a:off x="720108" y="8284994"/>
            <a:ext cx="10868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Source:</a:t>
            </a:r>
          </a:p>
          <a:p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  <a:hlinkClick r:id="rId2"/>
              </a:rPr>
              <a:t>https://docs.microsoft.com/en-us/sharepoint/dev/design/design-guidance-overview</a:t>
            </a:r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80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213D39D4-3A9D-4426-8FAF-B03BAD0A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556373"/>
            <a:ext cx="10506075" cy="1766888"/>
          </a:xfrm>
        </p:spPr>
        <p:txBody>
          <a:bodyPr/>
          <a:lstStyle/>
          <a:p>
            <a:r>
              <a:rPr lang="en-US" dirty="0"/>
              <a:t>SharePoint Dark Themes</a:t>
            </a:r>
            <a:endParaRPr lang="en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5856B-8E39-4E31-B3A7-D66D40995F53}"/>
              </a:ext>
            </a:extLst>
          </p:cNvPr>
          <p:cNvGrpSpPr/>
          <p:nvPr/>
        </p:nvGrpSpPr>
        <p:grpSpPr>
          <a:xfrm>
            <a:off x="4532968" y="2432043"/>
            <a:ext cx="2870200" cy="438152"/>
            <a:chOff x="4532968" y="2432043"/>
            <a:chExt cx="2870200" cy="43815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1BF346-8762-4BC8-AC3D-FFA79C302528}"/>
                </a:ext>
              </a:extLst>
            </p:cNvPr>
            <p:cNvSpPr/>
            <p:nvPr/>
          </p:nvSpPr>
          <p:spPr>
            <a:xfrm>
              <a:off x="4532968" y="2432045"/>
              <a:ext cx="2870200" cy="438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#000000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817FF6-E137-4387-937B-483CFD9436CF}"/>
                </a:ext>
              </a:extLst>
            </p:cNvPr>
            <p:cNvSpPr/>
            <p:nvPr/>
          </p:nvSpPr>
          <p:spPr>
            <a:xfrm>
              <a:off x="5619740" y="2432043"/>
              <a:ext cx="1411943" cy="438150"/>
            </a:xfrm>
            <a:prstGeom prst="rect">
              <a:avLst/>
            </a:prstGeom>
            <a:solidFill>
              <a:srgbClr val="0000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black</a:t>
              </a:r>
              <a:endPara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18741E9-86B8-4AE6-9790-D40E7C637924}"/>
              </a:ext>
            </a:extLst>
          </p:cNvPr>
          <p:cNvSpPr/>
          <p:nvPr/>
        </p:nvSpPr>
        <p:spPr>
          <a:xfrm>
            <a:off x="720108" y="8284994"/>
            <a:ext cx="10868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Source:</a:t>
            </a:r>
          </a:p>
          <a:p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  <a:hlinkClick r:id="rId2"/>
              </a:rPr>
              <a:t>https://docs.microsoft.com/en-us/sharepoint/dev/design/design-guidance-overview</a:t>
            </a:r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endParaRPr lang="en-CA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AF4B8B-164D-41FD-9CD1-369C14D09D5F}"/>
              </a:ext>
            </a:extLst>
          </p:cNvPr>
          <p:cNvGrpSpPr/>
          <p:nvPr/>
        </p:nvGrpSpPr>
        <p:grpSpPr>
          <a:xfrm>
            <a:off x="4532968" y="2870630"/>
            <a:ext cx="2870200" cy="438152"/>
            <a:chOff x="4532968" y="2870630"/>
            <a:chExt cx="2870200" cy="43815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D80995-4D5B-4B61-9655-502B949D6B79}"/>
                </a:ext>
              </a:extLst>
            </p:cNvPr>
            <p:cNvSpPr/>
            <p:nvPr/>
          </p:nvSpPr>
          <p:spPr>
            <a:xfrm>
              <a:off x="4532968" y="2870632"/>
              <a:ext cx="2870200" cy="43815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#212121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623C9B-F96A-4BB0-9BF3-A19226DBD80F}"/>
                </a:ext>
              </a:extLst>
            </p:cNvPr>
            <p:cNvSpPr/>
            <p:nvPr/>
          </p:nvSpPr>
          <p:spPr>
            <a:xfrm>
              <a:off x="5619740" y="2870630"/>
              <a:ext cx="1411943" cy="438150"/>
            </a:xfrm>
            <a:prstGeom prst="rect">
              <a:avLst/>
            </a:prstGeom>
            <a:solidFill>
              <a:srgbClr val="212121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neutralDark</a:t>
              </a:r>
              <a:endPara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A57478-7299-4CAD-929E-261EA02AAD27}"/>
              </a:ext>
            </a:extLst>
          </p:cNvPr>
          <p:cNvGrpSpPr/>
          <p:nvPr/>
        </p:nvGrpSpPr>
        <p:grpSpPr>
          <a:xfrm>
            <a:off x="4532968" y="3309217"/>
            <a:ext cx="2870200" cy="438152"/>
            <a:chOff x="4532968" y="3309217"/>
            <a:chExt cx="2870200" cy="4381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D8D483-3E92-4634-8A1A-E54BB78D911B}"/>
                </a:ext>
              </a:extLst>
            </p:cNvPr>
            <p:cNvSpPr/>
            <p:nvPr/>
          </p:nvSpPr>
          <p:spPr>
            <a:xfrm>
              <a:off x="4532968" y="3309219"/>
              <a:ext cx="2870200" cy="438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#333333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304E35-A366-4BD3-B886-72B0693130B2}"/>
                </a:ext>
              </a:extLst>
            </p:cNvPr>
            <p:cNvSpPr/>
            <p:nvPr/>
          </p:nvSpPr>
          <p:spPr>
            <a:xfrm>
              <a:off x="5619740" y="3309217"/>
              <a:ext cx="1411943" cy="438150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neutralPrimary</a:t>
              </a:r>
              <a:endPara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EEBE16-2F0D-4D01-B6E2-E6E909A77700}"/>
              </a:ext>
            </a:extLst>
          </p:cNvPr>
          <p:cNvGrpSpPr/>
          <p:nvPr/>
        </p:nvGrpSpPr>
        <p:grpSpPr>
          <a:xfrm>
            <a:off x="4532968" y="3747804"/>
            <a:ext cx="2870200" cy="438152"/>
            <a:chOff x="4532968" y="3747804"/>
            <a:chExt cx="2870200" cy="43815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853B57-0CB1-4FB6-B9B5-3C7C2D86A911}"/>
                </a:ext>
              </a:extLst>
            </p:cNvPr>
            <p:cNvSpPr/>
            <p:nvPr/>
          </p:nvSpPr>
          <p:spPr>
            <a:xfrm>
              <a:off x="4532968" y="3747806"/>
              <a:ext cx="2870200" cy="438150"/>
            </a:xfrm>
            <a:prstGeom prst="rect">
              <a:avLst/>
            </a:pr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#3C3C3C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39698-5C4F-4D6E-B4CF-848E10842B72}"/>
                </a:ext>
              </a:extLst>
            </p:cNvPr>
            <p:cNvSpPr/>
            <p:nvPr/>
          </p:nvSpPr>
          <p:spPr>
            <a:xfrm>
              <a:off x="5619740" y="3747804"/>
              <a:ext cx="1411943" cy="438150"/>
            </a:xfrm>
            <a:prstGeom prst="rect">
              <a:avLst/>
            </a:prstGeom>
            <a:solidFill>
              <a:srgbClr val="3C3C3C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neutralPrimaryAlt</a:t>
              </a:r>
              <a:endPara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33ADC-63BA-471A-AF70-866A09A03EF3}"/>
              </a:ext>
            </a:extLst>
          </p:cNvPr>
          <p:cNvGrpSpPr/>
          <p:nvPr/>
        </p:nvGrpSpPr>
        <p:grpSpPr>
          <a:xfrm>
            <a:off x="4532968" y="4186391"/>
            <a:ext cx="2870200" cy="438152"/>
            <a:chOff x="4532968" y="4186391"/>
            <a:chExt cx="2870200" cy="4381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B6FDC0-96CE-47D5-AE9E-1436E0F5276D}"/>
                </a:ext>
              </a:extLst>
            </p:cNvPr>
            <p:cNvSpPr/>
            <p:nvPr/>
          </p:nvSpPr>
          <p:spPr>
            <a:xfrm>
              <a:off x="4532968" y="4186393"/>
              <a:ext cx="2870200" cy="43815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#666666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3FF1E3-B2FE-40BA-AE5D-F7FA903D2D8D}"/>
                </a:ext>
              </a:extLst>
            </p:cNvPr>
            <p:cNvSpPr/>
            <p:nvPr/>
          </p:nvSpPr>
          <p:spPr>
            <a:xfrm>
              <a:off x="5619740" y="4186391"/>
              <a:ext cx="1411943" cy="438150"/>
            </a:xfrm>
            <a:prstGeom prst="rect">
              <a:avLst/>
            </a:prstGeom>
            <a:solidFill>
              <a:srgbClr val="666666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neutralSecondary</a:t>
              </a:r>
              <a:endParaRPr lang="en-CA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8D72BC-91EB-4DB3-91C1-15DAE1146738}"/>
              </a:ext>
            </a:extLst>
          </p:cNvPr>
          <p:cNvGrpSpPr/>
          <p:nvPr/>
        </p:nvGrpSpPr>
        <p:grpSpPr>
          <a:xfrm>
            <a:off x="4532968" y="4624978"/>
            <a:ext cx="2870200" cy="438152"/>
            <a:chOff x="4532968" y="4624978"/>
            <a:chExt cx="2870200" cy="4381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779FE5-149C-4645-A11E-C0233C3FB976}"/>
                </a:ext>
              </a:extLst>
            </p:cNvPr>
            <p:cNvSpPr/>
            <p:nvPr/>
          </p:nvSpPr>
          <p:spPr>
            <a:xfrm>
              <a:off x="4532968" y="4624980"/>
              <a:ext cx="2870200" cy="43815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#A6A6A6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EE6DFD-C2B0-4D57-8E22-2904E8F30038}"/>
                </a:ext>
              </a:extLst>
            </p:cNvPr>
            <p:cNvSpPr/>
            <p:nvPr/>
          </p:nvSpPr>
          <p:spPr>
            <a:xfrm>
              <a:off x="5619740" y="4624978"/>
              <a:ext cx="1411943" cy="438150"/>
            </a:xfrm>
            <a:prstGeom prst="rect">
              <a:avLst/>
            </a:prstGeom>
            <a:solidFill>
              <a:srgbClr val="A6A6A6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neutralTertiary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867C54-A335-4857-A3BD-7D7458B61851}"/>
              </a:ext>
            </a:extLst>
          </p:cNvPr>
          <p:cNvGrpSpPr/>
          <p:nvPr/>
        </p:nvGrpSpPr>
        <p:grpSpPr>
          <a:xfrm>
            <a:off x="4532968" y="5063565"/>
            <a:ext cx="2870200" cy="438152"/>
            <a:chOff x="4532968" y="5063565"/>
            <a:chExt cx="2870200" cy="43815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F9E24EC-E010-4B85-9393-6585CC7AE535}"/>
                </a:ext>
              </a:extLst>
            </p:cNvPr>
            <p:cNvSpPr/>
            <p:nvPr/>
          </p:nvSpPr>
          <p:spPr>
            <a:xfrm>
              <a:off x="4532968" y="5063567"/>
              <a:ext cx="2870200" cy="438150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#C8C8C8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B98B17-962A-4D7A-A160-588BE54C4DC6}"/>
                </a:ext>
              </a:extLst>
            </p:cNvPr>
            <p:cNvSpPr/>
            <p:nvPr/>
          </p:nvSpPr>
          <p:spPr>
            <a:xfrm>
              <a:off x="5619740" y="5063565"/>
              <a:ext cx="1411943" cy="438150"/>
            </a:xfrm>
            <a:prstGeom prst="rect">
              <a:avLst/>
            </a:prstGeom>
            <a:solidFill>
              <a:srgbClr val="C8C8C8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neutralTertiaryAlt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FCFB7-192F-46E5-9E26-551D3CF2D337}"/>
              </a:ext>
            </a:extLst>
          </p:cNvPr>
          <p:cNvGrpSpPr/>
          <p:nvPr/>
        </p:nvGrpSpPr>
        <p:grpSpPr>
          <a:xfrm>
            <a:off x="4532968" y="5502152"/>
            <a:ext cx="2870200" cy="438152"/>
            <a:chOff x="4532968" y="5502152"/>
            <a:chExt cx="2870200" cy="4381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0F2F186-8C68-4AF0-B53C-0CC714808FFB}"/>
                </a:ext>
              </a:extLst>
            </p:cNvPr>
            <p:cNvSpPr/>
            <p:nvPr/>
          </p:nvSpPr>
          <p:spPr>
            <a:xfrm>
              <a:off x="4532968" y="5502154"/>
              <a:ext cx="2870200" cy="43815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#D0D0D0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B162F9-F5F0-459E-B7EC-7F475CB33D4C}"/>
                </a:ext>
              </a:extLst>
            </p:cNvPr>
            <p:cNvSpPr/>
            <p:nvPr/>
          </p:nvSpPr>
          <p:spPr>
            <a:xfrm>
              <a:off x="5619740" y="5502152"/>
              <a:ext cx="1411943" cy="438150"/>
            </a:xfrm>
            <a:prstGeom prst="rect">
              <a:avLst/>
            </a:prstGeom>
            <a:solidFill>
              <a:srgbClr val="D0D0D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neutralQuarternary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849632-B661-423C-A8AE-6F5DEED2C893}"/>
              </a:ext>
            </a:extLst>
          </p:cNvPr>
          <p:cNvGrpSpPr/>
          <p:nvPr/>
        </p:nvGrpSpPr>
        <p:grpSpPr>
          <a:xfrm>
            <a:off x="4532968" y="5940739"/>
            <a:ext cx="2870200" cy="438152"/>
            <a:chOff x="4532968" y="5940739"/>
            <a:chExt cx="2870200" cy="43815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44F6C6-5580-45A2-AE02-CC691A23628D}"/>
                </a:ext>
              </a:extLst>
            </p:cNvPr>
            <p:cNvSpPr/>
            <p:nvPr/>
          </p:nvSpPr>
          <p:spPr>
            <a:xfrm>
              <a:off x="4532968" y="5940741"/>
              <a:ext cx="2870200" cy="43815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#DADADA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5676D4-F76E-41E4-BE45-16320C157D08}"/>
                </a:ext>
              </a:extLst>
            </p:cNvPr>
            <p:cNvSpPr/>
            <p:nvPr/>
          </p:nvSpPr>
          <p:spPr>
            <a:xfrm>
              <a:off x="5619740" y="5940739"/>
              <a:ext cx="1411943" cy="438150"/>
            </a:xfrm>
            <a:prstGeom prst="rect">
              <a:avLst/>
            </a:prstGeom>
            <a:solidFill>
              <a:srgbClr val="DADADA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neutralQuarternaryAlt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AC210-BBD8-4EB4-BCF2-8698C7A8695C}"/>
              </a:ext>
            </a:extLst>
          </p:cNvPr>
          <p:cNvGrpSpPr/>
          <p:nvPr/>
        </p:nvGrpSpPr>
        <p:grpSpPr>
          <a:xfrm>
            <a:off x="4532968" y="6379332"/>
            <a:ext cx="2870200" cy="438152"/>
            <a:chOff x="4532968" y="6379332"/>
            <a:chExt cx="2870200" cy="43815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F50EB7-A82E-4C56-93B7-3F3CD2C1F62B}"/>
                </a:ext>
              </a:extLst>
            </p:cNvPr>
            <p:cNvSpPr/>
            <p:nvPr/>
          </p:nvSpPr>
          <p:spPr>
            <a:xfrm>
              <a:off x="4532968" y="6379334"/>
              <a:ext cx="2870200" cy="4381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#EAEAEA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9E85DE-1403-4825-BAC0-CB7B8DB58DD1}"/>
                </a:ext>
              </a:extLst>
            </p:cNvPr>
            <p:cNvSpPr/>
            <p:nvPr/>
          </p:nvSpPr>
          <p:spPr>
            <a:xfrm>
              <a:off x="5619740" y="6379332"/>
              <a:ext cx="1411943" cy="438150"/>
            </a:xfrm>
            <a:prstGeom prst="rect">
              <a:avLst/>
            </a:prstGeom>
            <a:solidFill>
              <a:srgbClr val="EAEAEA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neutralLight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3124D2-BCB1-46E2-A2C9-41E90C49FAE4}"/>
              </a:ext>
            </a:extLst>
          </p:cNvPr>
          <p:cNvGrpSpPr/>
          <p:nvPr/>
        </p:nvGrpSpPr>
        <p:grpSpPr>
          <a:xfrm>
            <a:off x="4532968" y="6817919"/>
            <a:ext cx="2870200" cy="438152"/>
            <a:chOff x="4532968" y="6817919"/>
            <a:chExt cx="2870200" cy="43815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B617AE6-51D6-4FF0-A003-3B3507DBF1E1}"/>
                </a:ext>
              </a:extLst>
            </p:cNvPr>
            <p:cNvSpPr/>
            <p:nvPr/>
          </p:nvSpPr>
          <p:spPr>
            <a:xfrm>
              <a:off x="4532968" y="6817921"/>
              <a:ext cx="2870200" cy="43815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#F4F4F4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C30079E-E213-4A78-A355-AFE4AAE240E8}"/>
                </a:ext>
              </a:extLst>
            </p:cNvPr>
            <p:cNvSpPr/>
            <p:nvPr/>
          </p:nvSpPr>
          <p:spPr>
            <a:xfrm>
              <a:off x="5619740" y="6817919"/>
              <a:ext cx="1411943" cy="438150"/>
            </a:xfrm>
            <a:prstGeom prst="rect">
              <a:avLst/>
            </a:prstGeom>
            <a:solidFill>
              <a:srgbClr val="F4F4F4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neutralLighter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2BF700-F299-4F07-BBD3-886165A8D01D}"/>
              </a:ext>
            </a:extLst>
          </p:cNvPr>
          <p:cNvGrpSpPr/>
          <p:nvPr/>
        </p:nvGrpSpPr>
        <p:grpSpPr>
          <a:xfrm>
            <a:off x="4532968" y="7256506"/>
            <a:ext cx="2870200" cy="438152"/>
            <a:chOff x="4532968" y="7256506"/>
            <a:chExt cx="2870200" cy="4381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297036-8C16-415C-B98B-E70A3155AE54}"/>
                </a:ext>
              </a:extLst>
            </p:cNvPr>
            <p:cNvSpPr/>
            <p:nvPr/>
          </p:nvSpPr>
          <p:spPr>
            <a:xfrm>
              <a:off x="4532968" y="7256508"/>
              <a:ext cx="2870200" cy="4381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#F8F8F8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16F802-3A36-4774-8BD1-1650D078B2B7}"/>
                </a:ext>
              </a:extLst>
            </p:cNvPr>
            <p:cNvSpPr/>
            <p:nvPr/>
          </p:nvSpPr>
          <p:spPr>
            <a:xfrm>
              <a:off x="5619740" y="7256506"/>
              <a:ext cx="1411943" cy="438150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 err="1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neutralLighterAlt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647DD5-01E5-4AEE-A9FA-AEA35941D445}"/>
              </a:ext>
            </a:extLst>
          </p:cNvPr>
          <p:cNvGrpSpPr/>
          <p:nvPr/>
        </p:nvGrpSpPr>
        <p:grpSpPr>
          <a:xfrm>
            <a:off x="4532968" y="7695097"/>
            <a:ext cx="2870200" cy="438152"/>
            <a:chOff x="4532968" y="7695097"/>
            <a:chExt cx="2870200" cy="43815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6B2B69D-99CE-4BCC-BC63-7C912910088A}"/>
                </a:ext>
              </a:extLst>
            </p:cNvPr>
            <p:cNvSpPr/>
            <p:nvPr/>
          </p:nvSpPr>
          <p:spPr>
            <a:xfrm>
              <a:off x="4532968" y="7695099"/>
              <a:ext cx="2870200" cy="438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ysClr val="windowText" lastClr="000000"/>
                  </a:solidFill>
                </a:rPr>
                <a:t>#FFFFFF</a:t>
              </a:r>
              <a:endParaRPr lang="en-CA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07140A-204A-4E99-B172-1C35F546D77D}"/>
                </a:ext>
              </a:extLst>
            </p:cNvPr>
            <p:cNvSpPr/>
            <p:nvPr/>
          </p:nvSpPr>
          <p:spPr>
            <a:xfrm>
              <a:off x="5619740" y="7695097"/>
              <a:ext cx="1411943" cy="43815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white</a:t>
              </a:r>
              <a:endParaRPr lang="en-CA" sz="1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11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213D39D4-3A9D-4426-8FAF-B03BAD0A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Tints and Shades</a:t>
            </a:r>
            <a:endParaRPr lang="en-CA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8741E9-86B8-4AE6-9790-D40E7C637924}"/>
              </a:ext>
            </a:extLst>
          </p:cNvPr>
          <p:cNvSpPr/>
          <p:nvPr/>
        </p:nvSpPr>
        <p:spPr>
          <a:xfrm>
            <a:off x="720108" y="8284994"/>
            <a:ext cx="10868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Source:</a:t>
            </a:r>
          </a:p>
          <a:p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  <a:hlinkClick r:id="rId2"/>
              </a:rPr>
              <a:t>https://docs.microsoft.com/en-us/sharepoint/dev/design/design-guidance-overview</a:t>
            </a:r>
            <a:r>
              <a:rPr lang="en-CA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1BA466-2705-4BE0-8BEB-B0BC8597A83B}"/>
              </a:ext>
            </a:extLst>
          </p:cNvPr>
          <p:cNvGrpSpPr/>
          <p:nvPr/>
        </p:nvGrpSpPr>
        <p:grpSpPr>
          <a:xfrm>
            <a:off x="4532968" y="3356607"/>
            <a:ext cx="2870200" cy="3946848"/>
            <a:chOff x="4532968" y="2432043"/>
            <a:chExt cx="2870200" cy="39468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E5856B-8E39-4E31-B3A7-D66D40995F53}"/>
                </a:ext>
              </a:extLst>
            </p:cNvPr>
            <p:cNvGrpSpPr/>
            <p:nvPr/>
          </p:nvGrpSpPr>
          <p:grpSpPr>
            <a:xfrm>
              <a:off x="4532968" y="2432043"/>
              <a:ext cx="2870200" cy="438152"/>
              <a:chOff x="4532968" y="2432043"/>
              <a:chExt cx="2870200" cy="438152"/>
            </a:xfrm>
            <a:solidFill>
              <a:srgbClr val="004578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1BF346-8762-4BC8-AC3D-FFA79C302528}"/>
                  </a:ext>
                </a:extLst>
              </p:cNvPr>
              <p:cNvSpPr/>
              <p:nvPr/>
            </p:nvSpPr>
            <p:spPr>
              <a:xfrm>
                <a:off x="4532968" y="2432045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#000478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817FF6-E137-4387-937B-483CFD9436CF}"/>
                  </a:ext>
                </a:extLst>
              </p:cNvPr>
              <p:cNvSpPr/>
              <p:nvPr/>
            </p:nvSpPr>
            <p:spPr>
              <a:xfrm>
                <a:off x="5619740" y="2432043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themeDarker</a:t>
                </a:r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AF4B8B-164D-41FD-9CD1-369C14D09D5F}"/>
                </a:ext>
              </a:extLst>
            </p:cNvPr>
            <p:cNvGrpSpPr/>
            <p:nvPr/>
          </p:nvGrpSpPr>
          <p:grpSpPr>
            <a:xfrm>
              <a:off x="4532968" y="2870630"/>
              <a:ext cx="2870200" cy="438152"/>
              <a:chOff x="4532968" y="2870630"/>
              <a:chExt cx="2870200" cy="438152"/>
            </a:xfrm>
            <a:solidFill>
              <a:srgbClr val="005A9E"/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D80995-4D5B-4B61-9655-502B949D6B79}"/>
                  </a:ext>
                </a:extLst>
              </p:cNvPr>
              <p:cNvSpPr/>
              <p:nvPr/>
            </p:nvSpPr>
            <p:spPr>
              <a:xfrm>
                <a:off x="4532968" y="2870632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#005A9E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1623C9B-F96A-4BB0-9BF3-A19226DBD80F}"/>
                  </a:ext>
                </a:extLst>
              </p:cNvPr>
              <p:cNvSpPr/>
              <p:nvPr/>
            </p:nvSpPr>
            <p:spPr>
              <a:xfrm>
                <a:off x="5619740" y="2870630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themeDark</a:t>
                </a:r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A57478-7299-4CAD-929E-261EA02AAD27}"/>
                </a:ext>
              </a:extLst>
            </p:cNvPr>
            <p:cNvGrpSpPr/>
            <p:nvPr/>
          </p:nvGrpSpPr>
          <p:grpSpPr>
            <a:xfrm>
              <a:off x="4532968" y="3309217"/>
              <a:ext cx="2870200" cy="438152"/>
              <a:chOff x="4532968" y="3309217"/>
              <a:chExt cx="2870200" cy="438152"/>
            </a:xfrm>
            <a:solidFill>
              <a:srgbClr val="106EBE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4D8D483-3E92-4634-8A1A-E54BB78D911B}"/>
                  </a:ext>
                </a:extLst>
              </p:cNvPr>
              <p:cNvSpPr/>
              <p:nvPr/>
            </p:nvSpPr>
            <p:spPr>
              <a:xfrm>
                <a:off x="4532968" y="3309219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#106EBE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304E35-A366-4BD3-B886-72B0693130B2}"/>
                  </a:ext>
                </a:extLst>
              </p:cNvPr>
              <p:cNvSpPr/>
              <p:nvPr/>
            </p:nvSpPr>
            <p:spPr>
              <a:xfrm>
                <a:off x="5619740" y="3309217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themeDarkAlt</a:t>
                </a:r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EBE16-2F0D-4D01-B6E2-E6E909A77700}"/>
                </a:ext>
              </a:extLst>
            </p:cNvPr>
            <p:cNvGrpSpPr/>
            <p:nvPr/>
          </p:nvGrpSpPr>
          <p:grpSpPr>
            <a:xfrm>
              <a:off x="4532968" y="3747804"/>
              <a:ext cx="2870200" cy="438152"/>
              <a:chOff x="4532968" y="3747804"/>
              <a:chExt cx="2870200" cy="43815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1853B57-0CB1-4FB6-B9B5-3C7C2D86A911}"/>
                  </a:ext>
                </a:extLst>
              </p:cNvPr>
              <p:cNvSpPr/>
              <p:nvPr/>
            </p:nvSpPr>
            <p:spPr>
              <a:xfrm>
                <a:off x="4532968" y="3747806"/>
                <a:ext cx="2870200" cy="438150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#0078D4</a:t>
                </a:r>
                <a:endParaRPr lang="en-CA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2539698-5C4F-4D6E-B4CF-848E10842B72}"/>
                  </a:ext>
                </a:extLst>
              </p:cNvPr>
              <p:cNvSpPr/>
              <p:nvPr/>
            </p:nvSpPr>
            <p:spPr>
              <a:xfrm>
                <a:off x="5619740" y="3747804"/>
                <a:ext cx="1411943" cy="43815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themePrimary</a:t>
                </a:r>
                <a:endPara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B33ADC-63BA-471A-AF70-866A09A03EF3}"/>
                </a:ext>
              </a:extLst>
            </p:cNvPr>
            <p:cNvGrpSpPr/>
            <p:nvPr/>
          </p:nvGrpSpPr>
          <p:grpSpPr>
            <a:xfrm>
              <a:off x="4532968" y="4186391"/>
              <a:ext cx="2870200" cy="438152"/>
              <a:chOff x="4532968" y="4186391"/>
              <a:chExt cx="2870200" cy="438152"/>
            </a:xfrm>
            <a:solidFill>
              <a:srgbClr val="2B88D8"/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B6FDC0-96CE-47D5-AE9E-1436E0F5276D}"/>
                  </a:ext>
                </a:extLst>
              </p:cNvPr>
              <p:cNvSpPr/>
              <p:nvPr/>
            </p:nvSpPr>
            <p:spPr>
              <a:xfrm>
                <a:off x="4532968" y="4186393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#2B88D8</a:t>
                </a:r>
                <a:endParaRPr lang="en-C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E3FF1E3-B2FE-40BA-AE5D-F7FA903D2D8D}"/>
                  </a:ext>
                </a:extLst>
              </p:cNvPr>
              <p:cNvSpPr/>
              <p:nvPr/>
            </p:nvSpPr>
            <p:spPr>
              <a:xfrm>
                <a:off x="5619740" y="4186391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themeSecondary</a:t>
                </a:r>
                <a:endParaRPr lang="en-CA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8D72BC-91EB-4DB3-91C1-15DAE1146738}"/>
                </a:ext>
              </a:extLst>
            </p:cNvPr>
            <p:cNvGrpSpPr/>
            <p:nvPr/>
          </p:nvGrpSpPr>
          <p:grpSpPr>
            <a:xfrm>
              <a:off x="4532968" y="4624978"/>
              <a:ext cx="2870200" cy="438152"/>
              <a:chOff x="4532968" y="4624978"/>
              <a:chExt cx="2870200" cy="438152"/>
            </a:xfrm>
            <a:solidFill>
              <a:srgbClr val="71AFE5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779FE5-149C-4645-A11E-C0233C3FB976}"/>
                  </a:ext>
                </a:extLst>
              </p:cNvPr>
              <p:cNvSpPr/>
              <p:nvPr/>
            </p:nvSpPr>
            <p:spPr>
              <a:xfrm>
                <a:off x="4532968" y="4624980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ysClr val="windowText" lastClr="000000"/>
                    </a:solidFill>
                  </a:rPr>
                  <a:t>#71AFE5</a:t>
                </a:r>
                <a:endParaRPr lang="en-CA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0EE6DFD-C2B0-4D57-8E22-2904E8F30038}"/>
                  </a:ext>
                </a:extLst>
              </p:cNvPr>
              <p:cNvSpPr/>
              <p:nvPr/>
            </p:nvSpPr>
            <p:spPr>
              <a:xfrm>
                <a:off x="5619740" y="4624978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themeTertiary</a:t>
                </a:r>
                <a:endParaRPr lang="en-CA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867C54-A335-4857-A3BD-7D7458B61851}"/>
                </a:ext>
              </a:extLst>
            </p:cNvPr>
            <p:cNvGrpSpPr/>
            <p:nvPr/>
          </p:nvGrpSpPr>
          <p:grpSpPr>
            <a:xfrm>
              <a:off x="4532968" y="5063565"/>
              <a:ext cx="2870200" cy="438152"/>
              <a:chOff x="4532968" y="5063565"/>
              <a:chExt cx="2870200" cy="438152"/>
            </a:xfrm>
            <a:solidFill>
              <a:srgbClr val="C7E0F4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9E24EC-E010-4B85-9393-6585CC7AE535}"/>
                  </a:ext>
                </a:extLst>
              </p:cNvPr>
              <p:cNvSpPr/>
              <p:nvPr/>
            </p:nvSpPr>
            <p:spPr>
              <a:xfrm>
                <a:off x="4532968" y="5063567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ysClr val="windowText" lastClr="000000"/>
                    </a:solidFill>
                  </a:rPr>
                  <a:t>#C7E0F4</a:t>
                </a:r>
                <a:endParaRPr lang="en-CA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8B98B17-962A-4D7A-A160-588BE54C4DC6}"/>
                  </a:ext>
                </a:extLst>
              </p:cNvPr>
              <p:cNvSpPr/>
              <p:nvPr/>
            </p:nvSpPr>
            <p:spPr>
              <a:xfrm>
                <a:off x="5619740" y="5063565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themeLight</a:t>
                </a:r>
                <a:endParaRPr lang="en-CA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2FCFB7-192F-46E5-9E26-551D3CF2D337}"/>
                </a:ext>
              </a:extLst>
            </p:cNvPr>
            <p:cNvGrpSpPr/>
            <p:nvPr/>
          </p:nvGrpSpPr>
          <p:grpSpPr>
            <a:xfrm>
              <a:off x="4532968" y="5502152"/>
              <a:ext cx="2870200" cy="438152"/>
              <a:chOff x="4532968" y="5502152"/>
              <a:chExt cx="2870200" cy="438152"/>
            </a:xfrm>
            <a:solidFill>
              <a:srgbClr val="DEECF9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0F2F186-8C68-4AF0-B53C-0CC714808FFB}"/>
                  </a:ext>
                </a:extLst>
              </p:cNvPr>
              <p:cNvSpPr/>
              <p:nvPr/>
            </p:nvSpPr>
            <p:spPr>
              <a:xfrm>
                <a:off x="4532968" y="5502154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ysClr val="windowText" lastClr="000000"/>
                    </a:solidFill>
                  </a:rPr>
                  <a:t>#DEECF9</a:t>
                </a:r>
                <a:endParaRPr lang="en-CA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B162F9-F5F0-459E-B7EC-7F475CB33D4C}"/>
                  </a:ext>
                </a:extLst>
              </p:cNvPr>
              <p:cNvSpPr/>
              <p:nvPr/>
            </p:nvSpPr>
            <p:spPr>
              <a:xfrm>
                <a:off x="5619740" y="5502152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themeLigher</a:t>
                </a:r>
                <a:endParaRPr lang="en-CA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849632-B661-423C-A8AE-6F5DEED2C893}"/>
                </a:ext>
              </a:extLst>
            </p:cNvPr>
            <p:cNvGrpSpPr/>
            <p:nvPr/>
          </p:nvGrpSpPr>
          <p:grpSpPr>
            <a:xfrm>
              <a:off x="4532968" y="5940739"/>
              <a:ext cx="2870200" cy="438152"/>
              <a:chOff x="4532968" y="5940739"/>
              <a:chExt cx="2870200" cy="438152"/>
            </a:xfrm>
            <a:solidFill>
              <a:srgbClr val="EFF6FC"/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A44F6C6-5580-45A2-AE02-CC691A23628D}"/>
                  </a:ext>
                </a:extLst>
              </p:cNvPr>
              <p:cNvSpPr/>
              <p:nvPr/>
            </p:nvSpPr>
            <p:spPr>
              <a:xfrm>
                <a:off x="4532968" y="5940741"/>
                <a:ext cx="2870200" cy="438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ysClr val="windowText" lastClr="000000"/>
                    </a:solidFill>
                  </a:rPr>
                  <a:t>#EFF6FC</a:t>
                </a:r>
                <a:endParaRPr lang="en-CA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B5676D4-F76E-41E4-BE45-16320C157D08}"/>
                  </a:ext>
                </a:extLst>
              </p:cNvPr>
              <p:cNvSpPr/>
              <p:nvPr/>
            </p:nvSpPr>
            <p:spPr>
              <a:xfrm>
                <a:off x="5619740" y="5940739"/>
                <a:ext cx="1411943" cy="438150"/>
              </a:xfrm>
              <a:prstGeom prst="rect">
                <a:avLst/>
              </a:prstGeom>
              <a:grpFill/>
            </p:spPr>
            <p:txBody>
              <a:bodyPr wrap="none" lIns="0" tIns="0" rIns="0" bIns="0" anchor="ctr" anchorCtr="0">
                <a:noAutofit/>
              </a:bodyPr>
              <a:lstStyle/>
              <a:p>
                <a:r>
                  <a:rPr lang="en-US" sz="1400" dirty="0" err="1">
                    <a:solidFill>
                      <a:sysClr val="windowText" lastClr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themeLighterAlt</a:t>
                </a:r>
                <a:endParaRPr lang="en-CA" sz="140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4706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Web Part</a:t>
            </a:r>
          </a:p>
        </p:txBody>
      </p:sp>
      <p:grpSp>
        <p:nvGrpSpPr>
          <p:cNvPr id="24" name="Documents Web Part">
            <a:extLst>
              <a:ext uri="{FF2B5EF4-FFF2-40B4-BE49-F238E27FC236}">
                <a16:creationId xmlns:a16="http://schemas.microsoft.com/office/drawing/2014/main" id="{432BE00B-4336-49AE-9843-B9ADF585040E}"/>
              </a:ext>
            </a:extLst>
          </p:cNvPr>
          <p:cNvGrpSpPr/>
          <p:nvPr/>
        </p:nvGrpSpPr>
        <p:grpSpPr>
          <a:xfrm>
            <a:off x="1380103" y="2137894"/>
            <a:ext cx="9358499" cy="2671340"/>
            <a:chOff x="1294375" y="2250613"/>
            <a:chExt cx="9358499" cy="2671340"/>
          </a:xfrm>
        </p:grpSpPr>
        <p:sp>
          <p:nvSpPr>
            <p:cNvPr id="42" name="Documents web part title">
              <a:extLst>
                <a:ext uri="{FF2B5EF4-FFF2-40B4-BE49-F238E27FC236}">
                  <a16:creationId xmlns:a16="http://schemas.microsoft.com/office/drawing/2014/main" id="{9E68A9B8-78BE-40F2-8152-37D20BB442F8}"/>
                </a:ext>
              </a:extLst>
            </p:cNvPr>
            <p:cNvSpPr txBox="1"/>
            <p:nvPr/>
          </p:nvSpPr>
          <p:spPr>
            <a:xfrm>
              <a:off x="1294375" y="2250613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Documents</a:t>
              </a:r>
            </a:p>
          </p:txBody>
        </p:sp>
        <p:grpSp>
          <p:nvGrpSpPr>
            <p:cNvPr id="21" name="Document 1">
              <a:extLst>
                <a:ext uri="{FF2B5EF4-FFF2-40B4-BE49-F238E27FC236}">
                  <a16:creationId xmlns:a16="http://schemas.microsoft.com/office/drawing/2014/main" id="{8A450ECB-51B6-45B1-B285-1D6ABDA644BE}"/>
                </a:ext>
              </a:extLst>
            </p:cNvPr>
            <p:cNvGrpSpPr/>
            <p:nvPr/>
          </p:nvGrpSpPr>
          <p:grpSpPr>
            <a:xfrm>
              <a:off x="1384870" y="2613848"/>
              <a:ext cx="2193686" cy="2308105"/>
              <a:chOff x="1384870" y="5938073"/>
              <a:chExt cx="2193686" cy="2308105"/>
            </a:xfrm>
          </p:grpSpPr>
          <p:sp>
            <p:nvSpPr>
              <p:cNvPr id="71" name="Document card">
                <a:extLst>
                  <a:ext uri="{FF2B5EF4-FFF2-40B4-BE49-F238E27FC236}">
                    <a16:creationId xmlns:a16="http://schemas.microsoft.com/office/drawing/2014/main" id="{BE50579C-9917-4223-A264-D3BB9438D450}"/>
                  </a:ext>
                </a:extLst>
              </p:cNvPr>
              <p:cNvSpPr/>
              <p:nvPr/>
            </p:nvSpPr>
            <p:spPr>
              <a:xfrm>
                <a:off x="1384870" y="5940392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80" name="Document background">
                <a:extLst>
                  <a:ext uri="{FF2B5EF4-FFF2-40B4-BE49-F238E27FC236}">
                    <a16:creationId xmlns:a16="http://schemas.microsoft.com/office/drawing/2014/main" id="{3F263C6B-4D11-4AC6-84C6-2C2D99996332}"/>
                  </a:ext>
                </a:extLst>
              </p:cNvPr>
              <p:cNvSpPr/>
              <p:nvPr/>
            </p:nvSpPr>
            <p:spPr>
              <a:xfrm>
                <a:off x="1397170" y="5938073"/>
                <a:ext cx="2181386" cy="1231300"/>
              </a:xfrm>
              <a:custGeom>
                <a:avLst/>
                <a:gdLst>
                  <a:gd name="connsiteX0" fmla="*/ 0 w 2181386"/>
                  <a:gd name="connsiteY0" fmla="*/ 0 h 1231300"/>
                  <a:gd name="connsiteX1" fmla="*/ 545347 w 2181386"/>
                  <a:gd name="connsiteY1" fmla="*/ 0 h 1231300"/>
                  <a:gd name="connsiteX2" fmla="*/ 1068879 w 2181386"/>
                  <a:gd name="connsiteY2" fmla="*/ 0 h 1231300"/>
                  <a:gd name="connsiteX3" fmla="*/ 1614226 w 2181386"/>
                  <a:gd name="connsiteY3" fmla="*/ 0 h 1231300"/>
                  <a:gd name="connsiteX4" fmla="*/ 2181386 w 2181386"/>
                  <a:gd name="connsiteY4" fmla="*/ 0 h 1231300"/>
                  <a:gd name="connsiteX5" fmla="*/ 2181386 w 2181386"/>
                  <a:gd name="connsiteY5" fmla="*/ 627963 h 1231300"/>
                  <a:gd name="connsiteX6" fmla="*/ 2181386 w 2181386"/>
                  <a:gd name="connsiteY6" fmla="*/ 1231300 h 1231300"/>
                  <a:gd name="connsiteX7" fmla="*/ 1701481 w 2181386"/>
                  <a:gd name="connsiteY7" fmla="*/ 1231300 h 1231300"/>
                  <a:gd name="connsiteX8" fmla="*/ 1177948 w 2181386"/>
                  <a:gd name="connsiteY8" fmla="*/ 1231300 h 1231300"/>
                  <a:gd name="connsiteX9" fmla="*/ 610788 w 2181386"/>
                  <a:gd name="connsiteY9" fmla="*/ 1231300 h 1231300"/>
                  <a:gd name="connsiteX10" fmla="*/ 0 w 2181386"/>
                  <a:gd name="connsiteY10" fmla="*/ 1231300 h 1231300"/>
                  <a:gd name="connsiteX11" fmla="*/ 0 w 2181386"/>
                  <a:gd name="connsiteY11" fmla="*/ 652589 h 1231300"/>
                  <a:gd name="connsiteX12" fmla="*/ 0 w 2181386"/>
                  <a:gd name="connsiteY12" fmla="*/ 0 h 123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81386" h="1231300" fill="none" extrusionOk="0">
                    <a:moveTo>
                      <a:pt x="0" y="0"/>
                    </a:moveTo>
                    <a:cubicBezTo>
                      <a:pt x="242565" y="10267"/>
                      <a:pt x="276349" y="-10342"/>
                      <a:pt x="545347" y="0"/>
                    </a:cubicBezTo>
                    <a:cubicBezTo>
                      <a:pt x="814345" y="10342"/>
                      <a:pt x="944638" y="485"/>
                      <a:pt x="1068879" y="0"/>
                    </a:cubicBezTo>
                    <a:cubicBezTo>
                      <a:pt x="1193120" y="-485"/>
                      <a:pt x="1461849" y="7520"/>
                      <a:pt x="1614226" y="0"/>
                    </a:cubicBezTo>
                    <a:cubicBezTo>
                      <a:pt x="1766603" y="-7520"/>
                      <a:pt x="2036555" y="-3663"/>
                      <a:pt x="2181386" y="0"/>
                    </a:cubicBezTo>
                    <a:cubicBezTo>
                      <a:pt x="2160664" y="152014"/>
                      <a:pt x="2164640" y="328119"/>
                      <a:pt x="2181386" y="627963"/>
                    </a:cubicBezTo>
                    <a:cubicBezTo>
                      <a:pt x="2198132" y="927807"/>
                      <a:pt x="2194181" y="1007505"/>
                      <a:pt x="2181386" y="1231300"/>
                    </a:cubicBezTo>
                    <a:cubicBezTo>
                      <a:pt x="2016994" y="1235149"/>
                      <a:pt x="1897431" y="1224371"/>
                      <a:pt x="1701481" y="1231300"/>
                    </a:cubicBezTo>
                    <a:cubicBezTo>
                      <a:pt x="1505531" y="1238229"/>
                      <a:pt x="1340166" y="1246751"/>
                      <a:pt x="1177948" y="1231300"/>
                    </a:cubicBezTo>
                    <a:cubicBezTo>
                      <a:pt x="1015730" y="1215849"/>
                      <a:pt x="782679" y="1251521"/>
                      <a:pt x="610788" y="1231300"/>
                    </a:cubicBezTo>
                    <a:cubicBezTo>
                      <a:pt x="438897" y="1211079"/>
                      <a:pt x="219406" y="1231480"/>
                      <a:pt x="0" y="1231300"/>
                    </a:cubicBezTo>
                    <a:cubicBezTo>
                      <a:pt x="-14537" y="1061705"/>
                      <a:pt x="23799" y="941875"/>
                      <a:pt x="0" y="652589"/>
                    </a:cubicBezTo>
                    <a:cubicBezTo>
                      <a:pt x="-23799" y="363303"/>
                      <a:pt x="-6612" y="295527"/>
                      <a:pt x="0" y="0"/>
                    </a:cubicBezTo>
                    <a:close/>
                  </a:path>
                  <a:path w="2181386" h="1231300" stroke="0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9073" y="171516"/>
                      <a:pt x="2210295" y="314094"/>
                      <a:pt x="2181386" y="603337"/>
                    </a:cubicBezTo>
                    <a:cubicBezTo>
                      <a:pt x="2152477" y="892580"/>
                      <a:pt x="2177627" y="1006765"/>
                      <a:pt x="2181386" y="1231300"/>
                    </a:cubicBezTo>
                    <a:cubicBezTo>
                      <a:pt x="2005287" y="1246172"/>
                      <a:pt x="1802749" y="1229751"/>
                      <a:pt x="1657853" y="1231300"/>
                    </a:cubicBezTo>
                    <a:cubicBezTo>
                      <a:pt x="1512957" y="1232849"/>
                      <a:pt x="1242864" y="1216876"/>
                      <a:pt x="1090693" y="1231300"/>
                    </a:cubicBezTo>
                    <a:cubicBezTo>
                      <a:pt x="938522" y="1245724"/>
                      <a:pt x="727527" y="1208528"/>
                      <a:pt x="567160" y="1231300"/>
                    </a:cubicBezTo>
                    <a:cubicBezTo>
                      <a:pt x="406793" y="1254072"/>
                      <a:pt x="275608" y="1227632"/>
                      <a:pt x="0" y="1231300"/>
                    </a:cubicBezTo>
                    <a:cubicBezTo>
                      <a:pt x="-18995" y="942257"/>
                      <a:pt x="20575" y="861909"/>
                      <a:pt x="0" y="640276"/>
                    </a:cubicBezTo>
                    <a:cubicBezTo>
                      <a:pt x="-20575" y="418643"/>
                      <a:pt x="-27587" y="290948"/>
                      <a:pt x="0" y="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solidFill>
                  <a:srgbClr val="3376CD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 dirty="0"/>
              </a:p>
            </p:txBody>
          </p:sp>
          <p:sp>
            <p:nvSpPr>
              <p:cNvPr id="73" name="Autom show content">
                <a:extLst>
                  <a:ext uri="{FF2B5EF4-FFF2-40B4-BE49-F238E27FC236}">
                    <a16:creationId xmlns:a16="http://schemas.microsoft.com/office/drawing/2014/main" id="{58EC30D7-CDE2-4D35-AD68-6F2C3292154F}"/>
                  </a:ext>
                </a:extLst>
              </p:cNvPr>
              <p:cNvSpPr txBox="1"/>
              <p:nvPr/>
            </p:nvSpPr>
            <p:spPr>
              <a:xfrm>
                <a:off x="1419944" y="7257927"/>
                <a:ext cx="2146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Automatically show content from your site</a:t>
                </a:r>
              </a:p>
            </p:txBody>
          </p:sp>
          <p:sp>
            <p:nvSpPr>
              <p:cNvPr id="51" name="Learn more">
                <a:extLst>
                  <a:ext uri="{FF2B5EF4-FFF2-40B4-BE49-F238E27FC236}">
                    <a16:creationId xmlns:a16="http://schemas.microsoft.com/office/drawing/2014/main" id="{67040E28-7DF9-4260-92FE-5E177EB53766}"/>
                  </a:ext>
                </a:extLst>
              </p:cNvPr>
              <p:cNvSpPr txBox="1"/>
              <p:nvPr/>
            </p:nvSpPr>
            <p:spPr>
              <a:xfrm>
                <a:off x="1616419" y="7954281"/>
                <a:ext cx="160804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800" dirty="0">
                    <a:solidFill>
                      <a:srgbClr val="6D6D6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Learn more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80D21EC-DF49-4534-920F-63E1BA3F5F93}"/>
                  </a:ext>
                </a:extLst>
              </p:cNvPr>
              <p:cNvGrpSpPr/>
              <p:nvPr/>
            </p:nvGrpSpPr>
            <p:grpSpPr>
              <a:xfrm>
                <a:off x="2359430" y="6395124"/>
                <a:ext cx="256866" cy="286939"/>
                <a:chOff x="2454711" y="511601"/>
                <a:chExt cx="256866" cy="286939"/>
              </a:xfrm>
            </p:grpSpPr>
            <p:sp>
              <p:nvSpPr>
                <p:cNvPr id="75" name="Graphic 11" descr="Paper">
                  <a:extLst>
                    <a:ext uri="{FF2B5EF4-FFF2-40B4-BE49-F238E27FC236}">
                      <a16:creationId xmlns:a16="http://schemas.microsoft.com/office/drawing/2014/main" id="{9AEA5796-378F-402B-9504-E242AF835062}"/>
                    </a:ext>
                  </a:extLst>
                </p:cNvPr>
                <p:cNvSpPr/>
                <p:nvPr/>
              </p:nvSpPr>
              <p:spPr>
                <a:xfrm rot="10800000" flipV="1">
                  <a:off x="2548343" y="587915"/>
                  <a:ext cx="163234" cy="210625"/>
                </a:xfrm>
                <a:custGeom>
                  <a:avLst/>
                  <a:gdLst>
                    <a:gd name="connsiteX0" fmla="*/ 15797 w 163234"/>
                    <a:gd name="connsiteY0" fmla="*/ 194828 h 210625"/>
                    <a:gd name="connsiteX1" fmla="*/ 15797 w 163234"/>
                    <a:gd name="connsiteY1" fmla="*/ 15797 h 210625"/>
                    <a:gd name="connsiteX2" fmla="*/ 89516 w 163234"/>
                    <a:gd name="connsiteY2" fmla="*/ 15797 h 210625"/>
                    <a:gd name="connsiteX3" fmla="*/ 89516 w 163234"/>
                    <a:gd name="connsiteY3" fmla="*/ 71086 h 210625"/>
                    <a:gd name="connsiteX4" fmla="*/ 147438 w 163234"/>
                    <a:gd name="connsiteY4" fmla="*/ 71086 h 210625"/>
                    <a:gd name="connsiteX5" fmla="*/ 147438 w 163234"/>
                    <a:gd name="connsiteY5" fmla="*/ 194828 h 210625"/>
                    <a:gd name="connsiteX6" fmla="*/ 15797 w 163234"/>
                    <a:gd name="connsiteY6" fmla="*/ 194828 h 210625"/>
                    <a:gd name="connsiteX7" fmla="*/ 105313 w 163234"/>
                    <a:gd name="connsiteY7" fmla="*/ 22379 h 210625"/>
                    <a:gd name="connsiteX8" fmla="*/ 138223 w 163234"/>
                    <a:gd name="connsiteY8" fmla="*/ 55289 h 210625"/>
                    <a:gd name="connsiteX9" fmla="*/ 105313 w 163234"/>
                    <a:gd name="connsiteY9" fmla="*/ 55289 h 210625"/>
                    <a:gd name="connsiteX10" fmla="*/ 105313 w 163234"/>
                    <a:gd name="connsiteY10" fmla="*/ 22379 h 210625"/>
                    <a:gd name="connsiteX11" fmla="*/ 105313 w 163234"/>
                    <a:gd name="connsiteY11" fmla="*/ 0 h 210625"/>
                    <a:gd name="connsiteX12" fmla="*/ 0 w 163234"/>
                    <a:gd name="connsiteY12" fmla="*/ 0 h 210625"/>
                    <a:gd name="connsiteX13" fmla="*/ 0 w 163234"/>
                    <a:gd name="connsiteY13" fmla="*/ 210625 h 210625"/>
                    <a:gd name="connsiteX14" fmla="*/ 163234 w 163234"/>
                    <a:gd name="connsiteY14" fmla="*/ 210625 h 210625"/>
                    <a:gd name="connsiteX15" fmla="*/ 163234 w 163234"/>
                    <a:gd name="connsiteY15" fmla="*/ 57922 h 210625"/>
                    <a:gd name="connsiteX16" fmla="*/ 105313 w 163234"/>
                    <a:gd name="connsiteY16" fmla="*/ 0 h 2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3234" h="210625" fill="none" extrusionOk="0">
                      <a:moveTo>
                        <a:pt x="15797" y="194828"/>
                      </a:moveTo>
                      <a:cubicBezTo>
                        <a:pt x="31625" y="153582"/>
                        <a:pt x="8268" y="98363"/>
                        <a:pt x="15797" y="15797"/>
                      </a:cubicBezTo>
                      <a:cubicBezTo>
                        <a:pt x="37743" y="11553"/>
                        <a:pt x="71316" y="20137"/>
                        <a:pt x="89516" y="15797"/>
                      </a:cubicBezTo>
                      <a:cubicBezTo>
                        <a:pt x="93578" y="31895"/>
                        <a:pt x="89490" y="50652"/>
                        <a:pt x="89516" y="71086"/>
                      </a:cubicBezTo>
                      <a:cubicBezTo>
                        <a:pt x="109979" y="70182"/>
                        <a:pt x="129068" y="67576"/>
                        <a:pt x="147438" y="71086"/>
                      </a:cubicBezTo>
                      <a:cubicBezTo>
                        <a:pt x="147947" y="84539"/>
                        <a:pt x="147717" y="160875"/>
                        <a:pt x="147438" y="194828"/>
                      </a:cubicBezTo>
                      <a:cubicBezTo>
                        <a:pt x="109686" y="197046"/>
                        <a:pt x="76279" y="20455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21019" y="36583"/>
                        <a:pt x="131546" y="46819"/>
                        <a:pt x="138223" y="55289"/>
                      </a:cubicBezTo>
                      <a:cubicBezTo>
                        <a:pt x="130976" y="54679"/>
                        <a:pt x="115088" y="54974"/>
                        <a:pt x="105313" y="55289"/>
                      </a:cubicBezTo>
                      <a:cubicBezTo>
                        <a:pt x="103985" y="50428"/>
                        <a:pt x="103268" y="34484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8553" y="4344"/>
                        <a:pt x="12437" y="-3164"/>
                        <a:pt x="0" y="0"/>
                      </a:cubicBezTo>
                      <a:cubicBezTo>
                        <a:pt x="5440" y="92497"/>
                        <a:pt x="14610" y="109043"/>
                        <a:pt x="0" y="210625"/>
                      </a:cubicBezTo>
                      <a:cubicBezTo>
                        <a:pt x="52100" y="208809"/>
                        <a:pt x="138767" y="213017"/>
                        <a:pt x="163234" y="210625"/>
                      </a:cubicBezTo>
                      <a:cubicBezTo>
                        <a:pt x="157217" y="192814"/>
                        <a:pt x="169313" y="76814"/>
                        <a:pt x="163234" y="57922"/>
                      </a:cubicBezTo>
                      <a:cubicBezTo>
                        <a:pt x="151921" y="53984"/>
                        <a:pt x="124235" y="14722"/>
                        <a:pt x="105313" y="0"/>
                      </a:cubicBezTo>
                      <a:close/>
                    </a:path>
                    <a:path w="163234" h="210625" stroke="0" extrusionOk="0">
                      <a:moveTo>
                        <a:pt x="15797" y="194828"/>
                      </a:moveTo>
                      <a:cubicBezTo>
                        <a:pt x="19964" y="125739"/>
                        <a:pt x="18553" y="99181"/>
                        <a:pt x="15797" y="15797"/>
                      </a:cubicBezTo>
                      <a:cubicBezTo>
                        <a:pt x="26477" y="13557"/>
                        <a:pt x="56453" y="17634"/>
                        <a:pt x="89516" y="15797"/>
                      </a:cubicBezTo>
                      <a:cubicBezTo>
                        <a:pt x="87269" y="24762"/>
                        <a:pt x="88926" y="63716"/>
                        <a:pt x="89516" y="71086"/>
                      </a:cubicBezTo>
                      <a:cubicBezTo>
                        <a:pt x="113804" y="65937"/>
                        <a:pt x="121977" y="73894"/>
                        <a:pt x="147438" y="71086"/>
                      </a:cubicBezTo>
                      <a:cubicBezTo>
                        <a:pt x="141082" y="97571"/>
                        <a:pt x="156112" y="173130"/>
                        <a:pt x="147438" y="194828"/>
                      </a:cubicBezTo>
                      <a:cubicBezTo>
                        <a:pt x="90696" y="192721"/>
                        <a:pt x="59434" y="20267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08590" y="25771"/>
                        <a:pt x="130811" y="49971"/>
                        <a:pt x="138223" y="55289"/>
                      </a:cubicBezTo>
                      <a:cubicBezTo>
                        <a:pt x="132043" y="55084"/>
                        <a:pt x="109762" y="54537"/>
                        <a:pt x="105313" y="55289"/>
                      </a:cubicBezTo>
                      <a:cubicBezTo>
                        <a:pt x="102826" y="43130"/>
                        <a:pt x="107088" y="25730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3648" y="-7474"/>
                        <a:pt x="21752" y="-2437"/>
                        <a:pt x="0" y="0"/>
                      </a:cubicBezTo>
                      <a:cubicBezTo>
                        <a:pt x="9761" y="51302"/>
                        <a:pt x="-16033" y="150279"/>
                        <a:pt x="0" y="210625"/>
                      </a:cubicBezTo>
                      <a:cubicBezTo>
                        <a:pt x="62558" y="223902"/>
                        <a:pt x="124130" y="222639"/>
                        <a:pt x="163234" y="210625"/>
                      </a:cubicBezTo>
                      <a:cubicBezTo>
                        <a:pt x="176243" y="194470"/>
                        <a:pt x="174378" y="101825"/>
                        <a:pt x="163234" y="57922"/>
                      </a:cubicBezTo>
                      <a:cubicBezTo>
                        <a:pt x="142817" y="41997"/>
                        <a:pt x="121666" y="10630"/>
                        <a:pt x="1053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80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891111205">
                        <a:custGeom>
                          <a:avLst/>
                          <a:gdLst>
                            <a:gd name="connsiteX0" fmla="*/ 15797 w 163234"/>
                            <a:gd name="connsiteY0" fmla="*/ 194828 h 210625"/>
                            <a:gd name="connsiteX1" fmla="*/ 15797 w 163234"/>
                            <a:gd name="connsiteY1" fmla="*/ 15797 h 210625"/>
                            <a:gd name="connsiteX2" fmla="*/ 89516 w 163234"/>
                            <a:gd name="connsiteY2" fmla="*/ 15797 h 210625"/>
                            <a:gd name="connsiteX3" fmla="*/ 89516 w 163234"/>
                            <a:gd name="connsiteY3" fmla="*/ 71086 h 210625"/>
                            <a:gd name="connsiteX4" fmla="*/ 147438 w 163234"/>
                            <a:gd name="connsiteY4" fmla="*/ 71086 h 210625"/>
                            <a:gd name="connsiteX5" fmla="*/ 147438 w 163234"/>
                            <a:gd name="connsiteY5" fmla="*/ 194828 h 210625"/>
                            <a:gd name="connsiteX6" fmla="*/ 15797 w 163234"/>
                            <a:gd name="connsiteY6" fmla="*/ 194828 h 210625"/>
                            <a:gd name="connsiteX7" fmla="*/ 105313 w 163234"/>
                            <a:gd name="connsiteY7" fmla="*/ 22379 h 210625"/>
                            <a:gd name="connsiteX8" fmla="*/ 138223 w 163234"/>
                            <a:gd name="connsiteY8" fmla="*/ 55289 h 210625"/>
                            <a:gd name="connsiteX9" fmla="*/ 105313 w 163234"/>
                            <a:gd name="connsiteY9" fmla="*/ 55289 h 210625"/>
                            <a:gd name="connsiteX10" fmla="*/ 105313 w 163234"/>
                            <a:gd name="connsiteY10" fmla="*/ 22379 h 210625"/>
                            <a:gd name="connsiteX11" fmla="*/ 105313 w 163234"/>
                            <a:gd name="connsiteY11" fmla="*/ 0 h 210625"/>
                            <a:gd name="connsiteX12" fmla="*/ 0 w 163234"/>
                            <a:gd name="connsiteY12" fmla="*/ 0 h 210625"/>
                            <a:gd name="connsiteX13" fmla="*/ 0 w 163234"/>
                            <a:gd name="connsiteY13" fmla="*/ 210625 h 210625"/>
                            <a:gd name="connsiteX14" fmla="*/ 163234 w 163234"/>
                            <a:gd name="connsiteY14" fmla="*/ 210625 h 210625"/>
                            <a:gd name="connsiteX15" fmla="*/ 163234 w 163234"/>
                            <a:gd name="connsiteY15" fmla="*/ 57922 h 210625"/>
                            <a:gd name="connsiteX16" fmla="*/ 105313 w 163234"/>
                            <a:gd name="connsiteY16" fmla="*/ 0 h 210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163234" h="210625">
                              <a:moveTo>
                                <a:pt x="15797" y="194828"/>
                              </a:moveTo>
                              <a:lnTo>
                                <a:pt x="15797" y="15797"/>
                              </a:lnTo>
                              <a:lnTo>
                                <a:pt x="89516" y="15797"/>
                              </a:lnTo>
                              <a:lnTo>
                                <a:pt x="89516" y="71086"/>
                              </a:lnTo>
                              <a:lnTo>
                                <a:pt x="147438" y="71086"/>
                              </a:lnTo>
                              <a:lnTo>
                                <a:pt x="147438" y="194828"/>
                              </a:lnTo>
                              <a:lnTo>
                                <a:pt x="15797" y="194828"/>
                              </a:lnTo>
                              <a:close/>
                              <a:moveTo>
                                <a:pt x="105313" y="22379"/>
                              </a:moveTo>
                              <a:lnTo>
                                <a:pt x="138223" y="55289"/>
                              </a:lnTo>
                              <a:lnTo>
                                <a:pt x="105313" y="55289"/>
                              </a:lnTo>
                              <a:lnTo>
                                <a:pt x="105313" y="22379"/>
                              </a:lnTo>
                              <a:close/>
                              <a:moveTo>
                                <a:pt x="105313" y="0"/>
                              </a:moveTo>
                              <a:lnTo>
                                <a:pt x="0" y="0"/>
                              </a:lnTo>
                              <a:lnTo>
                                <a:pt x="0" y="210625"/>
                              </a:lnTo>
                              <a:lnTo>
                                <a:pt x="163234" y="210625"/>
                              </a:lnTo>
                              <a:lnTo>
                                <a:pt x="163234" y="57922"/>
                              </a:lnTo>
                              <a:lnTo>
                                <a:pt x="105313" y="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3891111205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92088B1-84BC-49FC-803A-838C2D3E6427}"/>
                    </a:ext>
                  </a:extLst>
                </p:cNvPr>
                <p:cNvSpPr/>
                <p:nvPr/>
              </p:nvSpPr>
              <p:spPr>
                <a:xfrm>
                  <a:off x="2526361" y="576587"/>
                  <a:ext cx="163234" cy="183727"/>
                </a:xfrm>
                <a:prstGeom prst="rect">
                  <a:avLst/>
                </a:prstGeom>
                <a:solidFill>
                  <a:srgbClr val="397A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2" name="Graphic 11" descr="Paper">
                  <a:extLst>
                    <a:ext uri="{FF2B5EF4-FFF2-40B4-BE49-F238E27FC236}">
                      <a16:creationId xmlns:a16="http://schemas.microsoft.com/office/drawing/2014/main" id="{EF95718B-5B78-4735-803A-9A4928BA544B}"/>
                    </a:ext>
                  </a:extLst>
                </p:cNvPr>
                <p:cNvSpPr/>
                <p:nvPr/>
              </p:nvSpPr>
              <p:spPr>
                <a:xfrm rot="10800000" flipV="1">
                  <a:off x="2497545" y="549827"/>
                  <a:ext cx="163234" cy="210625"/>
                </a:xfrm>
                <a:custGeom>
                  <a:avLst/>
                  <a:gdLst>
                    <a:gd name="connsiteX0" fmla="*/ 15797 w 163234"/>
                    <a:gd name="connsiteY0" fmla="*/ 194828 h 210625"/>
                    <a:gd name="connsiteX1" fmla="*/ 15797 w 163234"/>
                    <a:gd name="connsiteY1" fmla="*/ 15797 h 210625"/>
                    <a:gd name="connsiteX2" fmla="*/ 89516 w 163234"/>
                    <a:gd name="connsiteY2" fmla="*/ 15797 h 210625"/>
                    <a:gd name="connsiteX3" fmla="*/ 89516 w 163234"/>
                    <a:gd name="connsiteY3" fmla="*/ 71086 h 210625"/>
                    <a:gd name="connsiteX4" fmla="*/ 147438 w 163234"/>
                    <a:gd name="connsiteY4" fmla="*/ 71086 h 210625"/>
                    <a:gd name="connsiteX5" fmla="*/ 147438 w 163234"/>
                    <a:gd name="connsiteY5" fmla="*/ 194828 h 210625"/>
                    <a:gd name="connsiteX6" fmla="*/ 15797 w 163234"/>
                    <a:gd name="connsiteY6" fmla="*/ 194828 h 210625"/>
                    <a:gd name="connsiteX7" fmla="*/ 105313 w 163234"/>
                    <a:gd name="connsiteY7" fmla="*/ 22379 h 210625"/>
                    <a:gd name="connsiteX8" fmla="*/ 138223 w 163234"/>
                    <a:gd name="connsiteY8" fmla="*/ 55289 h 210625"/>
                    <a:gd name="connsiteX9" fmla="*/ 105313 w 163234"/>
                    <a:gd name="connsiteY9" fmla="*/ 55289 h 210625"/>
                    <a:gd name="connsiteX10" fmla="*/ 105313 w 163234"/>
                    <a:gd name="connsiteY10" fmla="*/ 22379 h 210625"/>
                    <a:gd name="connsiteX11" fmla="*/ 105313 w 163234"/>
                    <a:gd name="connsiteY11" fmla="*/ 0 h 210625"/>
                    <a:gd name="connsiteX12" fmla="*/ 0 w 163234"/>
                    <a:gd name="connsiteY12" fmla="*/ 0 h 210625"/>
                    <a:gd name="connsiteX13" fmla="*/ 0 w 163234"/>
                    <a:gd name="connsiteY13" fmla="*/ 210625 h 210625"/>
                    <a:gd name="connsiteX14" fmla="*/ 163234 w 163234"/>
                    <a:gd name="connsiteY14" fmla="*/ 210625 h 210625"/>
                    <a:gd name="connsiteX15" fmla="*/ 163234 w 163234"/>
                    <a:gd name="connsiteY15" fmla="*/ 57922 h 210625"/>
                    <a:gd name="connsiteX16" fmla="*/ 105313 w 163234"/>
                    <a:gd name="connsiteY16" fmla="*/ 0 h 2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3234" h="210625" fill="none" extrusionOk="0">
                      <a:moveTo>
                        <a:pt x="15797" y="194828"/>
                      </a:moveTo>
                      <a:cubicBezTo>
                        <a:pt x="31625" y="153582"/>
                        <a:pt x="8268" y="98363"/>
                        <a:pt x="15797" y="15797"/>
                      </a:cubicBezTo>
                      <a:cubicBezTo>
                        <a:pt x="37743" y="11553"/>
                        <a:pt x="71316" y="20137"/>
                        <a:pt x="89516" y="15797"/>
                      </a:cubicBezTo>
                      <a:cubicBezTo>
                        <a:pt x="93578" y="31895"/>
                        <a:pt x="89490" y="50652"/>
                        <a:pt x="89516" y="71086"/>
                      </a:cubicBezTo>
                      <a:cubicBezTo>
                        <a:pt x="109979" y="70182"/>
                        <a:pt x="129068" y="67576"/>
                        <a:pt x="147438" y="71086"/>
                      </a:cubicBezTo>
                      <a:cubicBezTo>
                        <a:pt x="147947" y="84539"/>
                        <a:pt x="147717" y="160875"/>
                        <a:pt x="147438" y="194828"/>
                      </a:cubicBezTo>
                      <a:cubicBezTo>
                        <a:pt x="109686" y="197046"/>
                        <a:pt x="76279" y="20455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21019" y="36583"/>
                        <a:pt x="131546" y="46819"/>
                        <a:pt x="138223" y="55289"/>
                      </a:cubicBezTo>
                      <a:cubicBezTo>
                        <a:pt x="130976" y="54679"/>
                        <a:pt x="115088" y="54974"/>
                        <a:pt x="105313" y="55289"/>
                      </a:cubicBezTo>
                      <a:cubicBezTo>
                        <a:pt x="103985" y="50428"/>
                        <a:pt x="103268" y="34484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8553" y="4344"/>
                        <a:pt x="12437" y="-3164"/>
                        <a:pt x="0" y="0"/>
                      </a:cubicBezTo>
                      <a:cubicBezTo>
                        <a:pt x="5440" y="92497"/>
                        <a:pt x="14610" y="109043"/>
                        <a:pt x="0" y="210625"/>
                      </a:cubicBezTo>
                      <a:cubicBezTo>
                        <a:pt x="52100" y="208809"/>
                        <a:pt x="138767" y="213017"/>
                        <a:pt x="163234" y="210625"/>
                      </a:cubicBezTo>
                      <a:cubicBezTo>
                        <a:pt x="157217" y="192814"/>
                        <a:pt x="169313" y="76814"/>
                        <a:pt x="163234" y="57922"/>
                      </a:cubicBezTo>
                      <a:cubicBezTo>
                        <a:pt x="151921" y="53984"/>
                        <a:pt x="124235" y="14722"/>
                        <a:pt x="105313" y="0"/>
                      </a:cubicBezTo>
                      <a:close/>
                    </a:path>
                    <a:path w="163234" h="210625" stroke="0" extrusionOk="0">
                      <a:moveTo>
                        <a:pt x="15797" y="194828"/>
                      </a:moveTo>
                      <a:cubicBezTo>
                        <a:pt x="19964" y="125739"/>
                        <a:pt x="18553" y="99181"/>
                        <a:pt x="15797" y="15797"/>
                      </a:cubicBezTo>
                      <a:cubicBezTo>
                        <a:pt x="26477" y="13557"/>
                        <a:pt x="56453" y="17634"/>
                        <a:pt x="89516" y="15797"/>
                      </a:cubicBezTo>
                      <a:cubicBezTo>
                        <a:pt x="87269" y="24762"/>
                        <a:pt x="88926" y="63716"/>
                        <a:pt x="89516" y="71086"/>
                      </a:cubicBezTo>
                      <a:cubicBezTo>
                        <a:pt x="113804" y="65937"/>
                        <a:pt x="121977" y="73894"/>
                        <a:pt x="147438" y="71086"/>
                      </a:cubicBezTo>
                      <a:cubicBezTo>
                        <a:pt x="141082" y="97571"/>
                        <a:pt x="156112" y="173130"/>
                        <a:pt x="147438" y="194828"/>
                      </a:cubicBezTo>
                      <a:cubicBezTo>
                        <a:pt x="90696" y="192721"/>
                        <a:pt x="59434" y="20267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08590" y="25771"/>
                        <a:pt x="130811" y="49971"/>
                        <a:pt x="138223" y="55289"/>
                      </a:cubicBezTo>
                      <a:cubicBezTo>
                        <a:pt x="132043" y="55084"/>
                        <a:pt x="109762" y="54537"/>
                        <a:pt x="105313" y="55289"/>
                      </a:cubicBezTo>
                      <a:cubicBezTo>
                        <a:pt x="102826" y="43130"/>
                        <a:pt x="107088" y="25730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3648" y="-7474"/>
                        <a:pt x="21752" y="-2437"/>
                        <a:pt x="0" y="0"/>
                      </a:cubicBezTo>
                      <a:cubicBezTo>
                        <a:pt x="9761" y="51302"/>
                        <a:pt x="-16033" y="150279"/>
                        <a:pt x="0" y="210625"/>
                      </a:cubicBezTo>
                      <a:cubicBezTo>
                        <a:pt x="62558" y="223902"/>
                        <a:pt x="124130" y="222639"/>
                        <a:pt x="163234" y="210625"/>
                      </a:cubicBezTo>
                      <a:cubicBezTo>
                        <a:pt x="176243" y="194470"/>
                        <a:pt x="174378" y="101825"/>
                        <a:pt x="163234" y="57922"/>
                      </a:cubicBezTo>
                      <a:cubicBezTo>
                        <a:pt x="142817" y="41997"/>
                        <a:pt x="121666" y="10630"/>
                        <a:pt x="1053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80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891111205">
                        <a:custGeom>
                          <a:avLst/>
                          <a:gdLst>
                            <a:gd name="connsiteX0" fmla="*/ 15797 w 163234"/>
                            <a:gd name="connsiteY0" fmla="*/ 194828 h 210625"/>
                            <a:gd name="connsiteX1" fmla="*/ 15797 w 163234"/>
                            <a:gd name="connsiteY1" fmla="*/ 15797 h 210625"/>
                            <a:gd name="connsiteX2" fmla="*/ 89516 w 163234"/>
                            <a:gd name="connsiteY2" fmla="*/ 15797 h 210625"/>
                            <a:gd name="connsiteX3" fmla="*/ 89516 w 163234"/>
                            <a:gd name="connsiteY3" fmla="*/ 71086 h 210625"/>
                            <a:gd name="connsiteX4" fmla="*/ 147438 w 163234"/>
                            <a:gd name="connsiteY4" fmla="*/ 71086 h 210625"/>
                            <a:gd name="connsiteX5" fmla="*/ 147438 w 163234"/>
                            <a:gd name="connsiteY5" fmla="*/ 194828 h 210625"/>
                            <a:gd name="connsiteX6" fmla="*/ 15797 w 163234"/>
                            <a:gd name="connsiteY6" fmla="*/ 194828 h 210625"/>
                            <a:gd name="connsiteX7" fmla="*/ 105313 w 163234"/>
                            <a:gd name="connsiteY7" fmla="*/ 22379 h 210625"/>
                            <a:gd name="connsiteX8" fmla="*/ 138223 w 163234"/>
                            <a:gd name="connsiteY8" fmla="*/ 55289 h 210625"/>
                            <a:gd name="connsiteX9" fmla="*/ 105313 w 163234"/>
                            <a:gd name="connsiteY9" fmla="*/ 55289 h 210625"/>
                            <a:gd name="connsiteX10" fmla="*/ 105313 w 163234"/>
                            <a:gd name="connsiteY10" fmla="*/ 22379 h 210625"/>
                            <a:gd name="connsiteX11" fmla="*/ 105313 w 163234"/>
                            <a:gd name="connsiteY11" fmla="*/ 0 h 210625"/>
                            <a:gd name="connsiteX12" fmla="*/ 0 w 163234"/>
                            <a:gd name="connsiteY12" fmla="*/ 0 h 210625"/>
                            <a:gd name="connsiteX13" fmla="*/ 0 w 163234"/>
                            <a:gd name="connsiteY13" fmla="*/ 210625 h 210625"/>
                            <a:gd name="connsiteX14" fmla="*/ 163234 w 163234"/>
                            <a:gd name="connsiteY14" fmla="*/ 210625 h 210625"/>
                            <a:gd name="connsiteX15" fmla="*/ 163234 w 163234"/>
                            <a:gd name="connsiteY15" fmla="*/ 57922 h 210625"/>
                            <a:gd name="connsiteX16" fmla="*/ 105313 w 163234"/>
                            <a:gd name="connsiteY16" fmla="*/ 0 h 210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163234" h="210625">
                              <a:moveTo>
                                <a:pt x="15797" y="194828"/>
                              </a:moveTo>
                              <a:lnTo>
                                <a:pt x="15797" y="15797"/>
                              </a:lnTo>
                              <a:lnTo>
                                <a:pt x="89516" y="15797"/>
                              </a:lnTo>
                              <a:lnTo>
                                <a:pt x="89516" y="71086"/>
                              </a:lnTo>
                              <a:lnTo>
                                <a:pt x="147438" y="71086"/>
                              </a:lnTo>
                              <a:lnTo>
                                <a:pt x="147438" y="194828"/>
                              </a:lnTo>
                              <a:lnTo>
                                <a:pt x="15797" y="194828"/>
                              </a:lnTo>
                              <a:close/>
                              <a:moveTo>
                                <a:pt x="105313" y="22379"/>
                              </a:moveTo>
                              <a:lnTo>
                                <a:pt x="138223" y="55289"/>
                              </a:lnTo>
                              <a:lnTo>
                                <a:pt x="105313" y="55289"/>
                              </a:lnTo>
                              <a:lnTo>
                                <a:pt x="105313" y="22379"/>
                              </a:lnTo>
                              <a:close/>
                              <a:moveTo>
                                <a:pt x="105313" y="0"/>
                              </a:moveTo>
                              <a:lnTo>
                                <a:pt x="0" y="0"/>
                              </a:lnTo>
                              <a:lnTo>
                                <a:pt x="0" y="210625"/>
                              </a:lnTo>
                              <a:lnTo>
                                <a:pt x="163234" y="210625"/>
                              </a:lnTo>
                              <a:lnTo>
                                <a:pt x="163234" y="57922"/>
                              </a:lnTo>
                              <a:lnTo>
                                <a:pt x="105313" y="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3891111205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72817E1-C0D1-4668-8108-C242B0BBDA17}"/>
                    </a:ext>
                  </a:extLst>
                </p:cNvPr>
                <p:cNvSpPr/>
                <p:nvPr/>
              </p:nvSpPr>
              <p:spPr>
                <a:xfrm>
                  <a:off x="2475563" y="538499"/>
                  <a:ext cx="163234" cy="183727"/>
                </a:xfrm>
                <a:prstGeom prst="rect">
                  <a:avLst/>
                </a:prstGeom>
                <a:solidFill>
                  <a:srgbClr val="397A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Graphic 11" descr="Paper">
                  <a:extLst>
                    <a:ext uri="{FF2B5EF4-FFF2-40B4-BE49-F238E27FC236}">
                      <a16:creationId xmlns:a16="http://schemas.microsoft.com/office/drawing/2014/main" id="{84C90CD6-424B-4D09-8D67-3A376ACA457D}"/>
                    </a:ext>
                  </a:extLst>
                </p:cNvPr>
                <p:cNvSpPr/>
                <p:nvPr/>
              </p:nvSpPr>
              <p:spPr>
                <a:xfrm>
                  <a:off x="2454711" y="511601"/>
                  <a:ext cx="163234" cy="210625"/>
                </a:xfrm>
                <a:custGeom>
                  <a:avLst/>
                  <a:gdLst>
                    <a:gd name="connsiteX0" fmla="*/ 15797 w 163234"/>
                    <a:gd name="connsiteY0" fmla="*/ 194828 h 210625"/>
                    <a:gd name="connsiteX1" fmla="*/ 15797 w 163234"/>
                    <a:gd name="connsiteY1" fmla="*/ 15797 h 210625"/>
                    <a:gd name="connsiteX2" fmla="*/ 89516 w 163234"/>
                    <a:gd name="connsiteY2" fmla="*/ 15797 h 210625"/>
                    <a:gd name="connsiteX3" fmla="*/ 89516 w 163234"/>
                    <a:gd name="connsiteY3" fmla="*/ 71086 h 210625"/>
                    <a:gd name="connsiteX4" fmla="*/ 147438 w 163234"/>
                    <a:gd name="connsiteY4" fmla="*/ 71086 h 210625"/>
                    <a:gd name="connsiteX5" fmla="*/ 147438 w 163234"/>
                    <a:gd name="connsiteY5" fmla="*/ 194828 h 210625"/>
                    <a:gd name="connsiteX6" fmla="*/ 15797 w 163234"/>
                    <a:gd name="connsiteY6" fmla="*/ 194828 h 210625"/>
                    <a:gd name="connsiteX7" fmla="*/ 105313 w 163234"/>
                    <a:gd name="connsiteY7" fmla="*/ 22379 h 210625"/>
                    <a:gd name="connsiteX8" fmla="*/ 138223 w 163234"/>
                    <a:gd name="connsiteY8" fmla="*/ 55289 h 210625"/>
                    <a:gd name="connsiteX9" fmla="*/ 105313 w 163234"/>
                    <a:gd name="connsiteY9" fmla="*/ 55289 h 210625"/>
                    <a:gd name="connsiteX10" fmla="*/ 105313 w 163234"/>
                    <a:gd name="connsiteY10" fmla="*/ 22379 h 210625"/>
                    <a:gd name="connsiteX11" fmla="*/ 105313 w 163234"/>
                    <a:gd name="connsiteY11" fmla="*/ 0 h 210625"/>
                    <a:gd name="connsiteX12" fmla="*/ 0 w 163234"/>
                    <a:gd name="connsiteY12" fmla="*/ 0 h 210625"/>
                    <a:gd name="connsiteX13" fmla="*/ 0 w 163234"/>
                    <a:gd name="connsiteY13" fmla="*/ 210625 h 210625"/>
                    <a:gd name="connsiteX14" fmla="*/ 163234 w 163234"/>
                    <a:gd name="connsiteY14" fmla="*/ 210625 h 210625"/>
                    <a:gd name="connsiteX15" fmla="*/ 163234 w 163234"/>
                    <a:gd name="connsiteY15" fmla="*/ 57922 h 210625"/>
                    <a:gd name="connsiteX16" fmla="*/ 105313 w 163234"/>
                    <a:gd name="connsiteY16" fmla="*/ 0 h 210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3234" h="210625" fill="none" extrusionOk="0">
                      <a:moveTo>
                        <a:pt x="15797" y="194828"/>
                      </a:moveTo>
                      <a:cubicBezTo>
                        <a:pt x="31625" y="153582"/>
                        <a:pt x="8268" y="98363"/>
                        <a:pt x="15797" y="15797"/>
                      </a:cubicBezTo>
                      <a:cubicBezTo>
                        <a:pt x="37743" y="11553"/>
                        <a:pt x="71316" y="20137"/>
                        <a:pt x="89516" y="15797"/>
                      </a:cubicBezTo>
                      <a:cubicBezTo>
                        <a:pt x="93578" y="31895"/>
                        <a:pt x="89490" y="50652"/>
                        <a:pt x="89516" y="71086"/>
                      </a:cubicBezTo>
                      <a:cubicBezTo>
                        <a:pt x="109979" y="70182"/>
                        <a:pt x="129068" y="67576"/>
                        <a:pt x="147438" y="71086"/>
                      </a:cubicBezTo>
                      <a:cubicBezTo>
                        <a:pt x="147947" y="84539"/>
                        <a:pt x="147717" y="160875"/>
                        <a:pt x="147438" y="194828"/>
                      </a:cubicBezTo>
                      <a:cubicBezTo>
                        <a:pt x="109686" y="197046"/>
                        <a:pt x="76279" y="20455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21019" y="36583"/>
                        <a:pt x="131546" y="46819"/>
                        <a:pt x="138223" y="55289"/>
                      </a:cubicBezTo>
                      <a:cubicBezTo>
                        <a:pt x="130976" y="54679"/>
                        <a:pt x="115088" y="54974"/>
                        <a:pt x="105313" y="55289"/>
                      </a:cubicBezTo>
                      <a:cubicBezTo>
                        <a:pt x="103985" y="50428"/>
                        <a:pt x="103268" y="34484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8553" y="4344"/>
                        <a:pt x="12437" y="-3164"/>
                        <a:pt x="0" y="0"/>
                      </a:cubicBezTo>
                      <a:cubicBezTo>
                        <a:pt x="5440" y="92497"/>
                        <a:pt x="14610" y="109043"/>
                        <a:pt x="0" y="210625"/>
                      </a:cubicBezTo>
                      <a:cubicBezTo>
                        <a:pt x="52100" y="208809"/>
                        <a:pt x="138767" y="213017"/>
                        <a:pt x="163234" y="210625"/>
                      </a:cubicBezTo>
                      <a:cubicBezTo>
                        <a:pt x="157217" y="192814"/>
                        <a:pt x="169313" y="76814"/>
                        <a:pt x="163234" y="57922"/>
                      </a:cubicBezTo>
                      <a:cubicBezTo>
                        <a:pt x="151921" y="53984"/>
                        <a:pt x="124235" y="14722"/>
                        <a:pt x="105313" y="0"/>
                      </a:cubicBezTo>
                      <a:close/>
                    </a:path>
                    <a:path w="163234" h="210625" stroke="0" extrusionOk="0">
                      <a:moveTo>
                        <a:pt x="15797" y="194828"/>
                      </a:moveTo>
                      <a:cubicBezTo>
                        <a:pt x="19964" y="125739"/>
                        <a:pt x="18553" y="99181"/>
                        <a:pt x="15797" y="15797"/>
                      </a:cubicBezTo>
                      <a:cubicBezTo>
                        <a:pt x="26477" y="13557"/>
                        <a:pt x="56453" y="17634"/>
                        <a:pt x="89516" y="15797"/>
                      </a:cubicBezTo>
                      <a:cubicBezTo>
                        <a:pt x="87269" y="24762"/>
                        <a:pt x="88926" y="63716"/>
                        <a:pt x="89516" y="71086"/>
                      </a:cubicBezTo>
                      <a:cubicBezTo>
                        <a:pt x="113804" y="65937"/>
                        <a:pt x="121977" y="73894"/>
                        <a:pt x="147438" y="71086"/>
                      </a:cubicBezTo>
                      <a:cubicBezTo>
                        <a:pt x="141082" y="97571"/>
                        <a:pt x="156112" y="173130"/>
                        <a:pt x="147438" y="194828"/>
                      </a:cubicBezTo>
                      <a:cubicBezTo>
                        <a:pt x="90696" y="192721"/>
                        <a:pt x="59434" y="202677"/>
                        <a:pt x="15797" y="194828"/>
                      </a:cubicBezTo>
                      <a:close/>
                      <a:moveTo>
                        <a:pt x="105313" y="22379"/>
                      </a:moveTo>
                      <a:cubicBezTo>
                        <a:pt x="108590" y="25771"/>
                        <a:pt x="130811" y="49971"/>
                        <a:pt x="138223" y="55289"/>
                      </a:cubicBezTo>
                      <a:cubicBezTo>
                        <a:pt x="132043" y="55084"/>
                        <a:pt x="109762" y="54537"/>
                        <a:pt x="105313" y="55289"/>
                      </a:cubicBezTo>
                      <a:cubicBezTo>
                        <a:pt x="102826" y="43130"/>
                        <a:pt x="107088" y="25730"/>
                        <a:pt x="105313" y="22379"/>
                      </a:cubicBezTo>
                      <a:close/>
                      <a:moveTo>
                        <a:pt x="105313" y="0"/>
                      </a:moveTo>
                      <a:cubicBezTo>
                        <a:pt x="53648" y="-7474"/>
                        <a:pt x="21752" y="-2437"/>
                        <a:pt x="0" y="0"/>
                      </a:cubicBezTo>
                      <a:cubicBezTo>
                        <a:pt x="9761" y="51302"/>
                        <a:pt x="-16033" y="150279"/>
                        <a:pt x="0" y="210625"/>
                      </a:cubicBezTo>
                      <a:cubicBezTo>
                        <a:pt x="62558" y="223902"/>
                        <a:pt x="124130" y="222639"/>
                        <a:pt x="163234" y="210625"/>
                      </a:cubicBezTo>
                      <a:cubicBezTo>
                        <a:pt x="176243" y="194470"/>
                        <a:pt x="174378" y="101825"/>
                        <a:pt x="163234" y="57922"/>
                      </a:cubicBezTo>
                      <a:cubicBezTo>
                        <a:pt x="142817" y="41997"/>
                        <a:pt x="121666" y="10630"/>
                        <a:pt x="1053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580" cap="flat">
                  <a:solidFill>
                    <a:schemeClr val="bg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3891111205">
                        <a:custGeom>
                          <a:avLst/>
                          <a:gdLst>
                            <a:gd name="connsiteX0" fmla="*/ 15797 w 163234"/>
                            <a:gd name="connsiteY0" fmla="*/ 194828 h 210625"/>
                            <a:gd name="connsiteX1" fmla="*/ 15797 w 163234"/>
                            <a:gd name="connsiteY1" fmla="*/ 15797 h 210625"/>
                            <a:gd name="connsiteX2" fmla="*/ 89516 w 163234"/>
                            <a:gd name="connsiteY2" fmla="*/ 15797 h 210625"/>
                            <a:gd name="connsiteX3" fmla="*/ 89516 w 163234"/>
                            <a:gd name="connsiteY3" fmla="*/ 71086 h 210625"/>
                            <a:gd name="connsiteX4" fmla="*/ 147438 w 163234"/>
                            <a:gd name="connsiteY4" fmla="*/ 71086 h 210625"/>
                            <a:gd name="connsiteX5" fmla="*/ 147438 w 163234"/>
                            <a:gd name="connsiteY5" fmla="*/ 194828 h 210625"/>
                            <a:gd name="connsiteX6" fmla="*/ 15797 w 163234"/>
                            <a:gd name="connsiteY6" fmla="*/ 194828 h 210625"/>
                            <a:gd name="connsiteX7" fmla="*/ 105313 w 163234"/>
                            <a:gd name="connsiteY7" fmla="*/ 22379 h 210625"/>
                            <a:gd name="connsiteX8" fmla="*/ 138223 w 163234"/>
                            <a:gd name="connsiteY8" fmla="*/ 55289 h 210625"/>
                            <a:gd name="connsiteX9" fmla="*/ 105313 w 163234"/>
                            <a:gd name="connsiteY9" fmla="*/ 55289 h 210625"/>
                            <a:gd name="connsiteX10" fmla="*/ 105313 w 163234"/>
                            <a:gd name="connsiteY10" fmla="*/ 22379 h 210625"/>
                            <a:gd name="connsiteX11" fmla="*/ 105313 w 163234"/>
                            <a:gd name="connsiteY11" fmla="*/ 0 h 210625"/>
                            <a:gd name="connsiteX12" fmla="*/ 0 w 163234"/>
                            <a:gd name="connsiteY12" fmla="*/ 0 h 210625"/>
                            <a:gd name="connsiteX13" fmla="*/ 0 w 163234"/>
                            <a:gd name="connsiteY13" fmla="*/ 210625 h 210625"/>
                            <a:gd name="connsiteX14" fmla="*/ 163234 w 163234"/>
                            <a:gd name="connsiteY14" fmla="*/ 210625 h 210625"/>
                            <a:gd name="connsiteX15" fmla="*/ 163234 w 163234"/>
                            <a:gd name="connsiteY15" fmla="*/ 57922 h 210625"/>
                            <a:gd name="connsiteX16" fmla="*/ 105313 w 163234"/>
                            <a:gd name="connsiteY16" fmla="*/ 0 h 210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163234" h="210625">
                              <a:moveTo>
                                <a:pt x="15797" y="194828"/>
                              </a:moveTo>
                              <a:lnTo>
                                <a:pt x="15797" y="15797"/>
                              </a:lnTo>
                              <a:lnTo>
                                <a:pt x="89516" y="15797"/>
                              </a:lnTo>
                              <a:lnTo>
                                <a:pt x="89516" y="71086"/>
                              </a:lnTo>
                              <a:lnTo>
                                <a:pt x="147438" y="71086"/>
                              </a:lnTo>
                              <a:lnTo>
                                <a:pt x="147438" y="194828"/>
                              </a:lnTo>
                              <a:lnTo>
                                <a:pt x="15797" y="194828"/>
                              </a:lnTo>
                              <a:close/>
                              <a:moveTo>
                                <a:pt x="105313" y="22379"/>
                              </a:moveTo>
                              <a:lnTo>
                                <a:pt x="138223" y="55289"/>
                              </a:lnTo>
                              <a:lnTo>
                                <a:pt x="105313" y="55289"/>
                              </a:lnTo>
                              <a:lnTo>
                                <a:pt x="105313" y="22379"/>
                              </a:lnTo>
                              <a:close/>
                              <a:moveTo>
                                <a:pt x="105313" y="0"/>
                              </a:moveTo>
                              <a:lnTo>
                                <a:pt x="0" y="0"/>
                              </a:lnTo>
                              <a:lnTo>
                                <a:pt x="0" y="210625"/>
                              </a:lnTo>
                              <a:lnTo>
                                <a:pt x="163234" y="210625"/>
                              </a:lnTo>
                              <a:lnTo>
                                <a:pt x="163234" y="57922"/>
                              </a:lnTo>
                              <a:lnTo>
                                <a:pt x="105313" y="0"/>
                              </a:ln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  <ask:seed>3891111205</ask:seed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grpSp>
          <p:nvGrpSpPr>
            <p:cNvPr id="20" name="Document 2">
              <a:extLst>
                <a:ext uri="{FF2B5EF4-FFF2-40B4-BE49-F238E27FC236}">
                  <a16:creationId xmlns:a16="http://schemas.microsoft.com/office/drawing/2014/main" id="{46DC1014-4908-49A4-8648-9803B53C2D7C}"/>
                </a:ext>
              </a:extLst>
            </p:cNvPr>
            <p:cNvGrpSpPr/>
            <p:nvPr/>
          </p:nvGrpSpPr>
          <p:grpSpPr>
            <a:xfrm>
              <a:off x="3762215" y="2613848"/>
              <a:ext cx="2181386" cy="2308105"/>
              <a:chOff x="3762215" y="5938073"/>
              <a:chExt cx="2181386" cy="2308105"/>
            </a:xfrm>
          </p:grpSpPr>
          <p:sp>
            <p:nvSpPr>
              <p:cNvPr id="78" name="Document card">
                <a:extLst>
                  <a:ext uri="{FF2B5EF4-FFF2-40B4-BE49-F238E27FC236}">
                    <a16:creationId xmlns:a16="http://schemas.microsoft.com/office/drawing/2014/main" id="{1D82CF3A-E376-406C-B738-543EE3528A0E}"/>
                  </a:ext>
                </a:extLst>
              </p:cNvPr>
              <p:cNvSpPr/>
              <p:nvPr/>
            </p:nvSpPr>
            <p:spPr>
              <a:xfrm>
                <a:off x="3762215" y="5940392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79" name="Document Preview">
                <a:extLst>
                  <a:ext uri="{FF2B5EF4-FFF2-40B4-BE49-F238E27FC236}">
                    <a16:creationId xmlns:a16="http://schemas.microsoft.com/office/drawing/2014/main" id="{A687BECC-333B-4DF6-B880-12C83AFF6ECE}"/>
                  </a:ext>
                </a:extLst>
              </p:cNvPr>
              <p:cNvSpPr/>
              <p:nvPr/>
            </p:nvSpPr>
            <p:spPr>
              <a:xfrm>
                <a:off x="3774515" y="5938073"/>
                <a:ext cx="2169086" cy="1231300"/>
              </a:xfrm>
              <a:custGeom>
                <a:avLst/>
                <a:gdLst>
                  <a:gd name="connsiteX0" fmla="*/ 0 w 2169086"/>
                  <a:gd name="connsiteY0" fmla="*/ 0 h 1231300"/>
                  <a:gd name="connsiteX1" fmla="*/ 542272 w 2169086"/>
                  <a:gd name="connsiteY1" fmla="*/ 0 h 1231300"/>
                  <a:gd name="connsiteX2" fmla="*/ 1062852 w 2169086"/>
                  <a:gd name="connsiteY2" fmla="*/ 0 h 1231300"/>
                  <a:gd name="connsiteX3" fmla="*/ 1605124 w 2169086"/>
                  <a:gd name="connsiteY3" fmla="*/ 0 h 1231300"/>
                  <a:gd name="connsiteX4" fmla="*/ 2169086 w 2169086"/>
                  <a:gd name="connsiteY4" fmla="*/ 0 h 1231300"/>
                  <a:gd name="connsiteX5" fmla="*/ 2169086 w 2169086"/>
                  <a:gd name="connsiteY5" fmla="*/ 627963 h 1231300"/>
                  <a:gd name="connsiteX6" fmla="*/ 2169086 w 2169086"/>
                  <a:gd name="connsiteY6" fmla="*/ 1231300 h 1231300"/>
                  <a:gd name="connsiteX7" fmla="*/ 1691887 w 2169086"/>
                  <a:gd name="connsiteY7" fmla="*/ 1231300 h 1231300"/>
                  <a:gd name="connsiteX8" fmla="*/ 1171306 w 2169086"/>
                  <a:gd name="connsiteY8" fmla="*/ 1231300 h 1231300"/>
                  <a:gd name="connsiteX9" fmla="*/ 607344 w 2169086"/>
                  <a:gd name="connsiteY9" fmla="*/ 1231300 h 1231300"/>
                  <a:gd name="connsiteX10" fmla="*/ 0 w 2169086"/>
                  <a:gd name="connsiteY10" fmla="*/ 1231300 h 1231300"/>
                  <a:gd name="connsiteX11" fmla="*/ 0 w 2169086"/>
                  <a:gd name="connsiteY11" fmla="*/ 652589 h 1231300"/>
                  <a:gd name="connsiteX12" fmla="*/ 0 w 2169086"/>
                  <a:gd name="connsiteY12" fmla="*/ 0 h 123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9086" h="1231300" fill="none" extrusionOk="0">
                    <a:moveTo>
                      <a:pt x="0" y="0"/>
                    </a:moveTo>
                    <a:cubicBezTo>
                      <a:pt x="148715" y="-3063"/>
                      <a:pt x="275540" y="-5417"/>
                      <a:pt x="542272" y="0"/>
                    </a:cubicBezTo>
                    <a:cubicBezTo>
                      <a:pt x="809004" y="5417"/>
                      <a:pt x="839321" y="11829"/>
                      <a:pt x="1062852" y="0"/>
                    </a:cubicBezTo>
                    <a:cubicBezTo>
                      <a:pt x="1286383" y="-11829"/>
                      <a:pt x="1493550" y="-13991"/>
                      <a:pt x="1605124" y="0"/>
                    </a:cubicBezTo>
                    <a:cubicBezTo>
                      <a:pt x="1716698" y="13991"/>
                      <a:pt x="2005881" y="-20415"/>
                      <a:pt x="2169086" y="0"/>
                    </a:cubicBezTo>
                    <a:cubicBezTo>
                      <a:pt x="2148364" y="152014"/>
                      <a:pt x="2152340" y="328119"/>
                      <a:pt x="2169086" y="627963"/>
                    </a:cubicBezTo>
                    <a:cubicBezTo>
                      <a:pt x="2185832" y="927807"/>
                      <a:pt x="2181881" y="1007505"/>
                      <a:pt x="2169086" y="1231300"/>
                    </a:cubicBezTo>
                    <a:cubicBezTo>
                      <a:pt x="1931188" y="1231976"/>
                      <a:pt x="1835137" y="1220652"/>
                      <a:pt x="1691887" y="1231300"/>
                    </a:cubicBezTo>
                    <a:cubicBezTo>
                      <a:pt x="1548637" y="1241948"/>
                      <a:pt x="1361756" y="1236992"/>
                      <a:pt x="1171306" y="1231300"/>
                    </a:cubicBezTo>
                    <a:cubicBezTo>
                      <a:pt x="980856" y="1225608"/>
                      <a:pt x="735155" y="1249040"/>
                      <a:pt x="607344" y="1231300"/>
                    </a:cubicBezTo>
                    <a:cubicBezTo>
                      <a:pt x="479533" y="1213560"/>
                      <a:pt x="193697" y="1259204"/>
                      <a:pt x="0" y="1231300"/>
                    </a:cubicBezTo>
                    <a:cubicBezTo>
                      <a:pt x="-14537" y="1061705"/>
                      <a:pt x="23799" y="941875"/>
                      <a:pt x="0" y="652589"/>
                    </a:cubicBezTo>
                    <a:cubicBezTo>
                      <a:pt x="-23799" y="363303"/>
                      <a:pt x="-6612" y="295527"/>
                      <a:pt x="0" y="0"/>
                    </a:cubicBezTo>
                    <a:close/>
                  </a:path>
                  <a:path w="2169086" h="1231300" stroke="0" extrusionOk="0">
                    <a:moveTo>
                      <a:pt x="0" y="0"/>
                    </a:moveTo>
                    <a:cubicBezTo>
                      <a:pt x="251536" y="-22779"/>
                      <a:pt x="370369" y="-5332"/>
                      <a:pt x="542272" y="0"/>
                    </a:cubicBezTo>
                    <a:cubicBezTo>
                      <a:pt x="714175" y="5332"/>
                      <a:pt x="807378" y="-24112"/>
                      <a:pt x="1041161" y="0"/>
                    </a:cubicBezTo>
                    <a:cubicBezTo>
                      <a:pt x="1274944" y="24112"/>
                      <a:pt x="1462209" y="18858"/>
                      <a:pt x="1626815" y="0"/>
                    </a:cubicBezTo>
                    <a:cubicBezTo>
                      <a:pt x="1791421" y="-18858"/>
                      <a:pt x="1930844" y="8703"/>
                      <a:pt x="2169086" y="0"/>
                    </a:cubicBezTo>
                    <a:cubicBezTo>
                      <a:pt x="2156773" y="171516"/>
                      <a:pt x="2197995" y="314094"/>
                      <a:pt x="2169086" y="603337"/>
                    </a:cubicBezTo>
                    <a:cubicBezTo>
                      <a:pt x="2140177" y="892580"/>
                      <a:pt x="2165327" y="1006765"/>
                      <a:pt x="2169086" y="1231300"/>
                    </a:cubicBezTo>
                    <a:cubicBezTo>
                      <a:pt x="2007890" y="1222409"/>
                      <a:pt x="1893856" y="1252977"/>
                      <a:pt x="1648505" y="1231300"/>
                    </a:cubicBezTo>
                    <a:cubicBezTo>
                      <a:pt x="1403154" y="1209623"/>
                      <a:pt x="1235877" y="1211813"/>
                      <a:pt x="1084543" y="1231300"/>
                    </a:cubicBezTo>
                    <a:cubicBezTo>
                      <a:pt x="933209" y="1250787"/>
                      <a:pt x="711803" y="1255988"/>
                      <a:pt x="563962" y="1231300"/>
                    </a:cubicBezTo>
                    <a:cubicBezTo>
                      <a:pt x="416121" y="1206612"/>
                      <a:pt x="148420" y="1233941"/>
                      <a:pt x="0" y="1231300"/>
                    </a:cubicBezTo>
                    <a:cubicBezTo>
                      <a:pt x="-18995" y="942257"/>
                      <a:pt x="20575" y="861909"/>
                      <a:pt x="0" y="640276"/>
                    </a:cubicBezTo>
                    <a:cubicBezTo>
                      <a:pt x="-20575" y="418643"/>
                      <a:pt x="-27587" y="290948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CECEC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81" name="Document Location">
                <a:extLst>
                  <a:ext uri="{FF2B5EF4-FFF2-40B4-BE49-F238E27FC236}">
                    <a16:creationId xmlns:a16="http://schemas.microsoft.com/office/drawing/2014/main" id="{45E0127F-A5EF-460E-BA3D-F4DD4359C9AA}"/>
                  </a:ext>
                </a:extLst>
              </p:cNvPr>
              <p:cNvSpPr txBox="1"/>
              <p:nvPr/>
            </p:nvSpPr>
            <p:spPr>
              <a:xfrm>
                <a:off x="3797289" y="7242445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555555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82" name="Document Title">
                <a:extLst>
                  <a:ext uri="{FF2B5EF4-FFF2-40B4-BE49-F238E27FC236}">
                    <a16:creationId xmlns:a16="http://schemas.microsoft.com/office/drawing/2014/main" id="{7907943F-4680-427A-B8A3-C8A927B80862}"/>
                  </a:ext>
                </a:extLst>
              </p:cNvPr>
              <p:cNvSpPr txBox="1"/>
              <p:nvPr/>
            </p:nvSpPr>
            <p:spPr>
              <a:xfrm>
                <a:off x="3797289" y="7406785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</a:t>
                </a:r>
              </a:p>
            </p:txBody>
          </p:sp>
          <p:sp>
            <p:nvSpPr>
              <p:cNvPr id="83" name="Document Author">
                <a:extLst>
                  <a:ext uri="{FF2B5EF4-FFF2-40B4-BE49-F238E27FC236}">
                    <a16:creationId xmlns:a16="http://schemas.microsoft.com/office/drawing/2014/main" id="{8BEFE514-FF77-49AE-966A-31E83639C43E}"/>
                  </a:ext>
                </a:extLst>
              </p:cNvPr>
              <p:cNvSpPr txBox="1"/>
              <p:nvPr/>
            </p:nvSpPr>
            <p:spPr>
              <a:xfrm>
                <a:off x="4093369" y="7826670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84" name="Document Date">
                <a:extLst>
                  <a:ext uri="{FF2B5EF4-FFF2-40B4-BE49-F238E27FC236}">
                    <a16:creationId xmlns:a16="http://schemas.microsoft.com/office/drawing/2014/main" id="{0D08692D-C735-4116-85E1-7B4AD80421C8}"/>
                  </a:ext>
                </a:extLst>
              </p:cNvPr>
              <p:cNvSpPr txBox="1"/>
              <p:nvPr/>
            </p:nvSpPr>
            <p:spPr>
              <a:xfrm>
                <a:off x="4093369" y="7936396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Edited a few seconds ago</a:t>
                </a:r>
              </a:p>
            </p:txBody>
          </p:sp>
          <p:sp>
            <p:nvSpPr>
              <p:cNvPr id="19" name="Author initials">
                <a:extLst>
                  <a:ext uri="{FF2B5EF4-FFF2-40B4-BE49-F238E27FC236}">
                    <a16:creationId xmlns:a16="http://schemas.microsoft.com/office/drawing/2014/main" id="{4DC8B047-D1C3-4781-8162-D8EDB9DDA4F6}"/>
                  </a:ext>
                </a:extLst>
              </p:cNvPr>
              <p:cNvSpPr/>
              <p:nvPr/>
            </p:nvSpPr>
            <p:spPr>
              <a:xfrm>
                <a:off x="3871913" y="7869055"/>
                <a:ext cx="230832" cy="230832"/>
              </a:xfrm>
              <a:custGeom>
                <a:avLst/>
                <a:gdLst>
                  <a:gd name="connsiteX0" fmla="*/ 0 w 230832"/>
                  <a:gd name="connsiteY0" fmla="*/ 115416 h 230832"/>
                  <a:gd name="connsiteX1" fmla="*/ 115416 w 230832"/>
                  <a:gd name="connsiteY1" fmla="*/ 0 h 230832"/>
                  <a:gd name="connsiteX2" fmla="*/ 230832 w 230832"/>
                  <a:gd name="connsiteY2" fmla="*/ 115416 h 230832"/>
                  <a:gd name="connsiteX3" fmla="*/ 115416 w 230832"/>
                  <a:gd name="connsiteY3" fmla="*/ 230832 h 230832"/>
                  <a:gd name="connsiteX4" fmla="*/ 0 w 230832"/>
                  <a:gd name="connsiteY4" fmla="*/ 115416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32" h="230832" fill="none" extrusionOk="0">
                    <a:moveTo>
                      <a:pt x="0" y="115416"/>
                    </a:moveTo>
                    <a:cubicBezTo>
                      <a:pt x="981" y="52715"/>
                      <a:pt x="51201" y="935"/>
                      <a:pt x="115416" y="0"/>
                    </a:cubicBezTo>
                    <a:cubicBezTo>
                      <a:pt x="181165" y="-1381"/>
                      <a:pt x="239278" y="45783"/>
                      <a:pt x="230832" y="115416"/>
                    </a:cubicBezTo>
                    <a:cubicBezTo>
                      <a:pt x="234631" y="179002"/>
                      <a:pt x="184839" y="224620"/>
                      <a:pt x="115416" y="230832"/>
                    </a:cubicBezTo>
                    <a:cubicBezTo>
                      <a:pt x="50829" y="230229"/>
                      <a:pt x="1331" y="167454"/>
                      <a:pt x="0" y="115416"/>
                    </a:cubicBezTo>
                    <a:close/>
                  </a:path>
                  <a:path w="230832" h="230832" stroke="0" extrusionOk="0">
                    <a:moveTo>
                      <a:pt x="0" y="115416"/>
                    </a:moveTo>
                    <a:cubicBezTo>
                      <a:pt x="32" y="49060"/>
                      <a:pt x="56049" y="-9240"/>
                      <a:pt x="115416" y="0"/>
                    </a:cubicBezTo>
                    <a:cubicBezTo>
                      <a:pt x="175353" y="7105"/>
                      <a:pt x="220341" y="57550"/>
                      <a:pt x="230832" y="115416"/>
                    </a:cubicBezTo>
                    <a:cubicBezTo>
                      <a:pt x="231106" y="174799"/>
                      <a:pt x="180865" y="230041"/>
                      <a:pt x="115416" y="230832"/>
                    </a:cubicBezTo>
                    <a:cubicBezTo>
                      <a:pt x="58654" y="233704"/>
                      <a:pt x="-8958" y="186068"/>
                      <a:pt x="0" y="115416"/>
                    </a:cubicBezTo>
                    <a:close/>
                  </a:path>
                </a:pathLst>
              </a:custGeom>
              <a:solidFill>
                <a:srgbClr val="D879BA"/>
              </a:solidFill>
              <a:ln>
                <a:solidFill>
                  <a:srgbClr val="D879BA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AN</a:t>
                </a:r>
              </a:p>
            </p:txBody>
          </p:sp>
        </p:grpSp>
        <p:grpSp>
          <p:nvGrpSpPr>
            <p:cNvPr id="85" name="Document 3">
              <a:extLst>
                <a:ext uri="{FF2B5EF4-FFF2-40B4-BE49-F238E27FC236}">
                  <a16:creationId xmlns:a16="http://schemas.microsoft.com/office/drawing/2014/main" id="{DE9A1FD9-EB1D-4899-A04E-632FEC3F8A9B}"/>
                </a:ext>
              </a:extLst>
            </p:cNvPr>
            <p:cNvGrpSpPr/>
            <p:nvPr/>
          </p:nvGrpSpPr>
          <p:grpSpPr>
            <a:xfrm>
              <a:off x="6125997" y="2613848"/>
              <a:ext cx="2181386" cy="2308105"/>
              <a:chOff x="3762215" y="5938073"/>
              <a:chExt cx="2181386" cy="2308105"/>
            </a:xfrm>
          </p:grpSpPr>
          <p:sp>
            <p:nvSpPr>
              <p:cNvPr id="86" name="Event card">
                <a:extLst>
                  <a:ext uri="{FF2B5EF4-FFF2-40B4-BE49-F238E27FC236}">
                    <a16:creationId xmlns:a16="http://schemas.microsoft.com/office/drawing/2014/main" id="{76F7B7ED-249E-4FD9-9D22-99C9E7622D68}"/>
                  </a:ext>
                </a:extLst>
              </p:cNvPr>
              <p:cNvSpPr/>
              <p:nvPr/>
            </p:nvSpPr>
            <p:spPr>
              <a:xfrm>
                <a:off x="3762215" y="5940392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87" name="Document Preview">
                <a:extLst>
                  <a:ext uri="{FF2B5EF4-FFF2-40B4-BE49-F238E27FC236}">
                    <a16:creationId xmlns:a16="http://schemas.microsoft.com/office/drawing/2014/main" id="{9A37AD8D-EE4A-4498-92F1-678869F70F79}"/>
                  </a:ext>
                </a:extLst>
              </p:cNvPr>
              <p:cNvSpPr/>
              <p:nvPr/>
            </p:nvSpPr>
            <p:spPr>
              <a:xfrm>
                <a:off x="3774515" y="5938073"/>
                <a:ext cx="2169086" cy="1231300"/>
              </a:xfrm>
              <a:custGeom>
                <a:avLst/>
                <a:gdLst>
                  <a:gd name="connsiteX0" fmla="*/ 0 w 2169086"/>
                  <a:gd name="connsiteY0" fmla="*/ 0 h 1231300"/>
                  <a:gd name="connsiteX1" fmla="*/ 542272 w 2169086"/>
                  <a:gd name="connsiteY1" fmla="*/ 0 h 1231300"/>
                  <a:gd name="connsiteX2" fmla="*/ 1062852 w 2169086"/>
                  <a:gd name="connsiteY2" fmla="*/ 0 h 1231300"/>
                  <a:gd name="connsiteX3" fmla="*/ 1605124 w 2169086"/>
                  <a:gd name="connsiteY3" fmla="*/ 0 h 1231300"/>
                  <a:gd name="connsiteX4" fmla="*/ 2169086 w 2169086"/>
                  <a:gd name="connsiteY4" fmla="*/ 0 h 1231300"/>
                  <a:gd name="connsiteX5" fmla="*/ 2169086 w 2169086"/>
                  <a:gd name="connsiteY5" fmla="*/ 627963 h 1231300"/>
                  <a:gd name="connsiteX6" fmla="*/ 2169086 w 2169086"/>
                  <a:gd name="connsiteY6" fmla="*/ 1231300 h 1231300"/>
                  <a:gd name="connsiteX7" fmla="*/ 1691887 w 2169086"/>
                  <a:gd name="connsiteY7" fmla="*/ 1231300 h 1231300"/>
                  <a:gd name="connsiteX8" fmla="*/ 1171306 w 2169086"/>
                  <a:gd name="connsiteY8" fmla="*/ 1231300 h 1231300"/>
                  <a:gd name="connsiteX9" fmla="*/ 607344 w 2169086"/>
                  <a:gd name="connsiteY9" fmla="*/ 1231300 h 1231300"/>
                  <a:gd name="connsiteX10" fmla="*/ 0 w 2169086"/>
                  <a:gd name="connsiteY10" fmla="*/ 1231300 h 1231300"/>
                  <a:gd name="connsiteX11" fmla="*/ 0 w 2169086"/>
                  <a:gd name="connsiteY11" fmla="*/ 652589 h 1231300"/>
                  <a:gd name="connsiteX12" fmla="*/ 0 w 2169086"/>
                  <a:gd name="connsiteY12" fmla="*/ 0 h 123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9086" h="1231300" fill="none" extrusionOk="0">
                    <a:moveTo>
                      <a:pt x="0" y="0"/>
                    </a:moveTo>
                    <a:cubicBezTo>
                      <a:pt x="148715" y="-3063"/>
                      <a:pt x="275540" y="-5417"/>
                      <a:pt x="542272" y="0"/>
                    </a:cubicBezTo>
                    <a:cubicBezTo>
                      <a:pt x="809004" y="5417"/>
                      <a:pt x="839321" y="11829"/>
                      <a:pt x="1062852" y="0"/>
                    </a:cubicBezTo>
                    <a:cubicBezTo>
                      <a:pt x="1286383" y="-11829"/>
                      <a:pt x="1493550" y="-13991"/>
                      <a:pt x="1605124" y="0"/>
                    </a:cubicBezTo>
                    <a:cubicBezTo>
                      <a:pt x="1716698" y="13991"/>
                      <a:pt x="2005881" y="-20415"/>
                      <a:pt x="2169086" y="0"/>
                    </a:cubicBezTo>
                    <a:cubicBezTo>
                      <a:pt x="2148364" y="152014"/>
                      <a:pt x="2152340" y="328119"/>
                      <a:pt x="2169086" y="627963"/>
                    </a:cubicBezTo>
                    <a:cubicBezTo>
                      <a:pt x="2185832" y="927807"/>
                      <a:pt x="2181881" y="1007505"/>
                      <a:pt x="2169086" y="1231300"/>
                    </a:cubicBezTo>
                    <a:cubicBezTo>
                      <a:pt x="1931188" y="1231976"/>
                      <a:pt x="1835137" y="1220652"/>
                      <a:pt x="1691887" y="1231300"/>
                    </a:cubicBezTo>
                    <a:cubicBezTo>
                      <a:pt x="1548637" y="1241948"/>
                      <a:pt x="1361756" y="1236992"/>
                      <a:pt x="1171306" y="1231300"/>
                    </a:cubicBezTo>
                    <a:cubicBezTo>
                      <a:pt x="980856" y="1225608"/>
                      <a:pt x="735155" y="1249040"/>
                      <a:pt x="607344" y="1231300"/>
                    </a:cubicBezTo>
                    <a:cubicBezTo>
                      <a:pt x="479533" y="1213560"/>
                      <a:pt x="193697" y="1259204"/>
                      <a:pt x="0" y="1231300"/>
                    </a:cubicBezTo>
                    <a:cubicBezTo>
                      <a:pt x="-14537" y="1061705"/>
                      <a:pt x="23799" y="941875"/>
                      <a:pt x="0" y="652589"/>
                    </a:cubicBezTo>
                    <a:cubicBezTo>
                      <a:pt x="-23799" y="363303"/>
                      <a:pt x="-6612" y="295527"/>
                      <a:pt x="0" y="0"/>
                    </a:cubicBezTo>
                    <a:close/>
                  </a:path>
                  <a:path w="2169086" h="1231300" stroke="0" extrusionOk="0">
                    <a:moveTo>
                      <a:pt x="0" y="0"/>
                    </a:moveTo>
                    <a:cubicBezTo>
                      <a:pt x="251536" y="-22779"/>
                      <a:pt x="370369" y="-5332"/>
                      <a:pt x="542272" y="0"/>
                    </a:cubicBezTo>
                    <a:cubicBezTo>
                      <a:pt x="714175" y="5332"/>
                      <a:pt x="807378" y="-24112"/>
                      <a:pt x="1041161" y="0"/>
                    </a:cubicBezTo>
                    <a:cubicBezTo>
                      <a:pt x="1274944" y="24112"/>
                      <a:pt x="1462209" y="18858"/>
                      <a:pt x="1626815" y="0"/>
                    </a:cubicBezTo>
                    <a:cubicBezTo>
                      <a:pt x="1791421" y="-18858"/>
                      <a:pt x="1930844" y="8703"/>
                      <a:pt x="2169086" y="0"/>
                    </a:cubicBezTo>
                    <a:cubicBezTo>
                      <a:pt x="2156773" y="171516"/>
                      <a:pt x="2197995" y="314094"/>
                      <a:pt x="2169086" y="603337"/>
                    </a:cubicBezTo>
                    <a:cubicBezTo>
                      <a:pt x="2140177" y="892580"/>
                      <a:pt x="2165327" y="1006765"/>
                      <a:pt x="2169086" y="1231300"/>
                    </a:cubicBezTo>
                    <a:cubicBezTo>
                      <a:pt x="2007890" y="1222409"/>
                      <a:pt x="1893856" y="1252977"/>
                      <a:pt x="1648505" y="1231300"/>
                    </a:cubicBezTo>
                    <a:cubicBezTo>
                      <a:pt x="1403154" y="1209623"/>
                      <a:pt x="1235877" y="1211813"/>
                      <a:pt x="1084543" y="1231300"/>
                    </a:cubicBezTo>
                    <a:cubicBezTo>
                      <a:pt x="933209" y="1250787"/>
                      <a:pt x="711803" y="1255988"/>
                      <a:pt x="563962" y="1231300"/>
                    </a:cubicBezTo>
                    <a:cubicBezTo>
                      <a:pt x="416121" y="1206612"/>
                      <a:pt x="148420" y="1233941"/>
                      <a:pt x="0" y="1231300"/>
                    </a:cubicBezTo>
                    <a:cubicBezTo>
                      <a:pt x="-18995" y="942257"/>
                      <a:pt x="20575" y="861909"/>
                      <a:pt x="0" y="640276"/>
                    </a:cubicBezTo>
                    <a:cubicBezTo>
                      <a:pt x="-20575" y="418643"/>
                      <a:pt x="-27587" y="290948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CECEC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88" name="Document Location">
                <a:extLst>
                  <a:ext uri="{FF2B5EF4-FFF2-40B4-BE49-F238E27FC236}">
                    <a16:creationId xmlns:a16="http://schemas.microsoft.com/office/drawing/2014/main" id="{C03EDFC7-17EC-4A66-89CA-BDCC931A303F}"/>
                  </a:ext>
                </a:extLst>
              </p:cNvPr>
              <p:cNvSpPr txBox="1"/>
              <p:nvPr/>
            </p:nvSpPr>
            <p:spPr>
              <a:xfrm>
                <a:off x="3797289" y="7242445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555555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89" name="Document Title">
                <a:extLst>
                  <a:ext uri="{FF2B5EF4-FFF2-40B4-BE49-F238E27FC236}">
                    <a16:creationId xmlns:a16="http://schemas.microsoft.com/office/drawing/2014/main" id="{D8124282-1234-47CD-9165-188D7774EAE0}"/>
                  </a:ext>
                </a:extLst>
              </p:cNvPr>
              <p:cNvSpPr txBox="1"/>
              <p:nvPr/>
            </p:nvSpPr>
            <p:spPr>
              <a:xfrm>
                <a:off x="3797289" y="7406785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</a:t>
                </a:r>
              </a:p>
            </p:txBody>
          </p:sp>
          <p:sp>
            <p:nvSpPr>
              <p:cNvPr id="90" name="Document Author">
                <a:extLst>
                  <a:ext uri="{FF2B5EF4-FFF2-40B4-BE49-F238E27FC236}">
                    <a16:creationId xmlns:a16="http://schemas.microsoft.com/office/drawing/2014/main" id="{BE4FB84A-B344-4606-8FFE-9B044A1F94E5}"/>
                  </a:ext>
                </a:extLst>
              </p:cNvPr>
              <p:cNvSpPr txBox="1"/>
              <p:nvPr/>
            </p:nvSpPr>
            <p:spPr>
              <a:xfrm>
                <a:off x="4093369" y="7826670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91" name="Document Date">
                <a:extLst>
                  <a:ext uri="{FF2B5EF4-FFF2-40B4-BE49-F238E27FC236}">
                    <a16:creationId xmlns:a16="http://schemas.microsoft.com/office/drawing/2014/main" id="{284EDAA8-4FC8-4902-ADCF-C3806322A6F5}"/>
                  </a:ext>
                </a:extLst>
              </p:cNvPr>
              <p:cNvSpPr txBox="1"/>
              <p:nvPr/>
            </p:nvSpPr>
            <p:spPr>
              <a:xfrm>
                <a:off x="4093369" y="7936396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Edited a few seconds ago</a:t>
                </a:r>
              </a:p>
            </p:txBody>
          </p:sp>
          <p:sp>
            <p:nvSpPr>
              <p:cNvPr id="95" name="Author Initials">
                <a:extLst>
                  <a:ext uri="{FF2B5EF4-FFF2-40B4-BE49-F238E27FC236}">
                    <a16:creationId xmlns:a16="http://schemas.microsoft.com/office/drawing/2014/main" id="{4AE8F0AB-E61A-4F7B-A2BC-C1672B2AB5D8}"/>
                  </a:ext>
                </a:extLst>
              </p:cNvPr>
              <p:cNvSpPr/>
              <p:nvPr/>
            </p:nvSpPr>
            <p:spPr>
              <a:xfrm>
                <a:off x="3871913" y="7869055"/>
                <a:ext cx="230832" cy="230832"/>
              </a:xfrm>
              <a:custGeom>
                <a:avLst/>
                <a:gdLst>
                  <a:gd name="connsiteX0" fmla="*/ 0 w 230832"/>
                  <a:gd name="connsiteY0" fmla="*/ 115416 h 230832"/>
                  <a:gd name="connsiteX1" fmla="*/ 115416 w 230832"/>
                  <a:gd name="connsiteY1" fmla="*/ 0 h 230832"/>
                  <a:gd name="connsiteX2" fmla="*/ 230832 w 230832"/>
                  <a:gd name="connsiteY2" fmla="*/ 115416 h 230832"/>
                  <a:gd name="connsiteX3" fmla="*/ 115416 w 230832"/>
                  <a:gd name="connsiteY3" fmla="*/ 230832 h 230832"/>
                  <a:gd name="connsiteX4" fmla="*/ 0 w 230832"/>
                  <a:gd name="connsiteY4" fmla="*/ 115416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32" h="230832" fill="none" extrusionOk="0">
                    <a:moveTo>
                      <a:pt x="0" y="115416"/>
                    </a:moveTo>
                    <a:cubicBezTo>
                      <a:pt x="981" y="52715"/>
                      <a:pt x="51201" y="935"/>
                      <a:pt x="115416" y="0"/>
                    </a:cubicBezTo>
                    <a:cubicBezTo>
                      <a:pt x="181165" y="-1381"/>
                      <a:pt x="239278" y="45783"/>
                      <a:pt x="230832" y="115416"/>
                    </a:cubicBezTo>
                    <a:cubicBezTo>
                      <a:pt x="234631" y="179002"/>
                      <a:pt x="184839" y="224620"/>
                      <a:pt x="115416" y="230832"/>
                    </a:cubicBezTo>
                    <a:cubicBezTo>
                      <a:pt x="50829" y="230229"/>
                      <a:pt x="1331" y="167454"/>
                      <a:pt x="0" y="115416"/>
                    </a:cubicBezTo>
                    <a:close/>
                  </a:path>
                  <a:path w="230832" h="230832" stroke="0" extrusionOk="0">
                    <a:moveTo>
                      <a:pt x="0" y="115416"/>
                    </a:moveTo>
                    <a:cubicBezTo>
                      <a:pt x="32" y="49060"/>
                      <a:pt x="56049" y="-9240"/>
                      <a:pt x="115416" y="0"/>
                    </a:cubicBezTo>
                    <a:cubicBezTo>
                      <a:pt x="175353" y="7105"/>
                      <a:pt x="220341" y="57550"/>
                      <a:pt x="230832" y="115416"/>
                    </a:cubicBezTo>
                    <a:cubicBezTo>
                      <a:pt x="231106" y="174799"/>
                      <a:pt x="180865" y="230041"/>
                      <a:pt x="115416" y="230832"/>
                    </a:cubicBezTo>
                    <a:cubicBezTo>
                      <a:pt x="58654" y="233704"/>
                      <a:pt x="-8958" y="186068"/>
                      <a:pt x="0" y="115416"/>
                    </a:cubicBezTo>
                    <a:close/>
                  </a:path>
                </a:pathLst>
              </a:custGeom>
              <a:solidFill>
                <a:srgbClr val="D879BA"/>
              </a:solidFill>
              <a:ln>
                <a:solidFill>
                  <a:srgbClr val="D879BA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AN</a:t>
                </a:r>
              </a:p>
            </p:txBody>
          </p:sp>
        </p:grpSp>
        <p:grpSp>
          <p:nvGrpSpPr>
            <p:cNvPr id="96" name="Document 4">
              <a:extLst>
                <a:ext uri="{FF2B5EF4-FFF2-40B4-BE49-F238E27FC236}">
                  <a16:creationId xmlns:a16="http://schemas.microsoft.com/office/drawing/2014/main" id="{4AD1E71D-AFDA-4EEC-9BDF-8E5EA61FD8E8}"/>
                </a:ext>
              </a:extLst>
            </p:cNvPr>
            <p:cNvGrpSpPr/>
            <p:nvPr/>
          </p:nvGrpSpPr>
          <p:grpSpPr>
            <a:xfrm>
              <a:off x="8471488" y="2613848"/>
              <a:ext cx="2181386" cy="2308105"/>
              <a:chOff x="3762215" y="5938073"/>
              <a:chExt cx="2181386" cy="2308105"/>
            </a:xfrm>
          </p:grpSpPr>
          <p:sp>
            <p:nvSpPr>
              <p:cNvPr id="97" name="Document Card">
                <a:extLst>
                  <a:ext uri="{FF2B5EF4-FFF2-40B4-BE49-F238E27FC236}">
                    <a16:creationId xmlns:a16="http://schemas.microsoft.com/office/drawing/2014/main" id="{6EE5E55F-18C6-4EC7-A40C-F88F875E2DB1}"/>
                  </a:ext>
                </a:extLst>
              </p:cNvPr>
              <p:cNvSpPr/>
              <p:nvPr/>
            </p:nvSpPr>
            <p:spPr>
              <a:xfrm>
                <a:off x="3762215" y="5940392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98" name="Document Preview">
                <a:extLst>
                  <a:ext uri="{FF2B5EF4-FFF2-40B4-BE49-F238E27FC236}">
                    <a16:creationId xmlns:a16="http://schemas.microsoft.com/office/drawing/2014/main" id="{7735E2B9-0D69-45B0-9DC1-72EC9A07D610}"/>
                  </a:ext>
                </a:extLst>
              </p:cNvPr>
              <p:cNvSpPr/>
              <p:nvPr/>
            </p:nvSpPr>
            <p:spPr>
              <a:xfrm>
                <a:off x="3774515" y="5938073"/>
                <a:ext cx="2169086" cy="1231300"/>
              </a:xfrm>
              <a:custGeom>
                <a:avLst/>
                <a:gdLst>
                  <a:gd name="connsiteX0" fmla="*/ 0 w 2169086"/>
                  <a:gd name="connsiteY0" fmla="*/ 0 h 1231300"/>
                  <a:gd name="connsiteX1" fmla="*/ 542272 w 2169086"/>
                  <a:gd name="connsiteY1" fmla="*/ 0 h 1231300"/>
                  <a:gd name="connsiteX2" fmla="*/ 1062852 w 2169086"/>
                  <a:gd name="connsiteY2" fmla="*/ 0 h 1231300"/>
                  <a:gd name="connsiteX3" fmla="*/ 1605124 w 2169086"/>
                  <a:gd name="connsiteY3" fmla="*/ 0 h 1231300"/>
                  <a:gd name="connsiteX4" fmla="*/ 2169086 w 2169086"/>
                  <a:gd name="connsiteY4" fmla="*/ 0 h 1231300"/>
                  <a:gd name="connsiteX5" fmla="*/ 2169086 w 2169086"/>
                  <a:gd name="connsiteY5" fmla="*/ 627963 h 1231300"/>
                  <a:gd name="connsiteX6" fmla="*/ 2169086 w 2169086"/>
                  <a:gd name="connsiteY6" fmla="*/ 1231300 h 1231300"/>
                  <a:gd name="connsiteX7" fmla="*/ 1691887 w 2169086"/>
                  <a:gd name="connsiteY7" fmla="*/ 1231300 h 1231300"/>
                  <a:gd name="connsiteX8" fmla="*/ 1171306 w 2169086"/>
                  <a:gd name="connsiteY8" fmla="*/ 1231300 h 1231300"/>
                  <a:gd name="connsiteX9" fmla="*/ 607344 w 2169086"/>
                  <a:gd name="connsiteY9" fmla="*/ 1231300 h 1231300"/>
                  <a:gd name="connsiteX10" fmla="*/ 0 w 2169086"/>
                  <a:gd name="connsiteY10" fmla="*/ 1231300 h 1231300"/>
                  <a:gd name="connsiteX11" fmla="*/ 0 w 2169086"/>
                  <a:gd name="connsiteY11" fmla="*/ 652589 h 1231300"/>
                  <a:gd name="connsiteX12" fmla="*/ 0 w 2169086"/>
                  <a:gd name="connsiteY12" fmla="*/ 0 h 123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9086" h="1231300" fill="none" extrusionOk="0">
                    <a:moveTo>
                      <a:pt x="0" y="0"/>
                    </a:moveTo>
                    <a:cubicBezTo>
                      <a:pt x="148715" y="-3063"/>
                      <a:pt x="275540" y="-5417"/>
                      <a:pt x="542272" y="0"/>
                    </a:cubicBezTo>
                    <a:cubicBezTo>
                      <a:pt x="809004" y="5417"/>
                      <a:pt x="839321" y="11829"/>
                      <a:pt x="1062852" y="0"/>
                    </a:cubicBezTo>
                    <a:cubicBezTo>
                      <a:pt x="1286383" y="-11829"/>
                      <a:pt x="1493550" y="-13991"/>
                      <a:pt x="1605124" y="0"/>
                    </a:cubicBezTo>
                    <a:cubicBezTo>
                      <a:pt x="1716698" y="13991"/>
                      <a:pt x="2005881" y="-20415"/>
                      <a:pt x="2169086" y="0"/>
                    </a:cubicBezTo>
                    <a:cubicBezTo>
                      <a:pt x="2148364" y="152014"/>
                      <a:pt x="2152340" y="328119"/>
                      <a:pt x="2169086" y="627963"/>
                    </a:cubicBezTo>
                    <a:cubicBezTo>
                      <a:pt x="2185832" y="927807"/>
                      <a:pt x="2181881" y="1007505"/>
                      <a:pt x="2169086" y="1231300"/>
                    </a:cubicBezTo>
                    <a:cubicBezTo>
                      <a:pt x="1931188" y="1231976"/>
                      <a:pt x="1835137" y="1220652"/>
                      <a:pt x="1691887" y="1231300"/>
                    </a:cubicBezTo>
                    <a:cubicBezTo>
                      <a:pt x="1548637" y="1241948"/>
                      <a:pt x="1361756" y="1236992"/>
                      <a:pt x="1171306" y="1231300"/>
                    </a:cubicBezTo>
                    <a:cubicBezTo>
                      <a:pt x="980856" y="1225608"/>
                      <a:pt x="735155" y="1249040"/>
                      <a:pt x="607344" y="1231300"/>
                    </a:cubicBezTo>
                    <a:cubicBezTo>
                      <a:pt x="479533" y="1213560"/>
                      <a:pt x="193697" y="1259204"/>
                      <a:pt x="0" y="1231300"/>
                    </a:cubicBezTo>
                    <a:cubicBezTo>
                      <a:pt x="-14537" y="1061705"/>
                      <a:pt x="23799" y="941875"/>
                      <a:pt x="0" y="652589"/>
                    </a:cubicBezTo>
                    <a:cubicBezTo>
                      <a:pt x="-23799" y="363303"/>
                      <a:pt x="-6612" y="295527"/>
                      <a:pt x="0" y="0"/>
                    </a:cubicBezTo>
                    <a:close/>
                  </a:path>
                  <a:path w="2169086" h="1231300" stroke="0" extrusionOk="0">
                    <a:moveTo>
                      <a:pt x="0" y="0"/>
                    </a:moveTo>
                    <a:cubicBezTo>
                      <a:pt x="251536" y="-22779"/>
                      <a:pt x="370369" y="-5332"/>
                      <a:pt x="542272" y="0"/>
                    </a:cubicBezTo>
                    <a:cubicBezTo>
                      <a:pt x="714175" y="5332"/>
                      <a:pt x="807378" y="-24112"/>
                      <a:pt x="1041161" y="0"/>
                    </a:cubicBezTo>
                    <a:cubicBezTo>
                      <a:pt x="1274944" y="24112"/>
                      <a:pt x="1462209" y="18858"/>
                      <a:pt x="1626815" y="0"/>
                    </a:cubicBezTo>
                    <a:cubicBezTo>
                      <a:pt x="1791421" y="-18858"/>
                      <a:pt x="1930844" y="8703"/>
                      <a:pt x="2169086" y="0"/>
                    </a:cubicBezTo>
                    <a:cubicBezTo>
                      <a:pt x="2156773" y="171516"/>
                      <a:pt x="2197995" y="314094"/>
                      <a:pt x="2169086" y="603337"/>
                    </a:cubicBezTo>
                    <a:cubicBezTo>
                      <a:pt x="2140177" y="892580"/>
                      <a:pt x="2165327" y="1006765"/>
                      <a:pt x="2169086" y="1231300"/>
                    </a:cubicBezTo>
                    <a:cubicBezTo>
                      <a:pt x="2007890" y="1222409"/>
                      <a:pt x="1893856" y="1252977"/>
                      <a:pt x="1648505" y="1231300"/>
                    </a:cubicBezTo>
                    <a:cubicBezTo>
                      <a:pt x="1403154" y="1209623"/>
                      <a:pt x="1235877" y="1211813"/>
                      <a:pt x="1084543" y="1231300"/>
                    </a:cubicBezTo>
                    <a:cubicBezTo>
                      <a:pt x="933209" y="1250787"/>
                      <a:pt x="711803" y="1255988"/>
                      <a:pt x="563962" y="1231300"/>
                    </a:cubicBezTo>
                    <a:cubicBezTo>
                      <a:pt x="416121" y="1206612"/>
                      <a:pt x="148420" y="1233941"/>
                      <a:pt x="0" y="1231300"/>
                    </a:cubicBezTo>
                    <a:cubicBezTo>
                      <a:pt x="-18995" y="942257"/>
                      <a:pt x="20575" y="861909"/>
                      <a:pt x="0" y="640276"/>
                    </a:cubicBezTo>
                    <a:cubicBezTo>
                      <a:pt x="-20575" y="418643"/>
                      <a:pt x="-27587" y="290948"/>
                      <a:pt x="0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solidFill>
                  <a:srgbClr val="ECECEC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99" name="Document Location">
                <a:extLst>
                  <a:ext uri="{FF2B5EF4-FFF2-40B4-BE49-F238E27FC236}">
                    <a16:creationId xmlns:a16="http://schemas.microsoft.com/office/drawing/2014/main" id="{2F9FCBF2-1F4E-4A0D-98E9-D850FAE5AC7D}"/>
                  </a:ext>
                </a:extLst>
              </p:cNvPr>
              <p:cNvSpPr txBox="1"/>
              <p:nvPr/>
            </p:nvSpPr>
            <p:spPr>
              <a:xfrm>
                <a:off x="3797289" y="7242445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555555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Location</a:t>
                </a:r>
              </a:p>
            </p:txBody>
          </p:sp>
          <p:sp>
            <p:nvSpPr>
              <p:cNvPr id="100" name="Document Title">
                <a:extLst>
                  <a:ext uri="{FF2B5EF4-FFF2-40B4-BE49-F238E27FC236}">
                    <a16:creationId xmlns:a16="http://schemas.microsoft.com/office/drawing/2014/main" id="{E16F3B2B-77BD-4F7F-A167-4C74951E6A24}"/>
                  </a:ext>
                </a:extLst>
              </p:cNvPr>
              <p:cNvSpPr txBox="1"/>
              <p:nvPr/>
            </p:nvSpPr>
            <p:spPr>
              <a:xfrm>
                <a:off x="3797289" y="7406785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Title</a:t>
                </a:r>
              </a:p>
            </p:txBody>
          </p:sp>
          <p:sp>
            <p:nvSpPr>
              <p:cNvPr id="101" name="Document Author">
                <a:extLst>
                  <a:ext uri="{FF2B5EF4-FFF2-40B4-BE49-F238E27FC236}">
                    <a16:creationId xmlns:a16="http://schemas.microsoft.com/office/drawing/2014/main" id="{774E61E6-993F-41CA-A680-575FDC457CAC}"/>
                  </a:ext>
                </a:extLst>
              </p:cNvPr>
              <p:cNvSpPr txBox="1"/>
              <p:nvPr/>
            </p:nvSpPr>
            <p:spPr>
              <a:xfrm>
                <a:off x="4093369" y="7826670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b="1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Author name</a:t>
                </a:r>
              </a:p>
            </p:txBody>
          </p:sp>
          <p:sp>
            <p:nvSpPr>
              <p:cNvPr id="102" name="Document Date">
                <a:extLst>
                  <a:ext uri="{FF2B5EF4-FFF2-40B4-BE49-F238E27FC236}">
                    <a16:creationId xmlns:a16="http://schemas.microsoft.com/office/drawing/2014/main" id="{F4AB488B-66A1-4B72-A9DE-EB570AEA03B5}"/>
                  </a:ext>
                </a:extLst>
              </p:cNvPr>
              <p:cNvSpPr txBox="1"/>
              <p:nvPr/>
            </p:nvSpPr>
            <p:spPr>
              <a:xfrm>
                <a:off x="4093369" y="7936396"/>
                <a:ext cx="18502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Edited a few seconds ago</a:t>
                </a:r>
              </a:p>
            </p:txBody>
          </p:sp>
          <p:sp>
            <p:nvSpPr>
              <p:cNvPr id="103" name="Author Name">
                <a:extLst>
                  <a:ext uri="{FF2B5EF4-FFF2-40B4-BE49-F238E27FC236}">
                    <a16:creationId xmlns:a16="http://schemas.microsoft.com/office/drawing/2014/main" id="{4F384C7E-5CEE-454B-B0E6-2212360E1262}"/>
                  </a:ext>
                </a:extLst>
              </p:cNvPr>
              <p:cNvSpPr/>
              <p:nvPr/>
            </p:nvSpPr>
            <p:spPr>
              <a:xfrm>
                <a:off x="3871913" y="7869055"/>
                <a:ext cx="230832" cy="230832"/>
              </a:xfrm>
              <a:custGeom>
                <a:avLst/>
                <a:gdLst>
                  <a:gd name="connsiteX0" fmla="*/ 0 w 230832"/>
                  <a:gd name="connsiteY0" fmla="*/ 115416 h 230832"/>
                  <a:gd name="connsiteX1" fmla="*/ 115416 w 230832"/>
                  <a:gd name="connsiteY1" fmla="*/ 0 h 230832"/>
                  <a:gd name="connsiteX2" fmla="*/ 230832 w 230832"/>
                  <a:gd name="connsiteY2" fmla="*/ 115416 h 230832"/>
                  <a:gd name="connsiteX3" fmla="*/ 115416 w 230832"/>
                  <a:gd name="connsiteY3" fmla="*/ 230832 h 230832"/>
                  <a:gd name="connsiteX4" fmla="*/ 0 w 230832"/>
                  <a:gd name="connsiteY4" fmla="*/ 115416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32" h="230832" fill="none" extrusionOk="0">
                    <a:moveTo>
                      <a:pt x="0" y="115416"/>
                    </a:moveTo>
                    <a:cubicBezTo>
                      <a:pt x="981" y="52715"/>
                      <a:pt x="51201" y="935"/>
                      <a:pt x="115416" y="0"/>
                    </a:cubicBezTo>
                    <a:cubicBezTo>
                      <a:pt x="181165" y="-1381"/>
                      <a:pt x="239278" y="45783"/>
                      <a:pt x="230832" y="115416"/>
                    </a:cubicBezTo>
                    <a:cubicBezTo>
                      <a:pt x="234631" y="179002"/>
                      <a:pt x="184839" y="224620"/>
                      <a:pt x="115416" y="230832"/>
                    </a:cubicBezTo>
                    <a:cubicBezTo>
                      <a:pt x="50829" y="230229"/>
                      <a:pt x="1331" y="167454"/>
                      <a:pt x="0" y="115416"/>
                    </a:cubicBezTo>
                    <a:close/>
                  </a:path>
                  <a:path w="230832" h="230832" stroke="0" extrusionOk="0">
                    <a:moveTo>
                      <a:pt x="0" y="115416"/>
                    </a:moveTo>
                    <a:cubicBezTo>
                      <a:pt x="32" y="49060"/>
                      <a:pt x="56049" y="-9240"/>
                      <a:pt x="115416" y="0"/>
                    </a:cubicBezTo>
                    <a:cubicBezTo>
                      <a:pt x="175353" y="7105"/>
                      <a:pt x="220341" y="57550"/>
                      <a:pt x="230832" y="115416"/>
                    </a:cubicBezTo>
                    <a:cubicBezTo>
                      <a:pt x="231106" y="174799"/>
                      <a:pt x="180865" y="230041"/>
                      <a:pt x="115416" y="230832"/>
                    </a:cubicBezTo>
                    <a:cubicBezTo>
                      <a:pt x="58654" y="233704"/>
                      <a:pt x="-8958" y="186068"/>
                      <a:pt x="0" y="115416"/>
                    </a:cubicBezTo>
                    <a:close/>
                  </a:path>
                </a:pathLst>
              </a:custGeom>
              <a:solidFill>
                <a:srgbClr val="D879BA"/>
              </a:solidFill>
              <a:ln>
                <a:solidFill>
                  <a:srgbClr val="D879BA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AN</a:t>
                </a:r>
              </a:p>
            </p:txBody>
          </p:sp>
        </p:grpSp>
        <p:pic>
          <p:nvPicPr>
            <p:cNvPr id="23" name="Learn more icon">
              <a:extLst>
                <a:ext uri="{FF2B5EF4-FFF2-40B4-BE49-F238E27FC236}">
                  <a16:creationId xmlns:a16="http://schemas.microsoft.com/office/drawing/2014/main" id="{71855B4E-3764-4F53-AAE4-C3EA79636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489" y="4616933"/>
              <a:ext cx="233364" cy="2190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60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Links Web Part</a:t>
            </a:r>
          </a:p>
        </p:txBody>
      </p:sp>
      <p:grpSp>
        <p:nvGrpSpPr>
          <p:cNvPr id="15" name="Quick Links Web Part">
            <a:extLst>
              <a:ext uri="{FF2B5EF4-FFF2-40B4-BE49-F238E27FC236}">
                <a16:creationId xmlns:a16="http://schemas.microsoft.com/office/drawing/2014/main" id="{469C46C0-B6A2-4F16-8858-6D72C031C878}"/>
              </a:ext>
            </a:extLst>
          </p:cNvPr>
          <p:cNvGrpSpPr/>
          <p:nvPr/>
        </p:nvGrpSpPr>
        <p:grpSpPr>
          <a:xfrm>
            <a:off x="1389627" y="2138090"/>
            <a:ext cx="9666009" cy="726943"/>
            <a:chOff x="1294375" y="2280973"/>
            <a:chExt cx="9666009" cy="726943"/>
          </a:xfrm>
        </p:grpSpPr>
        <p:grpSp>
          <p:nvGrpSpPr>
            <p:cNvPr id="8" name="Link 1">
              <a:extLst>
                <a:ext uri="{FF2B5EF4-FFF2-40B4-BE49-F238E27FC236}">
                  <a16:creationId xmlns:a16="http://schemas.microsoft.com/office/drawing/2014/main" id="{905C0BCB-1234-428E-95E9-4CCD22C4277B}"/>
                </a:ext>
              </a:extLst>
            </p:cNvPr>
            <p:cNvGrpSpPr/>
            <p:nvPr/>
          </p:nvGrpSpPr>
          <p:grpSpPr>
            <a:xfrm>
              <a:off x="1386499" y="2642969"/>
              <a:ext cx="2520296" cy="364947"/>
              <a:chOff x="1375069" y="5894169"/>
              <a:chExt cx="2520296" cy="364947"/>
            </a:xfrm>
          </p:grpSpPr>
          <p:sp>
            <p:nvSpPr>
              <p:cNvPr id="43" name="Link title">
                <a:extLst>
                  <a:ext uri="{FF2B5EF4-FFF2-40B4-BE49-F238E27FC236}">
                    <a16:creationId xmlns:a16="http://schemas.microsoft.com/office/drawing/2014/main" id="{1E1D4B3C-DA50-4F65-ACEF-2D4508781E82}"/>
                  </a:ext>
                </a:extLst>
              </p:cNvPr>
              <p:cNvSpPr txBox="1"/>
              <p:nvPr/>
            </p:nvSpPr>
            <p:spPr>
              <a:xfrm>
                <a:off x="1749053" y="5894169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Link title</a:t>
                </a:r>
              </a:p>
            </p:txBody>
          </p:sp>
          <p:grpSp>
            <p:nvGrpSpPr>
              <p:cNvPr id="7" name="Link icon">
                <a:extLst>
                  <a:ext uri="{FF2B5EF4-FFF2-40B4-BE49-F238E27FC236}">
                    <a16:creationId xmlns:a16="http://schemas.microsoft.com/office/drawing/2014/main" id="{01B5F4BD-DB07-4F69-8020-1276975FA3CC}"/>
                  </a:ext>
                </a:extLst>
              </p:cNvPr>
              <p:cNvGrpSpPr/>
              <p:nvPr/>
            </p:nvGrpSpPr>
            <p:grpSpPr>
              <a:xfrm>
                <a:off x="1375069" y="5899469"/>
                <a:ext cx="365625" cy="359647"/>
                <a:chOff x="1375069" y="5899469"/>
                <a:chExt cx="365625" cy="359647"/>
              </a:xfrm>
            </p:grpSpPr>
            <p:sp>
              <p:nvSpPr>
                <p:cNvPr id="47" name="Document Preview">
                  <a:extLst>
                    <a:ext uri="{FF2B5EF4-FFF2-40B4-BE49-F238E27FC236}">
                      <a16:creationId xmlns:a16="http://schemas.microsoft.com/office/drawing/2014/main" id="{BA6E47D4-68E8-4A3F-8ABF-2D4C68E6C92F}"/>
                    </a:ext>
                  </a:extLst>
                </p:cNvPr>
                <p:cNvSpPr/>
                <p:nvPr/>
              </p:nvSpPr>
              <p:spPr>
                <a:xfrm>
                  <a:off x="1375069" y="5899469"/>
                  <a:ext cx="365625" cy="359647"/>
                </a:xfrm>
                <a:custGeom>
                  <a:avLst/>
                  <a:gdLst>
                    <a:gd name="connsiteX0" fmla="*/ 0 w 365625"/>
                    <a:gd name="connsiteY0" fmla="*/ 0 h 359647"/>
                    <a:gd name="connsiteX1" fmla="*/ 365625 w 365625"/>
                    <a:gd name="connsiteY1" fmla="*/ 0 h 359647"/>
                    <a:gd name="connsiteX2" fmla="*/ 365625 w 365625"/>
                    <a:gd name="connsiteY2" fmla="*/ 359647 h 359647"/>
                    <a:gd name="connsiteX3" fmla="*/ 0 w 365625"/>
                    <a:gd name="connsiteY3" fmla="*/ 359647 h 359647"/>
                    <a:gd name="connsiteX4" fmla="*/ 0 w 365625"/>
                    <a:gd name="connsiteY4" fmla="*/ 0 h 35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625" h="359647" fill="none" extrusionOk="0">
                      <a:moveTo>
                        <a:pt x="0" y="0"/>
                      </a:moveTo>
                      <a:cubicBezTo>
                        <a:pt x="96503" y="-14868"/>
                        <a:pt x="190614" y="-8521"/>
                        <a:pt x="365625" y="0"/>
                      </a:cubicBezTo>
                      <a:cubicBezTo>
                        <a:pt x="374392" y="140503"/>
                        <a:pt x="372497" y="190940"/>
                        <a:pt x="365625" y="359647"/>
                      </a:cubicBezTo>
                      <a:cubicBezTo>
                        <a:pt x="249676" y="351913"/>
                        <a:pt x="83382" y="363108"/>
                        <a:pt x="0" y="359647"/>
                      </a:cubicBezTo>
                      <a:cubicBezTo>
                        <a:pt x="3799" y="200362"/>
                        <a:pt x="10640" y="165442"/>
                        <a:pt x="0" y="0"/>
                      </a:cubicBezTo>
                      <a:close/>
                    </a:path>
                    <a:path w="365625" h="359647" stroke="0" extrusionOk="0">
                      <a:moveTo>
                        <a:pt x="0" y="0"/>
                      </a:moveTo>
                      <a:cubicBezTo>
                        <a:pt x="122466" y="-6195"/>
                        <a:pt x="285093" y="-595"/>
                        <a:pt x="365625" y="0"/>
                      </a:cubicBezTo>
                      <a:cubicBezTo>
                        <a:pt x="376144" y="161518"/>
                        <a:pt x="364801" y="254850"/>
                        <a:pt x="365625" y="359647"/>
                      </a:cubicBezTo>
                      <a:cubicBezTo>
                        <a:pt x="209506" y="343013"/>
                        <a:pt x="124126" y="374358"/>
                        <a:pt x="0" y="359647"/>
                      </a:cubicBezTo>
                      <a:cubicBezTo>
                        <a:pt x="17296" y="192235"/>
                        <a:pt x="12328" y="142534"/>
                        <a:pt x="0" y="0"/>
                      </a:cubicBez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2C19948-CA5B-495B-BBAE-D534D295D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350" y="5952028"/>
                  <a:ext cx="213378" cy="23166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" name="Link 2">
              <a:extLst>
                <a:ext uri="{FF2B5EF4-FFF2-40B4-BE49-F238E27FC236}">
                  <a16:creationId xmlns:a16="http://schemas.microsoft.com/office/drawing/2014/main" id="{C4B90C39-A5DB-4A9D-A337-AE534BC0B2D4}"/>
                </a:ext>
              </a:extLst>
            </p:cNvPr>
            <p:cNvGrpSpPr/>
            <p:nvPr/>
          </p:nvGrpSpPr>
          <p:grpSpPr>
            <a:xfrm>
              <a:off x="3739174" y="2642969"/>
              <a:ext cx="2521313" cy="364947"/>
              <a:chOff x="3727744" y="5894169"/>
              <a:chExt cx="2521313" cy="364947"/>
            </a:xfrm>
          </p:grpSpPr>
          <p:sp>
            <p:nvSpPr>
              <p:cNvPr id="44" name="Link title">
                <a:extLst>
                  <a:ext uri="{FF2B5EF4-FFF2-40B4-BE49-F238E27FC236}">
                    <a16:creationId xmlns:a16="http://schemas.microsoft.com/office/drawing/2014/main" id="{925C697B-C688-4735-ADCE-06AA1985F781}"/>
                  </a:ext>
                </a:extLst>
              </p:cNvPr>
              <p:cNvSpPr txBox="1"/>
              <p:nvPr/>
            </p:nvSpPr>
            <p:spPr>
              <a:xfrm>
                <a:off x="4102745" y="5894169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Link title</a:t>
                </a:r>
              </a:p>
            </p:txBody>
          </p:sp>
          <p:grpSp>
            <p:nvGrpSpPr>
              <p:cNvPr id="55" name="Link icon">
                <a:extLst>
                  <a:ext uri="{FF2B5EF4-FFF2-40B4-BE49-F238E27FC236}">
                    <a16:creationId xmlns:a16="http://schemas.microsoft.com/office/drawing/2014/main" id="{15762434-A258-42B9-AE5B-351F451A21E6}"/>
                  </a:ext>
                </a:extLst>
              </p:cNvPr>
              <p:cNvGrpSpPr/>
              <p:nvPr/>
            </p:nvGrpSpPr>
            <p:grpSpPr>
              <a:xfrm>
                <a:off x="3727744" y="5899469"/>
                <a:ext cx="365625" cy="359647"/>
                <a:chOff x="1375069" y="5899469"/>
                <a:chExt cx="365625" cy="359647"/>
              </a:xfrm>
            </p:grpSpPr>
            <p:sp>
              <p:nvSpPr>
                <p:cNvPr id="56" name="Document Preview">
                  <a:extLst>
                    <a:ext uri="{FF2B5EF4-FFF2-40B4-BE49-F238E27FC236}">
                      <a16:creationId xmlns:a16="http://schemas.microsoft.com/office/drawing/2014/main" id="{DB010152-BFCA-4A24-8272-23068492FB7E}"/>
                    </a:ext>
                  </a:extLst>
                </p:cNvPr>
                <p:cNvSpPr/>
                <p:nvPr/>
              </p:nvSpPr>
              <p:spPr>
                <a:xfrm>
                  <a:off x="1375069" y="5899469"/>
                  <a:ext cx="365625" cy="359647"/>
                </a:xfrm>
                <a:custGeom>
                  <a:avLst/>
                  <a:gdLst>
                    <a:gd name="connsiteX0" fmla="*/ 0 w 365625"/>
                    <a:gd name="connsiteY0" fmla="*/ 0 h 359647"/>
                    <a:gd name="connsiteX1" fmla="*/ 365625 w 365625"/>
                    <a:gd name="connsiteY1" fmla="*/ 0 h 359647"/>
                    <a:gd name="connsiteX2" fmla="*/ 365625 w 365625"/>
                    <a:gd name="connsiteY2" fmla="*/ 359647 h 359647"/>
                    <a:gd name="connsiteX3" fmla="*/ 0 w 365625"/>
                    <a:gd name="connsiteY3" fmla="*/ 359647 h 359647"/>
                    <a:gd name="connsiteX4" fmla="*/ 0 w 365625"/>
                    <a:gd name="connsiteY4" fmla="*/ 0 h 35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625" h="359647" fill="none" extrusionOk="0">
                      <a:moveTo>
                        <a:pt x="0" y="0"/>
                      </a:moveTo>
                      <a:cubicBezTo>
                        <a:pt x="96503" y="-14868"/>
                        <a:pt x="190614" y="-8521"/>
                        <a:pt x="365625" y="0"/>
                      </a:cubicBezTo>
                      <a:cubicBezTo>
                        <a:pt x="374392" y="140503"/>
                        <a:pt x="372497" y="190940"/>
                        <a:pt x="365625" y="359647"/>
                      </a:cubicBezTo>
                      <a:cubicBezTo>
                        <a:pt x="249676" y="351913"/>
                        <a:pt x="83382" y="363108"/>
                        <a:pt x="0" y="359647"/>
                      </a:cubicBezTo>
                      <a:cubicBezTo>
                        <a:pt x="3799" y="200362"/>
                        <a:pt x="10640" y="165442"/>
                        <a:pt x="0" y="0"/>
                      </a:cubicBezTo>
                      <a:close/>
                    </a:path>
                    <a:path w="365625" h="359647" stroke="0" extrusionOk="0">
                      <a:moveTo>
                        <a:pt x="0" y="0"/>
                      </a:moveTo>
                      <a:cubicBezTo>
                        <a:pt x="122466" y="-6195"/>
                        <a:pt x="285093" y="-595"/>
                        <a:pt x="365625" y="0"/>
                      </a:cubicBezTo>
                      <a:cubicBezTo>
                        <a:pt x="376144" y="161518"/>
                        <a:pt x="364801" y="254850"/>
                        <a:pt x="365625" y="359647"/>
                      </a:cubicBezTo>
                      <a:cubicBezTo>
                        <a:pt x="209506" y="343013"/>
                        <a:pt x="124126" y="374358"/>
                        <a:pt x="0" y="359647"/>
                      </a:cubicBezTo>
                      <a:cubicBezTo>
                        <a:pt x="17296" y="192235"/>
                        <a:pt x="12328" y="142534"/>
                        <a:pt x="0" y="0"/>
                      </a:cubicBez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9445D471-64F5-4132-AA58-DCD582115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350" y="5952028"/>
                  <a:ext cx="213378" cy="23166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" name="Link 4">
              <a:extLst>
                <a:ext uri="{FF2B5EF4-FFF2-40B4-BE49-F238E27FC236}">
                  <a16:creationId xmlns:a16="http://schemas.microsoft.com/office/drawing/2014/main" id="{B161E195-D16D-48A7-B0AF-DB042E6AA1AB}"/>
                </a:ext>
              </a:extLst>
            </p:cNvPr>
            <p:cNvGrpSpPr/>
            <p:nvPr/>
          </p:nvGrpSpPr>
          <p:grpSpPr>
            <a:xfrm>
              <a:off x="6101080" y="2642969"/>
              <a:ext cx="2513099" cy="364947"/>
              <a:chOff x="6089650" y="5894169"/>
              <a:chExt cx="2513099" cy="364947"/>
            </a:xfrm>
          </p:grpSpPr>
          <p:sp>
            <p:nvSpPr>
              <p:cNvPr id="45" name="Link title">
                <a:extLst>
                  <a:ext uri="{FF2B5EF4-FFF2-40B4-BE49-F238E27FC236}">
                    <a16:creationId xmlns:a16="http://schemas.microsoft.com/office/drawing/2014/main" id="{8B8C22BB-8B27-4BB6-8078-35E62AF98907}"/>
                  </a:ext>
                </a:extLst>
              </p:cNvPr>
              <p:cNvSpPr txBox="1"/>
              <p:nvPr/>
            </p:nvSpPr>
            <p:spPr>
              <a:xfrm>
                <a:off x="6456437" y="5894169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Link title</a:t>
                </a:r>
              </a:p>
            </p:txBody>
          </p:sp>
          <p:grpSp>
            <p:nvGrpSpPr>
              <p:cNvPr id="58" name="Link icon">
                <a:extLst>
                  <a:ext uri="{FF2B5EF4-FFF2-40B4-BE49-F238E27FC236}">
                    <a16:creationId xmlns:a16="http://schemas.microsoft.com/office/drawing/2014/main" id="{775C29D9-D223-454C-B357-63606A610AAC}"/>
                  </a:ext>
                </a:extLst>
              </p:cNvPr>
              <p:cNvGrpSpPr/>
              <p:nvPr/>
            </p:nvGrpSpPr>
            <p:grpSpPr>
              <a:xfrm>
                <a:off x="6089650" y="5899469"/>
                <a:ext cx="365625" cy="359647"/>
                <a:chOff x="1375069" y="5899469"/>
                <a:chExt cx="365625" cy="359647"/>
              </a:xfrm>
            </p:grpSpPr>
            <p:sp>
              <p:nvSpPr>
                <p:cNvPr id="59" name="Document Preview">
                  <a:extLst>
                    <a:ext uri="{FF2B5EF4-FFF2-40B4-BE49-F238E27FC236}">
                      <a16:creationId xmlns:a16="http://schemas.microsoft.com/office/drawing/2014/main" id="{9EC1CE7C-803C-4862-82B2-D149C18876CA}"/>
                    </a:ext>
                  </a:extLst>
                </p:cNvPr>
                <p:cNvSpPr/>
                <p:nvPr/>
              </p:nvSpPr>
              <p:spPr>
                <a:xfrm>
                  <a:off x="1375069" y="5899469"/>
                  <a:ext cx="365625" cy="359647"/>
                </a:xfrm>
                <a:custGeom>
                  <a:avLst/>
                  <a:gdLst>
                    <a:gd name="connsiteX0" fmla="*/ 0 w 365625"/>
                    <a:gd name="connsiteY0" fmla="*/ 0 h 359647"/>
                    <a:gd name="connsiteX1" fmla="*/ 365625 w 365625"/>
                    <a:gd name="connsiteY1" fmla="*/ 0 h 359647"/>
                    <a:gd name="connsiteX2" fmla="*/ 365625 w 365625"/>
                    <a:gd name="connsiteY2" fmla="*/ 359647 h 359647"/>
                    <a:gd name="connsiteX3" fmla="*/ 0 w 365625"/>
                    <a:gd name="connsiteY3" fmla="*/ 359647 h 359647"/>
                    <a:gd name="connsiteX4" fmla="*/ 0 w 365625"/>
                    <a:gd name="connsiteY4" fmla="*/ 0 h 35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625" h="359647" fill="none" extrusionOk="0">
                      <a:moveTo>
                        <a:pt x="0" y="0"/>
                      </a:moveTo>
                      <a:cubicBezTo>
                        <a:pt x="96503" y="-14868"/>
                        <a:pt x="190614" y="-8521"/>
                        <a:pt x="365625" y="0"/>
                      </a:cubicBezTo>
                      <a:cubicBezTo>
                        <a:pt x="374392" y="140503"/>
                        <a:pt x="372497" y="190940"/>
                        <a:pt x="365625" y="359647"/>
                      </a:cubicBezTo>
                      <a:cubicBezTo>
                        <a:pt x="249676" y="351913"/>
                        <a:pt x="83382" y="363108"/>
                        <a:pt x="0" y="359647"/>
                      </a:cubicBezTo>
                      <a:cubicBezTo>
                        <a:pt x="3799" y="200362"/>
                        <a:pt x="10640" y="165442"/>
                        <a:pt x="0" y="0"/>
                      </a:cubicBezTo>
                      <a:close/>
                    </a:path>
                    <a:path w="365625" h="359647" stroke="0" extrusionOk="0">
                      <a:moveTo>
                        <a:pt x="0" y="0"/>
                      </a:moveTo>
                      <a:cubicBezTo>
                        <a:pt x="122466" y="-6195"/>
                        <a:pt x="285093" y="-595"/>
                        <a:pt x="365625" y="0"/>
                      </a:cubicBezTo>
                      <a:cubicBezTo>
                        <a:pt x="376144" y="161518"/>
                        <a:pt x="364801" y="254850"/>
                        <a:pt x="365625" y="359647"/>
                      </a:cubicBezTo>
                      <a:cubicBezTo>
                        <a:pt x="209506" y="343013"/>
                        <a:pt x="124126" y="374358"/>
                        <a:pt x="0" y="359647"/>
                      </a:cubicBezTo>
                      <a:cubicBezTo>
                        <a:pt x="17296" y="192235"/>
                        <a:pt x="12328" y="142534"/>
                        <a:pt x="0" y="0"/>
                      </a:cubicBez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67790C7C-BA66-4BBB-AC59-0B34C1E8D8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350" y="5952028"/>
                  <a:ext cx="213378" cy="23166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Link 5">
              <a:extLst>
                <a:ext uri="{FF2B5EF4-FFF2-40B4-BE49-F238E27FC236}">
                  <a16:creationId xmlns:a16="http://schemas.microsoft.com/office/drawing/2014/main" id="{C7277A02-7F7E-4829-B8C1-34096D92D970}"/>
                </a:ext>
              </a:extLst>
            </p:cNvPr>
            <p:cNvGrpSpPr/>
            <p:nvPr/>
          </p:nvGrpSpPr>
          <p:grpSpPr>
            <a:xfrm>
              <a:off x="8455934" y="2642969"/>
              <a:ext cx="2504450" cy="364947"/>
              <a:chOff x="8444504" y="5894169"/>
              <a:chExt cx="2504450" cy="364947"/>
            </a:xfrm>
          </p:grpSpPr>
          <p:sp>
            <p:nvSpPr>
              <p:cNvPr id="46" name="Link title">
                <a:extLst>
                  <a:ext uri="{FF2B5EF4-FFF2-40B4-BE49-F238E27FC236}">
                    <a16:creationId xmlns:a16="http://schemas.microsoft.com/office/drawing/2014/main" id="{87BA0A49-EAF9-40E3-94B0-728764BB0716}"/>
                  </a:ext>
                </a:extLst>
              </p:cNvPr>
              <p:cNvSpPr txBox="1"/>
              <p:nvPr/>
            </p:nvSpPr>
            <p:spPr>
              <a:xfrm>
                <a:off x="8802642" y="5894169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Link title</a:t>
                </a:r>
              </a:p>
            </p:txBody>
          </p:sp>
          <p:grpSp>
            <p:nvGrpSpPr>
              <p:cNvPr id="61" name="Link 5">
                <a:extLst>
                  <a:ext uri="{FF2B5EF4-FFF2-40B4-BE49-F238E27FC236}">
                    <a16:creationId xmlns:a16="http://schemas.microsoft.com/office/drawing/2014/main" id="{D073F1DC-5B7A-42D4-9E56-BD8C9E3DF733}"/>
                  </a:ext>
                </a:extLst>
              </p:cNvPr>
              <p:cNvGrpSpPr/>
              <p:nvPr/>
            </p:nvGrpSpPr>
            <p:grpSpPr>
              <a:xfrm>
                <a:off x="8444504" y="5899469"/>
                <a:ext cx="365625" cy="359647"/>
                <a:chOff x="1375069" y="5899469"/>
                <a:chExt cx="365625" cy="359647"/>
              </a:xfrm>
            </p:grpSpPr>
            <p:sp>
              <p:nvSpPr>
                <p:cNvPr id="62" name="Document Preview">
                  <a:extLst>
                    <a:ext uri="{FF2B5EF4-FFF2-40B4-BE49-F238E27FC236}">
                      <a16:creationId xmlns:a16="http://schemas.microsoft.com/office/drawing/2014/main" id="{6431DC5D-4659-4850-A03B-DCDB6E9AB29A}"/>
                    </a:ext>
                  </a:extLst>
                </p:cNvPr>
                <p:cNvSpPr/>
                <p:nvPr/>
              </p:nvSpPr>
              <p:spPr>
                <a:xfrm>
                  <a:off x="1375069" y="5899469"/>
                  <a:ext cx="365625" cy="359647"/>
                </a:xfrm>
                <a:custGeom>
                  <a:avLst/>
                  <a:gdLst>
                    <a:gd name="connsiteX0" fmla="*/ 0 w 365625"/>
                    <a:gd name="connsiteY0" fmla="*/ 0 h 359647"/>
                    <a:gd name="connsiteX1" fmla="*/ 365625 w 365625"/>
                    <a:gd name="connsiteY1" fmla="*/ 0 h 359647"/>
                    <a:gd name="connsiteX2" fmla="*/ 365625 w 365625"/>
                    <a:gd name="connsiteY2" fmla="*/ 359647 h 359647"/>
                    <a:gd name="connsiteX3" fmla="*/ 0 w 365625"/>
                    <a:gd name="connsiteY3" fmla="*/ 359647 h 359647"/>
                    <a:gd name="connsiteX4" fmla="*/ 0 w 365625"/>
                    <a:gd name="connsiteY4" fmla="*/ 0 h 359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625" h="359647" fill="none" extrusionOk="0">
                      <a:moveTo>
                        <a:pt x="0" y="0"/>
                      </a:moveTo>
                      <a:cubicBezTo>
                        <a:pt x="96503" y="-14868"/>
                        <a:pt x="190614" y="-8521"/>
                        <a:pt x="365625" y="0"/>
                      </a:cubicBezTo>
                      <a:cubicBezTo>
                        <a:pt x="374392" y="140503"/>
                        <a:pt x="372497" y="190940"/>
                        <a:pt x="365625" y="359647"/>
                      </a:cubicBezTo>
                      <a:cubicBezTo>
                        <a:pt x="249676" y="351913"/>
                        <a:pt x="83382" y="363108"/>
                        <a:pt x="0" y="359647"/>
                      </a:cubicBezTo>
                      <a:cubicBezTo>
                        <a:pt x="3799" y="200362"/>
                        <a:pt x="10640" y="165442"/>
                        <a:pt x="0" y="0"/>
                      </a:cubicBezTo>
                      <a:close/>
                    </a:path>
                    <a:path w="365625" h="359647" stroke="0" extrusionOk="0">
                      <a:moveTo>
                        <a:pt x="0" y="0"/>
                      </a:moveTo>
                      <a:cubicBezTo>
                        <a:pt x="122466" y="-6195"/>
                        <a:pt x="285093" y="-595"/>
                        <a:pt x="365625" y="0"/>
                      </a:cubicBezTo>
                      <a:cubicBezTo>
                        <a:pt x="376144" y="161518"/>
                        <a:pt x="364801" y="254850"/>
                        <a:pt x="365625" y="359647"/>
                      </a:cubicBezTo>
                      <a:cubicBezTo>
                        <a:pt x="209506" y="343013"/>
                        <a:pt x="124126" y="374358"/>
                        <a:pt x="0" y="359647"/>
                      </a:cubicBezTo>
                      <a:cubicBezTo>
                        <a:pt x="17296" y="192235"/>
                        <a:pt x="12328" y="142534"/>
                        <a:pt x="0" y="0"/>
                      </a:cubicBezTo>
                      <a:close/>
                    </a:path>
                  </a:pathLst>
                </a:custGeom>
                <a:solidFill>
                  <a:srgbClr val="F8F8F8"/>
                </a:solidFill>
                <a:ln>
                  <a:solidFill>
                    <a:srgbClr val="F8F8F8"/>
                  </a:solidFill>
                  <a:extLst>
                    <a:ext uri="{C807C97D-BFC1-408E-A445-0C87EB9F89A2}">
                      <ask:lineSketchStyleProps xmlns:ask="http://schemas.microsoft.com/office/drawing/2018/sketchyshapes" sd="1444070253">
                        <a:prstGeom prst="rect">
                          <a:avLst/>
                        </a:prstGeom>
                        <ask:type>
                          <ask:lineSketchFreehand/>
                        </ask:type>
                        <ask:seed>1444070253</ask:seed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759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315EAC77-D07E-4F2F-9A7E-9C2CDE111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9350" y="5952028"/>
                  <a:ext cx="213378" cy="231668"/>
                </a:xfrm>
                <a:prstGeom prst="rect">
                  <a:avLst/>
                </a:prstGeom>
              </p:spPr>
            </p:pic>
          </p:grpSp>
        </p:grpSp>
        <p:sp>
          <p:nvSpPr>
            <p:cNvPr id="74" name="Quick Links web part title">
              <a:extLst>
                <a:ext uri="{FF2B5EF4-FFF2-40B4-BE49-F238E27FC236}">
                  <a16:creationId xmlns:a16="http://schemas.microsoft.com/office/drawing/2014/main" id="{91CD1EB4-6695-450F-9E12-9FBCCF7FBF68}"/>
                </a:ext>
              </a:extLst>
            </p:cNvPr>
            <p:cNvSpPr txBox="1"/>
            <p:nvPr/>
          </p:nvSpPr>
          <p:spPr>
            <a:xfrm>
              <a:off x="1294375" y="2280973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Quick Links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29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People Web Part</a:t>
            </a:r>
          </a:p>
        </p:txBody>
      </p:sp>
      <p:grpSp>
        <p:nvGrpSpPr>
          <p:cNvPr id="16" name="People Web Part">
            <a:extLst>
              <a:ext uri="{FF2B5EF4-FFF2-40B4-BE49-F238E27FC236}">
                <a16:creationId xmlns:a16="http://schemas.microsoft.com/office/drawing/2014/main" id="{DFE5652D-E558-46D6-8A95-E0045F8B24E9}"/>
              </a:ext>
            </a:extLst>
          </p:cNvPr>
          <p:cNvGrpSpPr/>
          <p:nvPr/>
        </p:nvGrpSpPr>
        <p:grpSpPr>
          <a:xfrm>
            <a:off x="1370575" y="2134534"/>
            <a:ext cx="9681708" cy="874993"/>
            <a:chOff x="1294375" y="6668438"/>
            <a:chExt cx="9681708" cy="874993"/>
          </a:xfrm>
        </p:grpSpPr>
        <p:sp>
          <p:nvSpPr>
            <p:cNvPr id="65" name="People web part title">
              <a:extLst>
                <a:ext uri="{FF2B5EF4-FFF2-40B4-BE49-F238E27FC236}">
                  <a16:creationId xmlns:a16="http://schemas.microsoft.com/office/drawing/2014/main" id="{838C433F-B49E-48BB-88CD-F52AFC187F6F}"/>
                </a:ext>
              </a:extLst>
            </p:cNvPr>
            <p:cNvSpPr txBox="1"/>
            <p:nvPr/>
          </p:nvSpPr>
          <p:spPr>
            <a:xfrm>
              <a:off x="1294375" y="6668438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People</a:t>
              </a:r>
            </a:p>
          </p:txBody>
        </p:sp>
        <p:grpSp>
          <p:nvGrpSpPr>
            <p:cNvPr id="4" name="Person">
              <a:extLst>
                <a:ext uri="{FF2B5EF4-FFF2-40B4-BE49-F238E27FC236}">
                  <a16:creationId xmlns:a16="http://schemas.microsoft.com/office/drawing/2014/main" id="{7503C52C-F67A-4C09-8A5B-194612AB12BB}"/>
                </a:ext>
              </a:extLst>
            </p:cNvPr>
            <p:cNvGrpSpPr/>
            <p:nvPr/>
          </p:nvGrpSpPr>
          <p:grpSpPr>
            <a:xfrm>
              <a:off x="1419840" y="7150905"/>
              <a:ext cx="2499521" cy="392526"/>
              <a:chOff x="1419840" y="7150905"/>
              <a:chExt cx="2499521" cy="392526"/>
            </a:xfrm>
          </p:grpSpPr>
          <p:sp>
            <p:nvSpPr>
              <p:cNvPr id="43" name="Person Name">
                <a:extLst>
                  <a:ext uri="{FF2B5EF4-FFF2-40B4-BE49-F238E27FC236}">
                    <a16:creationId xmlns:a16="http://schemas.microsoft.com/office/drawing/2014/main" id="{1E1D4B3C-DA50-4F65-ACEF-2D4508781E82}"/>
                  </a:ext>
                </a:extLst>
              </p:cNvPr>
              <p:cNvSpPr txBox="1"/>
              <p:nvPr/>
            </p:nvSpPr>
            <p:spPr>
              <a:xfrm>
                <a:off x="1773049" y="7181112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Firstname</a:t>
                </a:r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 </a:t>
                </a:r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Lastname</a:t>
                </a:r>
                <a:endParaRPr lang="en-CA" sz="900" dirty="0">
                  <a:solidFill>
                    <a:srgbClr val="4D4D4D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Person Initials">
                <a:extLst>
                  <a:ext uri="{FF2B5EF4-FFF2-40B4-BE49-F238E27FC236}">
                    <a16:creationId xmlns:a16="http://schemas.microsoft.com/office/drawing/2014/main" id="{C6582EF0-2F63-44B4-A2B5-0C9F14106444}"/>
                  </a:ext>
                </a:extLst>
              </p:cNvPr>
              <p:cNvSpPr/>
              <p:nvPr/>
            </p:nvSpPr>
            <p:spPr>
              <a:xfrm>
                <a:off x="1419840" y="7150905"/>
                <a:ext cx="353209" cy="353209"/>
              </a:xfrm>
              <a:custGeom>
                <a:avLst/>
                <a:gdLst>
                  <a:gd name="connsiteX0" fmla="*/ 0 w 353209"/>
                  <a:gd name="connsiteY0" fmla="*/ 176605 h 353209"/>
                  <a:gd name="connsiteX1" fmla="*/ 176605 w 353209"/>
                  <a:gd name="connsiteY1" fmla="*/ 0 h 353209"/>
                  <a:gd name="connsiteX2" fmla="*/ 353210 w 353209"/>
                  <a:gd name="connsiteY2" fmla="*/ 176605 h 353209"/>
                  <a:gd name="connsiteX3" fmla="*/ 176605 w 353209"/>
                  <a:gd name="connsiteY3" fmla="*/ 353210 h 353209"/>
                  <a:gd name="connsiteX4" fmla="*/ 0 w 353209"/>
                  <a:gd name="connsiteY4" fmla="*/ 176605 h 3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209" h="353209" fill="none" extrusionOk="0">
                    <a:moveTo>
                      <a:pt x="0" y="176605"/>
                    </a:moveTo>
                    <a:cubicBezTo>
                      <a:pt x="11297" y="91059"/>
                      <a:pt x="77009" y="4079"/>
                      <a:pt x="176605" y="0"/>
                    </a:cubicBezTo>
                    <a:cubicBezTo>
                      <a:pt x="290193" y="-11040"/>
                      <a:pt x="366881" y="69533"/>
                      <a:pt x="353210" y="176605"/>
                    </a:cubicBezTo>
                    <a:cubicBezTo>
                      <a:pt x="355781" y="274035"/>
                      <a:pt x="284297" y="342105"/>
                      <a:pt x="176605" y="353210"/>
                    </a:cubicBezTo>
                    <a:cubicBezTo>
                      <a:pt x="72416" y="348463"/>
                      <a:pt x="1519" y="260782"/>
                      <a:pt x="0" y="176605"/>
                    </a:cubicBezTo>
                    <a:close/>
                  </a:path>
                  <a:path w="353209" h="353209" stroke="0" extrusionOk="0">
                    <a:moveTo>
                      <a:pt x="0" y="176605"/>
                    </a:moveTo>
                    <a:cubicBezTo>
                      <a:pt x="107" y="70370"/>
                      <a:pt x="85585" y="-13764"/>
                      <a:pt x="176605" y="0"/>
                    </a:cubicBezTo>
                    <a:cubicBezTo>
                      <a:pt x="268082" y="11314"/>
                      <a:pt x="342584" y="85020"/>
                      <a:pt x="353210" y="176605"/>
                    </a:cubicBezTo>
                    <a:cubicBezTo>
                      <a:pt x="353859" y="263805"/>
                      <a:pt x="285936" y="347743"/>
                      <a:pt x="176605" y="353210"/>
                    </a:cubicBezTo>
                    <a:cubicBezTo>
                      <a:pt x="81396" y="354168"/>
                      <a:pt x="-4765" y="277817"/>
                      <a:pt x="0" y="176605"/>
                    </a:cubicBezTo>
                    <a:close/>
                  </a:path>
                </a:pathLst>
              </a:custGeom>
              <a:solidFill>
                <a:srgbClr val="8764B8"/>
              </a:solidFill>
              <a:ln>
                <a:solidFill>
                  <a:srgbClr val="8764B8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FL</a:t>
                </a:r>
              </a:p>
            </p:txBody>
          </p:sp>
          <p:sp>
            <p:nvSpPr>
              <p:cNvPr id="70" name="Job Title">
                <a:extLst>
                  <a:ext uri="{FF2B5EF4-FFF2-40B4-BE49-F238E27FC236}">
                    <a16:creationId xmlns:a16="http://schemas.microsoft.com/office/drawing/2014/main" id="{5DF04A38-576C-4E67-8B6B-947A02888513}"/>
                  </a:ext>
                </a:extLst>
              </p:cNvPr>
              <p:cNvSpPr txBox="1"/>
              <p:nvPr/>
            </p:nvSpPr>
            <p:spPr>
              <a:xfrm>
                <a:off x="1773049" y="7343376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999999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Job Title</a:t>
                </a:r>
              </a:p>
            </p:txBody>
          </p:sp>
        </p:grpSp>
        <p:grpSp>
          <p:nvGrpSpPr>
            <p:cNvPr id="5" name="Person">
              <a:extLst>
                <a:ext uri="{FF2B5EF4-FFF2-40B4-BE49-F238E27FC236}">
                  <a16:creationId xmlns:a16="http://schemas.microsoft.com/office/drawing/2014/main" id="{3CBC30EB-C007-4194-99C8-E232152DA71E}"/>
                </a:ext>
              </a:extLst>
            </p:cNvPr>
            <p:cNvGrpSpPr/>
            <p:nvPr/>
          </p:nvGrpSpPr>
          <p:grpSpPr>
            <a:xfrm>
              <a:off x="3766025" y="7150905"/>
              <a:ext cx="2504595" cy="392526"/>
              <a:chOff x="3766025" y="7150905"/>
              <a:chExt cx="2504595" cy="392526"/>
            </a:xfrm>
          </p:grpSpPr>
          <p:sp>
            <p:nvSpPr>
              <p:cNvPr id="68" name="Person Initials">
                <a:extLst>
                  <a:ext uri="{FF2B5EF4-FFF2-40B4-BE49-F238E27FC236}">
                    <a16:creationId xmlns:a16="http://schemas.microsoft.com/office/drawing/2014/main" id="{C65F534D-861A-4A49-9487-A7691E741C18}"/>
                  </a:ext>
                </a:extLst>
              </p:cNvPr>
              <p:cNvSpPr/>
              <p:nvPr/>
            </p:nvSpPr>
            <p:spPr>
              <a:xfrm>
                <a:off x="3766025" y="7150905"/>
                <a:ext cx="353209" cy="353209"/>
              </a:xfrm>
              <a:custGeom>
                <a:avLst/>
                <a:gdLst>
                  <a:gd name="connsiteX0" fmla="*/ 0 w 353209"/>
                  <a:gd name="connsiteY0" fmla="*/ 176605 h 353209"/>
                  <a:gd name="connsiteX1" fmla="*/ 176605 w 353209"/>
                  <a:gd name="connsiteY1" fmla="*/ 0 h 353209"/>
                  <a:gd name="connsiteX2" fmla="*/ 353210 w 353209"/>
                  <a:gd name="connsiteY2" fmla="*/ 176605 h 353209"/>
                  <a:gd name="connsiteX3" fmla="*/ 176605 w 353209"/>
                  <a:gd name="connsiteY3" fmla="*/ 353210 h 353209"/>
                  <a:gd name="connsiteX4" fmla="*/ 0 w 353209"/>
                  <a:gd name="connsiteY4" fmla="*/ 176605 h 3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209" h="353209" fill="none" extrusionOk="0">
                    <a:moveTo>
                      <a:pt x="0" y="176605"/>
                    </a:moveTo>
                    <a:cubicBezTo>
                      <a:pt x="11297" y="91059"/>
                      <a:pt x="77009" y="4079"/>
                      <a:pt x="176605" y="0"/>
                    </a:cubicBezTo>
                    <a:cubicBezTo>
                      <a:pt x="290193" y="-11040"/>
                      <a:pt x="366881" y="69533"/>
                      <a:pt x="353210" y="176605"/>
                    </a:cubicBezTo>
                    <a:cubicBezTo>
                      <a:pt x="355781" y="274035"/>
                      <a:pt x="284297" y="342105"/>
                      <a:pt x="176605" y="353210"/>
                    </a:cubicBezTo>
                    <a:cubicBezTo>
                      <a:pt x="72416" y="348463"/>
                      <a:pt x="1519" y="260782"/>
                      <a:pt x="0" y="176605"/>
                    </a:cubicBezTo>
                    <a:close/>
                  </a:path>
                  <a:path w="353209" h="353209" stroke="0" extrusionOk="0">
                    <a:moveTo>
                      <a:pt x="0" y="176605"/>
                    </a:moveTo>
                    <a:cubicBezTo>
                      <a:pt x="107" y="70370"/>
                      <a:pt x="85585" y="-13764"/>
                      <a:pt x="176605" y="0"/>
                    </a:cubicBezTo>
                    <a:cubicBezTo>
                      <a:pt x="268082" y="11314"/>
                      <a:pt x="342584" y="85020"/>
                      <a:pt x="353210" y="176605"/>
                    </a:cubicBezTo>
                    <a:cubicBezTo>
                      <a:pt x="353859" y="263805"/>
                      <a:pt x="285936" y="347743"/>
                      <a:pt x="176605" y="353210"/>
                    </a:cubicBezTo>
                    <a:cubicBezTo>
                      <a:pt x="81396" y="354168"/>
                      <a:pt x="-4765" y="277817"/>
                      <a:pt x="0" y="176605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solidFill>
                  <a:srgbClr val="0078D4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FL</a:t>
                </a:r>
              </a:p>
            </p:txBody>
          </p:sp>
          <p:sp>
            <p:nvSpPr>
              <p:cNvPr id="69" name="Person Name">
                <a:extLst>
                  <a:ext uri="{FF2B5EF4-FFF2-40B4-BE49-F238E27FC236}">
                    <a16:creationId xmlns:a16="http://schemas.microsoft.com/office/drawing/2014/main" id="{F7371694-6578-41CA-8886-F43E56211113}"/>
                  </a:ext>
                </a:extLst>
              </p:cNvPr>
              <p:cNvSpPr txBox="1"/>
              <p:nvPr/>
            </p:nvSpPr>
            <p:spPr>
              <a:xfrm>
                <a:off x="4124308" y="7181112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Firstname</a:t>
                </a:r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 </a:t>
                </a:r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Lastname</a:t>
                </a:r>
                <a:endParaRPr lang="en-CA" sz="900" dirty="0">
                  <a:solidFill>
                    <a:srgbClr val="4D4D4D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Job Title">
                <a:extLst>
                  <a:ext uri="{FF2B5EF4-FFF2-40B4-BE49-F238E27FC236}">
                    <a16:creationId xmlns:a16="http://schemas.microsoft.com/office/drawing/2014/main" id="{FB54F379-7B75-4B3B-B9CC-B93DACA7CB14}"/>
                  </a:ext>
                </a:extLst>
              </p:cNvPr>
              <p:cNvSpPr txBox="1"/>
              <p:nvPr/>
            </p:nvSpPr>
            <p:spPr>
              <a:xfrm>
                <a:off x="4124308" y="7343376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999999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Job Title</a:t>
                </a:r>
              </a:p>
            </p:txBody>
          </p:sp>
        </p:grpSp>
        <p:grpSp>
          <p:nvGrpSpPr>
            <p:cNvPr id="77" name="Person">
              <a:extLst>
                <a:ext uri="{FF2B5EF4-FFF2-40B4-BE49-F238E27FC236}">
                  <a16:creationId xmlns:a16="http://schemas.microsoft.com/office/drawing/2014/main" id="{83ED26A2-CA4E-4367-8E97-4F62F62C33E1}"/>
                </a:ext>
              </a:extLst>
            </p:cNvPr>
            <p:cNvGrpSpPr/>
            <p:nvPr/>
          </p:nvGrpSpPr>
          <p:grpSpPr>
            <a:xfrm>
              <a:off x="6125303" y="7150905"/>
              <a:ext cx="2499521" cy="392526"/>
              <a:chOff x="1419840" y="7150905"/>
              <a:chExt cx="2499521" cy="392526"/>
            </a:xfrm>
          </p:grpSpPr>
          <p:sp>
            <p:nvSpPr>
              <p:cNvPr id="92" name="Person Name">
                <a:extLst>
                  <a:ext uri="{FF2B5EF4-FFF2-40B4-BE49-F238E27FC236}">
                    <a16:creationId xmlns:a16="http://schemas.microsoft.com/office/drawing/2014/main" id="{4F5173F8-A062-4EA6-AA06-5491F53A73E5}"/>
                  </a:ext>
                </a:extLst>
              </p:cNvPr>
              <p:cNvSpPr txBox="1"/>
              <p:nvPr/>
            </p:nvSpPr>
            <p:spPr>
              <a:xfrm>
                <a:off x="1773049" y="7181112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Firstname</a:t>
                </a:r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 </a:t>
                </a:r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Lastname</a:t>
                </a:r>
                <a:endParaRPr lang="en-CA" sz="900" dirty="0">
                  <a:solidFill>
                    <a:srgbClr val="4D4D4D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Person Initials">
                <a:extLst>
                  <a:ext uri="{FF2B5EF4-FFF2-40B4-BE49-F238E27FC236}">
                    <a16:creationId xmlns:a16="http://schemas.microsoft.com/office/drawing/2014/main" id="{CE295D2E-FF5B-48B8-BFBF-F844384F0911}"/>
                  </a:ext>
                </a:extLst>
              </p:cNvPr>
              <p:cNvSpPr/>
              <p:nvPr/>
            </p:nvSpPr>
            <p:spPr>
              <a:xfrm>
                <a:off x="1419840" y="7150905"/>
                <a:ext cx="353209" cy="353209"/>
              </a:xfrm>
              <a:custGeom>
                <a:avLst/>
                <a:gdLst>
                  <a:gd name="connsiteX0" fmla="*/ 0 w 353209"/>
                  <a:gd name="connsiteY0" fmla="*/ 176605 h 353209"/>
                  <a:gd name="connsiteX1" fmla="*/ 176605 w 353209"/>
                  <a:gd name="connsiteY1" fmla="*/ 0 h 353209"/>
                  <a:gd name="connsiteX2" fmla="*/ 353210 w 353209"/>
                  <a:gd name="connsiteY2" fmla="*/ 176605 h 353209"/>
                  <a:gd name="connsiteX3" fmla="*/ 176605 w 353209"/>
                  <a:gd name="connsiteY3" fmla="*/ 353210 h 353209"/>
                  <a:gd name="connsiteX4" fmla="*/ 0 w 353209"/>
                  <a:gd name="connsiteY4" fmla="*/ 176605 h 3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209" h="353209" fill="none" extrusionOk="0">
                    <a:moveTo>
                      <a:pt x="0" y="176605"/>
                    </a:moveTo>
                    <a:cubicBezTo>
                      <a:pt x="11297" y="91059"/>
                      <a:pt x="77009" y="4079"/>
                      <a:pt x="176605" y="0"/>
                    </a:cubicBezTo>
                    <a:cubicBezTo>
                      <a:pt x="290193" y="-11040"/>
                      <a:pt x="366881" y="69533"/>
                      <a:pt x="353210" y="176605"/>
                    </a:cubicBezTo>
                    <a:cubicBezTo>
                      <a:pt x="355781" y="274035"/>
                      <a:pt x="284297" y="342105"/>
                      <a:pt x="176605" y="353210"/>
                    </a:cubicBezTo>
                    <a:cubicBezTo>
                      <a:pt x="72416" y="348463"/>
                      <a:pt x="1519" y="260782"/>
                      <a:pt x="0" y="176605"/>
                    </a:cubicBezTo>
                    <a:close/>
                  </a:path>
                  <a:path w="353209" h="353209" stroke="0" extrusionOk="0">
                    <a:moveTo>
                      <a:pt x="0" y="176605"/>
                    </a:moveTo>
                    <a:cubicBezTo>
                      <a:pt x="107" y="70370"/>
                      <a:pt x="85585" y="-13764"/>
                      <a:pt x="176605" y="0"/>
                    </a:cubicBezTo>
                    <a:cubicBezTo>
                      <a:pt x="268082" y="11314"/>
                      <a:pt x="342584" y="85020"/>
                      <a:pt x="353210" y="176605"/>
                    </a:cubicBezTo>
                    <a:cubicBezTo>
                      <a:pt x="353859" y="263805"/>
                      <a:pt x="285936" y="347743"/>
                      <a:pt x="176605" y="353210"/>
                    </a:cubicBezTo>
                    <a:cubicBezTo>
                      <a:pt x="81396" y="354168"/>
                      <a:pt x="-4765" y="277817"/>
                      <a:pt x="0" y="176605"/>
                    </a:cubicBezTo>
                    <a:close/>
                  </a:path>
                </a:pathLst>
              </a:custGeom>
              <a:solidFill>
                <a:srgbClr val="CA5010"/>
              </a:solidFill>
              <a:ln>
                <a:solidFill>
                  <a:srgbClr val="CA5010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FL</a:t>
                </a:r>
              </a:p>
            </p:txBody>
          </p:sp>
          <p:sp>
            <p:nvSpPr>
              <p:cNvPr id="94" name="Job Title">
                <a:extLst>
                  <a:ext uri="{FF2B5EF4-FFF2-40B4-BE49-F238E27FC236}">
                    <a16:creationId xmlns:a16="http://schemas.microsoft.com/office/drawing/2014/main" id="{EAFBE625-D6FF-41D0-9333-8E31340682E5}"/>
                  </a:ext>
                </a:extLst>
              </p:cNvPr>
              <p:cNvSpPr txBox="1"/>
              <p:nvPr/>
            </p:nvSpPr>
            <p:spPr>
              <a:xfrm>
                <a:off x="1773049" y="7343376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999999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Job Title</a:t>
                </a:r>
              </a:p>
            </p:txBody>
          </p:sp>
        </p:grpSp>
        <p:grpSp>
          <p:nvGrpSpPr>
            <p:cNvPr id="104" name="Person">
              <a:extLst>
                <a:ext uri="{FF2B5EF4-FFF2-40B4-BE49-F238E27FC236}">
                  <a16:creationId xmlns:a16="http://schemas.microsoft.com/office/drawing/2014/main" id="{74600BFE-9580-4168-B398-C90E18E046D8}"/>
                </a:ext>
              </a:extLst>
            </p:cNvPr>
            <p:cNvGrpSpPr/>
            <p:nvPr/>
          </p:nvGrpSpPr>
          <p:grpSpPr>
            <a:xfrm>
              <a:off x="8471488" y="7150905"/>
              <a:ext cx="2504595" cy="392526"/>
              <a:chOff x="3766025" y="7150905"/>
              <a:chExt cx="2504595" cy="392526"/>
            </a:xfrm>
          </p:grpSpPr>
          <p:sp>
            <p:nvSpPr>
              <p:cNvPr id="105" name="Person Initials">
                <a:extLst>
                  <a:ext uri="{FF2B5EF4-FFF2-40B4-BE49-F238E27FC236}">
                    <a16:creationId xmlns:a16="http://schemas.microsoft.com/office/drawing/2014/main" id="{62E49972-FCD5-456C-9070-AD30C670E440}"/>
                  </a:ext>
                </a:extLst>
              </p:cNvPr>
              <p:cNvSpPr/>
              <p:nvPr/>
            </p:nvSpPr>
            <p:spPr>
              <a:xfrm>
                <a:off x="3766025" y="7150905"/>
                <a:ext cx="353209" cy="353209"/>
              </a:xfrm>
              <a:custGeom>
                <a:avLst/>
                <a:gdLst>
                  <a:gd name="connsiteX0" fmla="*/ 0 w 353209"/>
                  <a:gd name="connsiteY0" fmla="*/ 176605 h 353209"/>
                  <a:gd name="connsiteX1" fmla="*/ 176605 w 353209"/>
                  <a:gd name="connsiteY1" fmla="*/ 0 h 353209"/>
                  <a:gd name="connsiteX2" fmla="*/ 353210 w 353209"/>
                  <a:gd name="connsiteY2" fmla="*/ 176605 h 353209"/>
                  <a:gd name="connsiteX3" fmla="*/ 176605 w 353209"/>
                  <a:gd name="connsiteY3" fmla="*/ 353210 h 353209"/>
                  <a:gd name="connsiteX4" fmla="*/ 0 w 353209"/>
                  <a:gd name="connsiteY4" fmla="*/ 176605 h 35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209" h="353209" fill="none" extrusionOk="0">
                    <a:moveTo>
                      <a:pt x="0" y="176605"/>
                    </a:moveTo>
                    <a:cubicBezTo>
                      <a:pt x="11297" y="91059"/>
                      <a:pt x="77009" y="4079"/>
                      <a:pt x="176605" y="0"/>
                    </a:cubicBezTo>
                    <a:cubicBezTo>
                      <a:pt x="290193" y="-11040"/>
                      <a:pt x="366881" y="69533"/>
                      <a:pt x="353210" y="176605"/>
                    </a:cubicBezTo>
                    <a:cubicBezTo>
                      <a:pt x="355781" y="274035"/>
                      <a:pt x="284297" y="342105"/>
                      <a:pt x="176605" y="353210"/>
                    </a:cubicBezTo>
                    <a:cubicBezTo>
                      <a:pt x="72416" y="348463"/>
                      <a:pt x="1519" y="260782"/>
                      <a:pt x="0" y="176605"/>
                    </a:cubicBezTo>
                    <a:close/>
                  </a:path>
                  <a:path w="353209" h="353209" stroke="0" extrusionOk="0">
                    <a:moveTo>
                      <a:pt x="0" y="176605"/>
                    </a:moveTo>
                    <a:cubicBezTo>
                      <a:pt x="107" y="70370"/>
                      <a:pt x="85585" y="-13764"/>
                      <a:pt x="176605" y="0"/>
                    </a:cubicBezTo>
                    <a:cubicBezTo>
                      <a:pt x="268082" y="11314"/>
                      <a:pt x="342584" y="85020"/>
                      <a:pt x="353210" y="176605"/>
                    </a:cubicBezTo>
                    <a:cubicBezTo>
                      <a:pt x="353859" y="263805"/>
                      <a:pt x="285936" y="347743"/>
                      <a:pt x="176605" y="353210"/>
                    </a:cubicBezTo>
                    <a:cubicBezTo>
                      <a:pt x="81396" y="354168"/>
                      <a:pt x="-4765" y="277817"/>
                      <a:pt x="0" y="176605"/>
                    </a:cubicBezTo>
                    <a:close/>
                  </a:path>
                </a:pathLst>
              </a:custGeom>
              <a:solidFill>
                <a:srgbClr val="4052AB"/>
              </a:solidFill>
              <a:ln>
                <a:solidFill>
                  <a:srgbClr val="4052AB"/>
                </a:solidFill>
                <a:extLst>
                  <a:ext uri="{C807C97D-BFC1-408E-A445-0C87EB9F89A2}">
                    <ask:lineSketchStyleProps xmlns:ask="http://schemas.microsoft.com/office/drawing/2018/sketchyshapes" sd="153603659">
                      <a:prstGeom prst="ellipse">
                        <a:avLst/>
                      </a:prstGeom>
                      <ask:type>
                        <ask:lineSketchCurved/>
                      </ask:type>
                      <ask:seed>153603659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CA" sz="800" dirty="0">
                    <a:solidFill>
                      <a:schemeClr val="bg1"/>
                    </a:solidFill>
                    <a:latin typeface="Segoe Print" panose="02000600000000000000" pitchFamily="2" charset="0"/>
                  </a:rPr>
                  <a:t>FL</a:t>
                </a:r>
              </a:p>
            </p:txBody>
          </p:sp>
          <p:sp>
            <p:nvSpPr>
              <p:cNvPr id="106" name="Person Name">
                <a:extLst>
                  <a:ext uri="{FF2B5EF4-FFF2-40B4-BE49-F238E27FC236}">
                    <a16:creationId xmlns:a16="http://schemas.microsoft.com/office/drawing/2014/main" id="{CDCEF0C6-A545-4825-9E99-2F06525FB7AC}"/>
                  </a:ext>
                </a:extLst>
              </p:cNvPr>
              <p:cNvSpPr txBox="1"/>
              <p:nvPr/>
            </p:nvSpPr>
            <p:spPr>
              <a:xfrm>
                <a:off x="4124308" y="7181112"/>
                <a:ext cx="21463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Firstname</a:t>
                </a:r>
                <a:r>
                  <a:rPr lang="en-CA" sz="900" dirty="0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 </a:t>
                </a:r>
                <a:r>
                  <a:rPr lang="en-CA" sz="900" dirty="0" err="1">
                    <a:solidFill>
                      <a:srgbClr val="4D4D4D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Lastname</a:t>
                </a:r>
                <a:endParaRPr lang="en-CA" sz="900" dirty="0">
                  <a:solidFill>
                    <a:srgbClr val="4D4D4D"/>
                  </a:solidFill>
                  <a:latin typeface="Segoe Print" panose="020006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Job Title">
                <a:extLst>
                  <a:ext uri="{FF2B5EF4-FFF2-40B4-BE49-F238E27FC236}">
                    <a16:creationId xmlns:a16="http://schemas.microsoft.com/office/drawing/2014/main" id="{C9DD8662-F013-4826-87F7-3F5414CBDFD7}"/>
                  </a:ext>
                </a:extLst>
              </p:cNvPr>
              <p:cNvSpPr txBox="1"/>
              <p:nvPr/>
            </p:nvSpPr>
            <p:spPr>
              <a:xfrm>
                <a:off x="4124308" y="7343376"/>
                <a:ext cx="21463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700" dirty="0">
                    <a:solidFill>
                      <a:srgbClr val="999999"/>
                    </a:solidFill>
                    <a:latin typeface="Segoe Print" panose="02000600000000000000" pitchFamily="2" charset="0"/>
                    <a:cs typeface="Segoe UI" panose="020B0502040204020203" pitchFamily="34" charset="0"/>
                  </a:rPr>
                  <a:t>Job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24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Grid Layout Web Part – Full width</a:t>
            </a:r>
          </a:p>
        </p:txBody>
      </p:sp>
      <p:grpSp>
        <p:nvGrpSpPr>
          <p:cNvPr id="8" name="Grid Web Part">
            <a:extLst>
              <a:ext uri="{FF2B5EF4-FFF2-40B4-BE49-F238E27FC236}">
                <a16:creationId xmlns:a16="http://schemas.microsoft.com/office/drawing/2014/main" id="{F47981B3-4860-440F-B0D7-19EC8C8E08DD}"/>
              </a:ext>
            </a:extLst>
          </p:cNvPr>
          <p:cNvGrpSpPr/>
          <p:nvPr/>
        </p:nvGrpSpPr>
        <p:grpSpPr>
          <a:xfrm>
            <a:off x="1384863" y="2137892"/>
            <a:ext cx="9340288" cy="5125782"/>
            <a:chOff x="1294375" y="2276013"/>
            <a:chExt cx="9358499" cy="5125782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294375" y="2276013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grpSp>
          <p:nvGrpSpPr>
            <p:cNvPr id="7" name="Row 1">
              <a:extLst>
                <a:ext uri="{FF2B5EF4-FFF2-40B4-BE49-F238E27FC236}">
                  <a16:creationId xmlns:a16="http://schemas.microsoft.com/office/drawing/2014/main" id="{AA8EB279-9262-41BF-9624-9D902355ADFF}"/>
                </a:ext>
              </a:extLst>
            </p:cNvPr>
            <p:cNvGrpSpPr/>
            <p:nvPr/>
          </p:nvGrpSpPr>
          <p:grpSpPr>
            <a:xfrm>
              <a:off x="1384870" y="2641567"/>
              <a:ext cx="9268004" cy="2305786"/>
              <a:chOff x="1384870" y="2641567"/>
              <a:chExt cx="9268004" cy="2305786"/>
            </a:xfrm>
          </p:grpSpPr>
          <p:sp>
            <p:nvSpPr>
              <p:cNvPr id="51" name="Grid Item 1">
                <a:extLst>
                  <a:ext uri="{FF2B5EF4-FFF2-40B4-BE49-F238E27FC236}">
                    <a16:creationId xmlns:a16="http://schemas.microsoft.com/office/drawing/2014/main" id="{EB5B06AF-1BD3-4B62-A81D-6F178AA45B0A}"/>
                  </a:ext>
                </a:extLst>
              </p:cNvPr>
              <p:cNvSpPr/>
              <p:nvPr/>
            </p:nvSpPr>
            <p:spPr>
              <a:xfrm>
                <a:off x="1384870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44" name="Grid Item 2">
                <a:extLst>
                  <a:ext uri="{FF2B5EF4-FFF2-40B4-BE49-F238E27FC236}">
                    <a16:creationId xmlns:a16="http://schemas.microsoft.com/office/drawing/2014/main" id="{742AA5B9-0EC7-4058-8863-5C088A0DD69D}"/>
                  </a:ext>
                </a:extLst>
              </p:cNvPr>
              <p:cNvSpPr/>
              <p:nvPr/>
            </p:nvSpPr>
            <p:spPr>
              <a:xfrm>
                <a:off x="3762215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36" name="Grid Item 3">
                <a:extLst>
                  <a:ext uri="{FF2B5EF4-FFF2-40B4-BE49-F238E27FC236}">
                    <a16:creationId xmlns:a16="http://schemas.microsoft.com/office/drawing/2014/main" id="{0F458C41-499A-4BE1-970D-31484451789B}"/>
                  </a:ext>
                </a:extLst>
              </p:cNvPr>
              <p:cNvSpPr/>
              <p:nvPr/>
            </p:nvSpPr>
            <p:spPr>
              <a:xfrm>
                <a:off x="6125997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29" name="Grid Item 4">
                <a:extLst>
                  <a:ext uri="{FF2B5EF4-FFF2-40B4-BE49-F238E27FC236}">
                    <a16:creationId xmlns:a16="http://schemas.microsoft.com/office/drawing/2014/main" id="{C5E04ADB-33A1-44FA-9024-7C2135EDCC63}"/>
                  </a:ext>
                </a:extLst>
              </p:cNvPr>
              <p:cNvSpPr/>
              <p:nvPr/>
            </p:nvSpPr>
            <p:spPr>
              <a:xfrm>
                <a:off x="8471488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</p:grpSp>
        <p:grpSp>
          <p:nvGrpSpPr>
            <p:cNvPr id="63" name="Row 2">
              <a:extLst>
                <a:ext uri="{FF2B5EF4-FFF2-40B4-BE49-F238E27FC236}">
                  <a16:creationId xmlns:a16="http://schemas.microsoft.com/office/drawing/2014/main" id="{CB36ADDE-CD4C-443D-89E3-0D077EB59344}"/>
                </a:ext>
              </a:extLst>
            </p:cNvPr>
            <p:cNvGrpSpPr/>
            <p:nvPr/>
          </p:nvGrpSpPr>
          <p:grpSpPr>
            <a:xfrm>
              <a:off x="1384870" y="5096009"/>
              <a:ext cx="9268004" cy="2305786"/>
              <a:chOff x="1384870" y="2641567"/>
              <a:chExt cx="9268004" cy="2305786"/>
            </a:xfrm>
          </p:grpSpPr>
          <p:sp>
            <p:nvSpPr>
              <p:cNvPr id="64" name="Grid Item 1">
                <a:extLst>
                  <a:ext uri="{FF2B5EF4-FFF2-40B4-BE49-F238E27FC236}">
                    <a16:creationId xmlns:a16="http://schemas.microsoft.com/office/drawing/2014/main" id="{E7BBE583-C49E-45F1-9DB4-3991F581B76E}"/>
                  </a:ext>
                </a:extLst>
              </p:cNvPr>
              <p:cNvSpPr/>
              <p:nvPr/>
            </p:nvSpPr>
            <p:spPr>
              <a:xfrm>
                <a:off x="1384870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66" name="Grid Item 2">
                <a:extLst>
                  <a:ext uri="{FF2B5EF4-FFF2-40B4-BE49-F238E27FC236}">
                    <a16:creationId xmlns:a16="http://schemas.microsoft.com/office/drawing/2014/main" id="{9B4C0F67-991B-4E95-AA08-535CB07494DF}"/>
                  </a:ext>
                </a:extLst>
              </p:cNvPr>
              <p:cNvSpPr/>
              <p:nvPr/>
            </p:nvSpPr>
            <p:spPr>
              <a:xfrm>
                <a:off x="3762215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71" name="Grid Item 3">
                <a:extLst>
                  <a:ext uri="{FF2B5EF4-FFF2-40B4-BE49-F238E27FC236}">
                    <a16:creationId xmlns:a16="http://schemas.microsoft.com/office/drawing/2014/main" id="{6DADE1C0-094C-4909-A7AD-E18890E911FC}"/>
                  </a:ext>
                </a:extLst>
              </p:cNvPr>
              <p:cNvSpPr/>
              <p:nvPr/>
            </p:nvSpPr>
            <p:spPr>
              <a:xfrm>
                <a:off x="6125997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72" name="Grid Item 4">
                <a:extLst>
                  <a:ext uri="{FF2B5EF4-FFF2-40B4-BE49-F238E27FC236}">
                    <a16:creationId xmlns:a16="http://schemas.microsoft.com/office/drawing/2014/main" id="{4F9BE2AD-1B91-40EA-9735-C29E7D3B36BF}"/>
                  </a:ext>
                </a:extLst>
              </p:cNvPr>
              <p:cNvSpPr/>
              <p:nvPr/>
            </p:nvSpPr>
            <p:spPr>
              <a:xfrm>
                <a:off x="8471488" y="2641567"/>
                <a:ext cx="2181386" cy="2305786"/>
              </a:xfrm>
              <a:custGeom>
                <a:avLst/>
                <a:gdLst>
                  <a:gd name="connsiteX0" fmla="*/ 0 w 2181386"/>
                  <a:gd name="connsiteY0" fmla="*/ 0 h 2305786"/>
                  <a:gd name="connsiteX1" fmla="*/ 545347 w 2181386"/>
                  <a:gd name="connsiteY1" fmla="*/ 0 h 2305786"/>
                  <a:gd name="connsiteX2" fmla="*/ 1047065 w 2181386"/>
                  <a:gd name="connsiteY2" fmla="*/ 0 h 2305786"/>
                  <a:gd name="connsiteX3" fmla="*/ 1636040 w 2181386"/>
                  <a:gd name="connsiteY3" fmla="*/ 0 h 2305786"/>
                  <a:gd name="connsiteX4" fmla="*/ 2181386 w 2181386"/>
                  <a:gd name="connsiteY4" fmla="*/ 0 h 2305786"/>
                  <a:gd name="connsiteX5" fmla="*/ 2181386 w 2181386"/>
                  <a:gd name="connsiteY5" fmla="*/ 553389 h 2305786"/>
                  <a:gd name="connsiteX6" fmla="*/ 2181386 w 2181386"/>
                  <a:gd name="connsiteY6" fmla="*/ 1129835 h 2305786"/>
                  <a:gd name="connsiteX7" fmla="*/ 2181386 w 2181386"/>
                  <a:gd name="connsiteY7" fmla="*/ 1683224 h 2305786"/>
                  <a:gd name="connsiteX8" fmla="*/ 2181386 w 2181386"/>
                  <a:gd name="connsiteY8" fmla="*/ 2305786 h 2305786"/>
                  <a:gd name="connsiteX9" fmla="*/ 1701481 w 2181386"/>
                  <a:gd name="connsiteY9" fmla="*/ 2305786 h 2305786"/>
                  <a:gd name="connsiteX10" fmla="*/ 1156135 w 2181386"/>
                  <a:gd name="connsiteY10" fmla="*/ 2305786 h 2305786"/>
                  <a:gd name="connsiteX11" fmla="*/ 654416 w 2181386"/>
                  <a:gd name="connsiteY11" fmla="*/ 2305786 h 2305786"/>
                  <a:gd name="connsiteX12" fmla="*/ 0 w 2181386"/>
                  <a:gd name="connsiteY12" fmla="*/ 2305786 h 2305786"/>
                  <a:gd name="connsiteX13" fmla="*/ 0 w 2181386"/>
                  <a:gd name="connsiteY13" fmla="*/ 1775455 h 2305786"/>
                  <a:gd name="connsiteX14" fmla="*/ 0 w 2181386"/>
                  <a:gd name="connsiteY14" fmla="*/ 1222067 h 2305786"/>
                  <a:gd name="connsiteX15" fmla="*/ 0 w 2181386"/>
                  <a:gd name="connsiteY15" fmla="*/ 691736 h 2305786"/>
                  <a:gd name="connsiteX16" fmla="*/ 0 w 2181386"/>
                  <a:gd name="connsiteY16" fmla="*/ 0 h 23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1386" h="2305786" extrusionOk="0">
                    <a:moveTo>
                      <a:pt x="0" y="0"/>
                    </a:moveTo>
                    <a:cubicBezTo>
                      <a:pt x="199411" y="-1837"/>
                      <a:pt x="352291" y="4989"/>
                      <a:pt x="545347" y="0"/>
                    </a:cubicBezTo>
                    <a:cubicBezTo>
                      <a:pt x="738403" y="-4989"/>
                      <a:pt x="841243" y="-12715"/>
                      <a:pt x="1047065" y="0"/>
                    </a:cubicBezTo>
                    <a:cubicBezTo>
                      <a:pt x="1252887" y="12715"/>
                      <a:pt x="1365425" y="6310"/>
                      <a:pt x="1636040" y="0"/>
                    </a:cubicBezTo>
                    <a:cubicBezTo>
                      <a:pt x="1906656" y="-6310"/>
                      <a:pt x="1922832" y="-3128"/>
                      <a:pt x="2181386" y="0"/>
                    </a:cubicBezTo>
                    <a:cubicBezTo>
                      <a:pt x="2166788" y="150563"/>
                      <a:pt x="2163410" y="346376"/>
                      <a:pt x="2181386" y="553389"/>
                    </a:cubicBezTo>
                    <a:cubicBezTo>
                      <a:pt x="2199362" y="760402"/>
                      <a:pt x="2195479" y="1012539"/>
                      <a:pt x="2181386" y="1129835"/>
                    </a:cubicBezTo>
                    <a:cubicBezTo>
                      <a:pt x="2167293" y="1247131"/>
                      <a:pt x="2159237" y="1477054"/>
                      <a:pt x="2181386" y="1683224"/>
                    </a:cubicBezTo>
                    <a:cubicBezTo>
                      <a:pt x="2203535" y="1889394"/>
                      <a:pt x="2197207" y="2040989"/>
                      <a:pt x="2181386" y="2305786"/>
                    </a:cubicBezTo>
                    <a:cubicBezTo>
                      <a:pt x="2036313" y="2283233"/>
                      <a:pt x="1827095" y="2283748"/>
                      <a:pt x="1701481" y="2305786"/>
                    </a:cubicBezTo>
                    <a:cubicBezTo>
                      <a:pt x="1575867" y="2327824"/>
                      <a:pt x="1329208" y="2311641"/>
                      <a:pt x="1156135" y="2305786"/>
                    </a:cubicBezTo>
                    <a:cubicBezTo>
                      <a:pt x="983062" y="2299931"/>
                      <a:pt x="856445" y="2302997"/>
                      <a:pt x="654416" y="2305786"/>
                    </a:cubicBezTo>
                    <a:cubicBezTo>
                      <a:pt x="452387" y="2308575"/>
                      <a:pt x="291161" y="2327728"/>
                      <a:pt x="0" y="2305786"/>
                    </a:cubicBezTo>
                    <a:cubicBezTo>
                      <a:pt x="-13847" y="2147631"/>
                      <a:pt x="13445" y="1999741"/>
                      <a:pt x="0" y="1775455"/>
                    </a:cubicBezTo>
                    <a:cubicBezTo>
                      <a:pt x="-13445" y="1551169"/>
                      <a:pt x="13160" y="1456224"/>
                      <a:pt x="0" y="1222067"/>
                    </a:cubicBezTo>
                    <a:cubicBezTo>
                      <a:pt x="-13160" y="987910"/>
                      <a:pt x="-11127" y="841663"/>
                      <a:pt x="0" y="691736"/>
                    </a:cubicBezTo>
                    <a:cubicBezTo>
                      <a:pt x="11127" y="541809"/>
                      <a:pt x="4141" y="139681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Grid Layout Web Part – 2/3 columns</a:t>
            </a:r>
          </a:p>
        </p:txBody>
      </p:sp>
      <p:grpSp>
        <p:nvGrpSpPr>
          <p:cNvPr id="5" name="Grid Web Part 2/3">
            <a:extLst>
              <a:ext uri="{FF2B5EF4-FFF2-40B4-BE49-F238E27FC236}">
                <a16:creationId xmlns:a16="http://schemas.microsoft.com/office/drawing/2014/main" id="{B8F339EC-E3E7-4E33-81F5-FE7D1144E09D}"/>
              </a:ext>
            </a:extLst>
          </p:cNvPr>
          <p:cNvGrpSpPr/>
          <p:nvPr/>
        </p:nvGrpSpPr>
        <p:grpSpPr>
          <a:xfrm>
            <a:off x="1384865" y="2137894"/>
            <a:ext cx="4587309" cy="5063250"/>
            <a:chOff x="1294375" y="2276013"/>
            <a:chExt cx="4503943" cy="5063250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294375" y="2276013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grpSp>
          <p:nvGrpSpPr>
            <p:cNvPr id="4" name="Row 1">
              <a:extLst>
                <a:ext uri="{FF2B5EF4-FFF2-40B4-BE49-F238E27FC236}">
                  <a16:creationId xmlns:a16="http://schemas.microsoft.com/office/drawing/2014/main" id="{067D22C8-EFA1-4594-8504-1BEFD5CB0DDA}"/>
                </a:ext>
              </a:extLst>
            </p:cNvPr>
            <p:cNvGrpSpPr/>
            <p:nvPr/>
          </p:nvGrpSpPr>
          <p:grpSpPr>
            <a:xfrm>
              <a:off x="1384870" y="2641567"/>
              <a:ext cx="4413448" cy="2267317"/>
              <a:chOff x="1384870" y="2641567"/>
              <a:chExt cx="4413448" cy="2267317"/>
            </a:xfrm>
          </p:grpSpPr>
          <p:sp>
            <p:nvSpPr>
              <p:cNvPr id="51" name="Grid Item 1">
                <a:extLst>
                  <a:ext uri="{FF2B5EF4-FFF2-40B4-BE49-F238E27FC236}">
                    <a16:creationId xmlns:a16="http://schemas.microsoft.com/office/drawing/2014/main" id="{EB5B06AF-1BD3-4B62-A81D-6F178AA45B0A}"/>
                  </a:ext>
                </a:extLst>
              </p:cNvPr>
              <p:cNvSpPr/>
              <p:nvPr/>
            </p:nvSpPr>
            <p:spPr>
              <a:xfrm>
                <a:off x="1384870" y="2641567"/>
                <a:ext cx="2124341" cy="2267317"/>
              </a:xfrm>
              <a:custGeom>
                <a:avLst/>
                <a:gdLst>
                  <a:gd name="connsiteX0" fmla="*/ 0 w 2124341"/>
                  <a:gd name="connsiteY0" fmla="*/ 0 h 2267317"/>
                  <a:gd name="connsiteX1" fmla="*/ 531085 w 2124341"/>
                  <a:gd name="connsiteY1" fmla="*/ 0 h 2267317"/>
                  <a:gd name="connsiteX2" fmla="*/ 1019684 w 2124341"/>
                  <a:gd name="connsiteY2" fmla="*/ 0 h 2267317"/>
                  <a:gd name="connsiteX3" fmla="*/ 1593256 w 2124341"/>
                  <a:gd name="connsiteY3" fmla="*/ 0 h 2267317"/>
                  <a:gd name="connsiteX4" fmla="*/ 2124341 w 2124341"/>
                  <a:gd name="connsiteY4" fmla="*/ 0 h 2267317"/>
                  <a:gd name="connsiteX5" fmla="*/ 2124341 w 2124341"/>
                  <a:gd name="connsiteY5" fmla="*/ 544156 h 2267317"/>
                  <a:gd name="connsiteX6" fmla="*/ 2124341 w 2124341"/>
                  <a:gd name="connsiteY6" fmla="*/ 1110985 h 2267317"/>
                  <a:gd name="connsiteX7" fmla="*/ 2124341 w 2124341"/>
                  <a:gd name="connsiteY7" fmla="*/ 1655141 h 2267317"/>
                  <a:gd name="connsiteX8" fmla="*/ 2124341 w 2124341"/>
                  <a:gd name="connsiteY8" fmla="*/ 2267317 h 2267317"/>
                  <a:gd name="connsiteX9" fmla="*/ 1656986 w 2124341"/>
                  <a:gd name="connsiteY9" fmla="*/ 2267317 h 2267317"/>
                  <a:gd name="connsiteX10" fmla="*/ 1125901 w 2124341"/>
                  <a:gd name="connsiteY10" fmla="*/ 2267317 h 2267317"/>
                  <a:gd name="connsiteX11" fmla="*/ 637302 w 2124341"/>
                  <a:gd name="connsiteY11" fmla="*/ 2267317 h 2267317"/>
                  <a:gd name="connsiteX12" fmla="*/ 0 w 2124341"/>
                  <a:gd name="connsiteY12" fmla="*/ 2267317 h 2267317"/>
                  <a:gd name="connsiteX13" fmla="*/ 0 w 2124341"/>
                  <a:gd name="connsiteY13" fmla="*/ 1745834 h 2267317"/>
                  <a:gd name="connsiteX14" fmla="*/ 0 w 2124341"/>
                  <a:gd name="connsiteY14" fmla="*/ 1201678 h 2267317"/>
                  <a:gd name="connsiteX15" fmla="*/ 0 w 2124341"/>
                  <a:gd name="connsiteY15" fmla="*/ 680195 h 2267317"/>
                  <a:gd name="connsiteX16" fmla="*/ 0 w 2124341"/>
                  <a:gd name="connsiteY16" fmla="*/ 0 h 226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4341" h="2267317" extrusionOk="0">
                    <a:moveTo>
                      <a:pt x="0" y="0"/>
                    </a:moveTo>
                    <a:cubicBezTo>
                      <a:pt x="160432" y="-1111"/>
                      <a:pt x="294109" y="-4716"/>
                      <a:pt x="531085" y="0"/>
                    </a:cubicBezTo>
                    <a:cubicBezTo>
                      <a:pt x="768061" y="4716"/>
                      <a:pt x="884196" y="3944"/>
                      <a:pt x="1019684" y="0"/>
                    </a:cubicBezTo>
                    <a:cubicBezTo>
                      <a:pt x="1155172" y="-3944"/>
                      <a:pt x="1439116" y="-27610"/>
                      <a:pt x="1593256" y="0"/>
                    </a:cubicBezTo>
                    <a:cubicBezTo>
                      <a:pt x="1747396" y="27610"/>
                      <a:pt x="2008298" y="-25399"/>
                      <a:pt x="2124341" y="0"/>
                    </a:cubicBezTo>
                    <a:cubicBezTo>
                      <a:pt x="2122799" y="178382"/>
                      <a:pt x="2111620" y="318727"/>
                      <a:pt x="2124341" y="544156"/>
                    </a:cubicBezTo>
                    <a:cubicBezTo>
                      <a:pt x="2137062" y="769585"/>
                      <a:pt x="2129222" y="899852"/>
                      <a:pt x="2124341" y="1110985"/>
                    </a:cubicBezTo>
                    <a:cubicBezTo>
                      <a:pt x="2119460" y="1322118"/>
                      <a:pt x="2120370" y="1519347"/>
                      <a:pt x="2124341" y="1655141"/>
                    </a:cubicBezTo>
                    <a:cubicBezTo>
                      <a:pt x="2128312" y="1790935"/>
                      <a:pt x="2133073" y="2025731"/>
                      <a:pt x="2124341" y="2267317"/>
                    </a:cubicBezTo>
                    <a:cubicBezTo>
                      <a:pt x="1945676" y="2261685"/>
                      <a:pt x="1803808" y="2271724"/>
                      <a:pt x="1656986" y="2267317"/>
                    </a:cubicBezTo>
                    <a:cubicBezTo>
                      <a:pt x="1510165" y="2262910"/>
                      <a:pt x="1261639" y="2292528"/>
                      <a:pt x="1125901" y="2267317"/>
                    </a:cubicBezTo>
                    <a:cubicBezTo>
                      <a:pt x="990163" y="2242106"/>
                      <a:pt x="749524" y="2275187"/>
                      <a:pt x="637302" y="2267317"/>
                    </a:cubicBezTo>
                    <a:cubicBezTo>
                      <a:pt x="525080" y="2259447"/>
                      <a:pt x="143776" y="2290988"/>
                      <a:pt x="0" y="2267317"/>
                    </a:cubicBezTo>
                    <a:cubicBezTo>
                      <a:pt x="14378" y="2042527"/>
                      <a:pt x="-7271" y="1904694"/>
                      <a:pt x="0" y="1745834"/>
                    </a:cubicBezTo>
                    <a:cubicBezTo>
                      <a:pt x="7271" y="1586974"/>
                      <a:pt x="-19223" y="1364522"/>
                      <a:pt x="0" y="1201678"/>
                    </a:cubicBezTo>
                    <a:cubicBezTo>
                      <a:pt x="19223" y="1038834"/>
                      <a:pt x="-14945" y="784891"/>
                      <a:pt x="0" y="680195"/>
                    </a:cubicBezTo>
                    <a:cubicBezTo>
                      <a:pt x="14945" y="575499"/>
                      <a:pt x="19743" y="2601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44" name="Grid Item 2">
                <a:extLst>
                  <a:ext uri="{FF2B5EF4-FFF2-40B4-BE49-F238E27FC236}">
                    <a16:creationId xmlns:a16="http://schemas.microsoft.com/office/drawing/2014/main" id="{742AA5B9-0EC7-4058-8863-5C088A0DD69D}"/>
                  </a:ext>
                </a:extLst>
              </p:cNvPr>
              <p:cNvSpPr/>
              <p:nvPr/>
            </p:nvSpPr>
            <p:spPr>
              <a:xfrm>
                <a:off x="3673977" y="2641567"/>
                <a:ext cx="2124341" cy="2267317"/>
              </a:xfrm>
              <a:custGeom>
                <a:avLst/>
                <a:gdLst>
                  <a:gd name="connsiteX0" fmla="*/ 0 w 2124341"/>
                  <a:gd name="connsiteY0" fmla="*/ 0 h 2267317"/>
                  <a:gd name="connsiteX1" fmla="*/ 531085 w 2124341"/>
                  <a:gd name="connsiteY1" fmla="*/ 0 h 2267317"/>
                  <a:gd name="connsiteX2" fmla="*/ 1019684 w 2124341"/>
                  <a:gd name="connsiteY2" fmla="*/ 0 h 2267317"/>
                  <a:gd name="connsiteX3" fmla="*/ 1593256 w 2124341"/>
                  <a:gd name="connsiteY3" fmla="*/ 0 h 2267317"/>
                  <a:gd name="connsiteX4" fmla="*/ 2124341 w 2124341"/>
                  <a:gd name="connsiteY4" fmla="*/ 0 h 2267317"/>
                  <a:gd name="connsiteX5" fmla="*/ 2124341 w 2124341"/>
                  <a:gd name="connsiteY5" fmla="*/ 544156 h 2267317"/>
                  <a:gd name="connsiteX6" fmla="*/ 2124341 w 2124341"/>
                  <a:gd name="connsiteY6" fmla="*/ 1110985 h 2267317"/>
                  <a:gd name="connsiteX7" fmla="*/ 2124341 w 2124341"/>
                  <a:gd name="connsiteY7" fmla="*/ 1655141 h 2267317"/>
                  <a:gd name="connsiteX8" fmla="*/ 2124341 w 2124341"/>
                  <a:gd name="connsiteY8" fmla="*/ 2267317 h 2267317"/>
                  <a:gd name="connsiteX9" fmla="*/ 1656986 w 2124341"/>
                  <a:gd name="connsiteY9" fmla="*/ 2267317 h 2267317"/>
                  <a:gd name="connsiteX10" fmla="*/ 1125901 w 2124341"/>
                  <a:gd name="connsiteY10" fmla="*/ 2267317 h 2267317"/>
                  <a:gd name="connsiteX11" fmla="*/ 637302 w 2124341"/>
                  <a:gd name="connsiteY11" fmla="*/ 2267317 h 2267317"/>
                  <a:gd name="connsiteX12" fmla="*/ 0 w 2124341"/>
                  <a:gd name="connsiteY12" fmla="*/ 2267317 h 2267317"/>
                  <a:gd name="connsiteX13" fmla="*/ 0 w 2124341"/>
                  <a:gd name="connsiteY13" fmla="*/ 1745834 h 2267317"/>
                  <a:gd name="connsiteX14" fmla="*/ 0 w 2124341"/>
                  <a:gd name="connsiteY14" fmla="*/ 1201678 h 2267317"/>
                  <a:gd name="connsiteX15" fmla="*/ 0 w 2124341"/>
                  <a:gd name="connsiteY15" fmla="*/ 680195 h 2267317"/>
                  <a:gd name="connsiteX16" fmla="*/ 0 w 2124341"/>
                  <a:gd name="connsiteY16" fmla="*/ 0 h 226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4341" h="2267317" extrusionOk="0">
                    <a:moveTo>
                      <a:pt x="0" y="0"/>
                    </a:moveTo>
                    <a:cubicBezTo>
                      <a:pt x="160432" y="-1111"/>
                      <a:pt x="294109" y="-4716"/>
                      <a:pt x="531085" y="0"/>
                    </a:cubicBezTo>
                    <a:cubicBezTo>
                      <a:pt x="768061" y="4716"/>
                      <a:pt x="884196" y="3944"/>
                      <a:pt x="1019684" y="0"/>
                    </a:cubicBezTo>
                    <a:cubicBezTo>
                      <a:pt x="1155172" y="-3944"/>
                      <a:pt x="1439116" y="-27610"/>
                      <a:pt x="1593256" y="0"/>
                    </a:cubicBezTo>
                    <a:cubicBezTo>
                      <a:pt x="1747396" y="27610"/>
                      <a:pt x="2008298" y="-25399"/>
                      <a:pt x="2124341" y="0"/>
                    </a:cubicBezTo>
                    <a:cubicBezTo>
                      <a:pt x="2122799" y="178382"/>
                      <a:pt x="2111620" y="318727"/>
                      <a:pt x="2124341" y="544156"/>
                    </a:cubicBezTo>
                    <a:cubicBezTo>
                      <a:pt x="2137062" y="769585"/>
                      <a:pt x="2129222" y="899852"/>
                      <a:pt x="2124341" y="1110985"/>
                    </a:cubicBezTo>
                    <a:cubicBezTo>
                      <a:pt x="2119460" y="1322118"/>
                      <a:pt x="2120370" y="1519347"/>
                      <a:pt x="2124341" y="1655141"/>
                    </a:cubicBezTo>
                    <a:cubicBezTo>
                      <a:pt x="2128312" y="1790935"/>
                      <a:pt x="2133073" y="2025731"/>
                      <a:pt x="2124341" y="2267317"/>
                    </a:cubicBezTo>
                    <a:cubicBezTo>
                      <a:pt x="1945676" y="2261685"/>
                      <a:pt x="1803808" y="2271724"/>
                      <a:pt x="1656986" y="2267317"/>
                    </a:cubicBezTo>
                    <a:cubicBezTo>
                      <a:pt x="1510165" y="2262910"/>
                      <a:pt x="1261639" y="2292528"/>
                      <a:pt x="1125901" y="2267317"/>
                    </a:cubicBezTo>
                    <a:cubicBezTo>
                      <a:pt x="990163" y="2242106"/>
                      <a:pt x="749524" y="2275187"/>
                      <a:pt x="637302" y="2267317"/>
                    </a:cubicBezTo>
                    <a:cubicBezTo>
                      <a:pt x="525080" y="2259447"/>
                      <a:pt x="143776" y="2290988"/>
                      <a:pt x="0" y="2267317"/>
                    </a:cubicBezTo>
                    <a:cubicBezTo>
                      <a:pt x="14378" y="2042527"/>
                      <a:pt x="-7271" y="1904694"/>
                      <a:pt x="0" y="1745834"/>
                    </a:cubicBezTo>
                    <a:cubicBezTo>
                      <a:pt x="7271" y="1586974"/>
                      <a:pt x="-19223" y="1364522"/>
                      <a:pt x="0" y="1201678"/>
                    </a:cubicBezTo>
                    <a:cubicBezTo>
                      <a:pt x="19223" y="1038834"/>
                      <a:pt x="-14945" y="784891"/>
                      <a:pt x="0" y="680195"/>
                    </a:cubicBezTo>
                    <a:cubicBezTo>
                      <a:pt x="14945" y="575499"/>
                      <a:pt x="19743" y="2601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</p:grpSp>
        <p:grpSp>
          <p:nvGrpSpPr>
            <p:cNvPr id="17" name="Row 2">
              <a:extLst>
                <a:ext uri="{FF2B5EF4-FFF2-40B4-BE49-F238E27FC236}">
                  <a16:creationId xmlns:a16="http://schemas.microsoft.com/office/drawing/2014/main" id="{F22D4E37-03EF-4492-8CCE-E091EF07F1CE}"/>
                </a:ext>
              </a:extLst>
            </p:cNvPr>
            <p:cNvGrpSpPr/>
            <p:nvPr/>
          </p:nvGrpSpPr>
          <p:grpSpPr>
            <a:xfrm>
              <a:off x="1384870" y="5071946"/>
              <a:ext cx="4413448" cy="2267317"/>
              <a:chOff x="1384870" y="2641567"/>
              <a:chExt cx="4413448" cy="2267317"/>
            </a:xfrm>
          </p:grpSpPr>
          <p:sp>
            <p:nvSpPr>
              <p:cNvPr id="18" name="Grid Item 1">
                <a:extLst>
                  <a:ext uri="{FF2B5EF4-FFF2-40B4-BE49-F238E27FC236}">
                    <a16:creationId xmlns:a16="http://schemas.microsoft.com/office/drawing/2014/main" id="{4250C3CF-A961-45C6-A000-72D81C8B7F9B}"/>
                  </a:ext>
                </a:extLst>
              </p:cNvPr>
              <p:cNvSpPr/>
              <p:nvPr/>
            </p:nvSpPr>
            <p:spPr>
              <a:xfrm>
                <a:off x="1384870" y="2641567"/>
                <a:ext cx="2124341" cy="2267317"/>
              </a:xfrm>
              <a:custGeom>
                <a:avLst/>
                <a:gdLst>
                  <a:gd name="connsiteX0" fmla="*/ 0 w 2124341"/>
                  <a:gd name="connsiteY0" fmla="*/ 0 h 2267317"/>
                  <a:gd name="connsiteX1" fmla="*/ 531085 w 2124341"/>
                  <a:gd name="connsiteY1" fmla="*/ 0 h 2267317"/>
                  <a:gd name="connsiteX2" fmla="*/ 1019684 w 2124341"/>
                  <a:gd name="connsiteY2" fmla="*/ 0 h 2267317"/>
                  <a:gd name="connsiteX3" fmla="*/ 1593256 w 2124341"/>
                  <a:gd name="connsiteY3" fmla="*/ 0 h 2267317"/>
                  <a:gd name="connsiteX4" fmla="*/ 2124341 w 2124341"/>
                  <a:gd name="connsiteY4" fmla="*/ 0 h 2267317"/>
                  <a:gd name="connsiteX5" fmla="*/ 2124341 w 2124341"/>
                  <a:gd name="connsiteY5" fmla="*/ 544156 h 2267317"/>
                  <a:gd name="connsiteX6" fmla="*/ 2124341 w 2124341"/>
                  <a:gd name="connsiteY6" fmla="*/ 1110985 h 2267317"/>
                  <a:gd name="connsiteX7" fmla="*/ 2124341 w 2124341"/>
                  <a:gd name="connsiteY7" fmla="*/ 1655141 h 2267317"/>
                  <a:gd name="connsiteX8" fmla="*/ 2124341 w 2124341"/>
                  <a:gd name="connsiteY8" fmla="*/ 2267317 h 2267317"/>
                  <a:gd name="connsiteX9" fmla="*/ 1656986 w 2124341"/>
                  <a:gd name="connsiteY9" fmla="*/ 2267317 h 2267317"/>
                  <a:gd name="connsiteX10" fmla="*/ 1125901 w 2124341"/>
                  <a:gd name="connsiteY10" fmla="*/ 2267317 h 2267317"/>
                  <a:gd name="connsiteX11" fmla="*/ 637302 w 2124341"/>
                  <a:gd name="connsiteY11" fmla="*/ 2267317 h 2267317"/>
                  <a:gd name="connsiteX12" fmla="*/ 0 w 2124341"/>
                  <a:gd name="connsiteY12" fmla="*/ 2267317 h 2267317"/>
                  <a:gd name="connsiteX13" fmla="*/ 0 w 2124341"/>
                  <a:gd name="connsiteY13" fmla="*/ 1745834 h 2267317"/>
                  <a:gd name="connsiteX14" fmla="*/ 0 w 2124341"/>
                  <a:gd name="connsiteY14" fmla="*/ 1201678 h 2267317"/>
                  <a:gd name="connsiteX15" fmla="*/ 0 w 2124341"/>
                  <a:gd name="connsiteY15" fmla="*/ 680195 h 2267317"/>
                  <a:gd name="connsiteX16" fmla="*/ 0 w 2124341"/>
                  <a:gd name="connsiteY16" fmla="*/ 0 h 226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4341" h="2267317" extrusionOk="0">
                    <a:moveTo>
                      <a:pt x="0" y="0"/>
                    </a:moveTo>
                    <a:cubicBezTo>
                      <a:pt x="160432" y="-1111"/>
                      <a:pt x="294109" y="-4716"/>
                      <a:pt x="531085" y="0"/>
                    </a:cubicBezTo>
                    <a:cubicBezTo>
                      <a:pt x="768061" y="4716"/>
                      <a:pt x="884196" y="3944"/>
                      <a:pt x="1019684" y="0"/>
                    </a:cubicBezTo>
                    <a:cubicBezTo>
                      <a:pt x="1155172" y="-3944"/>
                      <a:pt x="1439116" y="-27610"/>
                      <a:pt x="1593256" y="0"/>
                    </a:cubicBezTo>
                    <a:cubicBezTo>
                      <a:pt x="1747396" y="27610"/>
                      <a:pt x="2008298" y="-25399"/>
                      <a:pt x="2124341" y="0"/>
                    </a:cubicBezTo>
                    <a:cubicBezTo>
                      <a:pt x="2122799" y="178382"/>
                      <a:pt x="2111620" y="318727"/>
                      <a:pt x="2124341" y="544156"/>
                    </a:cubicBezTo>
                    <a:cubicBezTo>
                      <a:pt x="2137062" y="769585"/>
                      <a:pt x="2129222" y="899852"/>
                      <a:pt x="2124341" y="1110985"/>
                    </a:cubicBezTo>
                    <a:cubicBezTo>
                      <a:pt x="2119460" y="1322118"/>
                      <a:pt x="2120370" y="1519347"/>
                      <a:pt x="2124341" y="1655141"/>
                    </a:cubicBezTo>
                    <a:cubicBezTo>
                      <a:pt x="2128312" y="1790935"/>
                      <a:pt x="2133073" y="2025731"/>
                      <a:pt x="2124341" y="2267317"/>
                    </a:cubicBezTo>
                    <a:cubicBezTo>
                      <a:pt x="1945676" y="2261685"/>
                      <a:pt x="1803808" y="2271724"/>
                      <a:pt x="1656986" y="2267317"/>
                    </a:cubicBezTo>
                    <a:cubicBezTo>
                      <a:pt x="1510165" y="2262910"/>
                      <a:pt x="1261639" y="2292528"/>
                      <a:pt x="1125901" y="2267317"/>
                    </a:cubicBezTo>
                    <a:cubicBezTo>
                      <a:pt x="990163" y="2242106"/>
                      <a:pt x="749524" y="2275187"/>
                      <a:pt x="637302" y="2267317"/>
                    </a:cubicBezTo>
                    <a:cubicBezTo>
                      <a:pt x="525080" y="2259447"/>
                      <a:pt x="143776" y="2290988"/>
                      <a:pt x="0" y="2267317"/>
                    </a:cubicBezTo>
                    <a:cubicBezTo>
                      <a:pt x="14378" y="2042527"/>
                      <a:pt x="-7271" y="1904694"/>
                      <a:pt x="0" y="1745834"/>
                    </a:cubicBezTo>
                    <a:cubicBezTo>
                      <a:pt x="7271" y="1586974"/>
                      <a:pt x="-19223" y="1364522"/>
                      <a:pt x="0" y="1201678"/>
                    </a:cubicBezTo>
                    <a:cubicBezTo>
                      <a:pt x="19223" y="1038834"/>
                      <a:pt x="-14945" y="784891"/>
                      <a:pt x="0" y="680195"/>
                    </a:cubicBezTo>
                    <a:cubicBezTo>
                      <a:pt x="14945" y="575499"/>
                      <a:pt x="19743" y="2601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  <p:sp>
            <p:nvSpPr>
              <p:cNvPr id="19" name="Grid Item 2">
                <a:extLst>
                  <a:ext uri="{FF2B5EF4-FFF2-40B4-BE49-F238E27FC236}">
                    <a16:creationId xmlns:a16="http://schemas.microsoft.com/office/drawing/2014/main" id="{F2B836CF-8B19-4064-8BC2-D3D208454905}"/>
                  </a:ext>
                </a:extLst>
              </p:cNvPr>
              <p:cNvSpPr/>
              <p:nvPr/>
            </p:nvSpPr>
            <p:spPr>
              <a:xfrm>
                <a:off x="3673977" y="2641567"/>
                <a:ext cx="2124341" cy="2267317"/>
              </a:xfrm>
              <a:custGeom>
                <a:avLst/>
                <a:gdLst>
                  <a:gd name="connsiteX0" fmla="*/ 0 w 2124341"/>
                  <a:gd name="connsiteY0" fmla="*/ 0 h 2267317"/>
                  <a:gd name="connsiteX1" fmla="*/ 531085 w 2124341"/>
                  <a:gd name="connsiteY1" fmla="*/ 0 h 2267317"/>
                  <a:gd name="connsiteX2" fmla="*/ 1019684 w 2124341"/>
                  <a:gd name="connsiteY2" fmla="*/ 0 h 2267317"/>
                  <a:gd name="connsiteX3" fmla="*/ 1593256 w 2124341"/>
                  <a:gd name="connsiteY3" fmla="*/ 0 h 2267317"/>
                  <a:gd name="connsiteX4" fmla="*/ 2124341 w 2124341"/>
                  <a:gd name="connsiteY4" fmla="*/ 0 h 2267317"/>
                  <a:gd name="connsiteX5" fmla="*/ 2124341 w 2124341"/>
                  <a:gd name="connsiteY5" fmla="*/ 544156 h 2267317"/>
                  <a:gd name="connsiteX6" fmla="*/ 2124341 w 2124341"/>
                  <a:gd name="connsiteY6" fmla="*/ 1110985 h 2267317"/>
                  <a:gd name="connsiteX7" fmla="*/ 2124341 w 2124341"/>
                  <a:gd name="connsiteY7" fmla="*/ 1655141 h 2267317"/>
                  <a:gd name="connsiteX8" fmla="*/ 2124341 w 2124341"/>
                  <a:gd name="connsiteY8" fmla="*/ 2267317 h 2267317"/>
                  <a:gd name="connsiteX9" fmla="*/ 1656986 w 2124341"/>
                  <a:gd name="connsiteY9" fmla="*/ 2267317 h 2267317"/>
                  <a:gd name="connsiteX10" fmla="*/ 1125901 w 2124341"/>
                  <a:gd name="connsiteY10" fmla="*/ 2267317 h 2267317"/>
                  <a:gd name="connsiteX11" fmla="*/ 637302 w 2124341"/>
                  <a:gd name="connsiteY11" fmla="*/ 2267317 h 2267317"/>
                  <a:gd name="connsiteX12" fmla="*/ 0 w 2124341"/>
                  <a:gd name="connsiteY12" fmla="*/ 2267317 h 2267317"/>
                  <a:gd name="connsiteX13" fmla="*/ 0 w 2124341"/>
                  <a:gd name="connsiteY13" fmla="*/ 1745834 h 2267317"/>
                  <a:gd name="connsiteX14" fmla="*/ 0 w 2124341"/>
                  <a:gd name="connsiteY14" fmla="*/ 1201678 h 2267317"/>
                  <a:gd name="connsiteX15" fmla="*/ 0 w 2124341"/>
                  <a:gd name="connsiteY15" fmla="*/ 680195 h 2267317"/>
                  <a:gd name="connsiteX16" fmla="*/ 0 w 2124341"/>
                  <a:gd name="connsiteY16" fmla="*/ 0 h 2267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4341" h="2267317" extrusionOk="0">
                    <a:moveTo>
                      <a:pt x="0" y="0"/>
                    </a:moveTo>
                    <a:cubicBezTo>
                      <a:pt x="160432" y="-1111"/>
                      <a:pt x="294109" y="-4716"/>
                      <a:pt x="531085" y="0"/>
                    </a:cubicBezTo>
                    <a:cubicBezTo>
                      <a:pt x="768061" y="4716"/>
                      <a:pt x="884196" y="3944"/>
                      <a:pt x="1019684" y="0"/>
                    </a:cubicBezTo>
                    <a:cubicBezTo>
                      <a:pt x="1155172" y="-3944"/>
                      <a:pt x="1439116" y="-27610"/>
                      <a:pt x="1593256" y="0"/>
                    </a:cubicBezTo>
                    <a:cubicBezTo>
                      <a:pt x="1747396" y="27610"/>
                      <a:pt x="2008298" y="-25399"/>
                      <a:pt x="2124341" y="0"/>
                    </a:cubicBezTo>
                    <a:cubicBezTo>
                      <a:pt x="2122799" y="178382"/>
                      <a:pt x="2111620" y="318727"/>
                      <a:pt x="2124341" y="544156"/>
                    </a:cubicBezTo>
                    <a:cubicBezTo>
                      <a:pt x="2137062" y="769585"/>
                      <a:pt x="2129222" y="899852"/>
                      <a:pt x="2124341" y="1110985"/>
                    </a:cubicBezTo>
                    <a:cubicBezTo>
                      <a:pt x="2119460" y="1322118"/>
                      <a:pt x="2120370" y="1519347"/>
                      <a:pt x="2124341" y="1655141"/>
                    </a:cubicBezTo>
                    <a:cubicBezTo>
                      <a:pt x="2128312" y="1790935"/>
                      <a:pt x="2133073" y="2025731"/>
                      <a:pt x="2124341" y="2267317"/>
                    </a:cubicBezTo>
                    <a:cubicBezTo>
                      <a:pt x="1945676" y="2261685"/>
                      <a:pt x="1803808" y="2271724"/>
                      <a:pt x="1656986" y="2267317"/>
                    </a:cubicBezTo>
                    <a:cubicBezTo>
                      <a:pt x="1510165" y="2262910"/>
                      <a:pt x="1261639" y="2292528"/>
                      <a:pt x="1125901" y="2267317"/>
                    </a:cubicBezTo>
                    <a:cubicBezTo>
                      <a:pt x="990163" y="2242106"/>
                      <a:pt x="749524" y="2275187"/>
                      <a:pt x="637302" y="2267317"/>
                    </a:cubicBezTo>
                    <a:cubicBezTo>
                      <a:pt x="525080" y="2259447"/>
                      <a:pt x="143776" y="2290988"/>
                      <a:pt x="0" y="2267317"/>
                    </a:cubicBezTo>
                    <a:cubicBezTo>
                      <a:pt x="14378" y="2042527"/>
                      <a:pt x="-7271" y="1904694"/>
                      <a:pt x="0" y="1745834"/>
                    </a:cubicBezTo>
                    <a:cubicBezTo>
                      <a:pt x="7271" y="1586974"/>
                      <a:pt x="-19223" y="1364522"/>
                      <a:pt x="0" y="1201678"/>
                    </a:cubicBezTo>
                    <a:cubicBezTo>
                      <a:pt x="19223" y="1038834"/>
                      <a:pt x="-14945" y="784891"/>
                      <a:pt x="0" y="680195"/>
                    </a:cubicBezTo>
                    <a:cubicBezTo>
                      <a:pt x="14945" y="575499"/>
                      <a:pt x="19743" y="2601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E8E8E8"/>
                </a:solidFill>
                <a:extLst>
                  <a:ext uri="{C807C97D-BFC1-408E-A445-0C87EB9F89A2}">
                    <ask:lineSketchStyleProps xmlns:ask="http://schemas.microsoft.com/office/drawing/2018/sketchyshapes" sd="1444070253">
                      <a:prstGeom prst="rect">
                        <a:avLst/>
                      </a:prstGeom>
                      <ask:type>
                        <ask:lineSketchFreehand/>
                      </ask:type>
                      <ask:seed>1444070253</ask:seed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75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337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Generic Grid Layout Web Part – 1/3 column</a:t>
            </a:r>
          </a:p>
        </p:txBody>
      </p:sp>
      <p:grpSp>
        <p:nvGrpSpPr>
          <p:cNvPr id="7" name="Grid Web Part 1/3">
            <a:extLst>
              <a:ext uri="{FF2B5EF4-FFF2-40B4-BE49-F238E27FC236}">
                <a16:creationId xmlns:a16="http://schemas.microsoft.com/office/drawing/2014/main" id="{80DB4554-4096-42F3-8431-697139327B63}"/>
              </a:ext>
            </a:extLst>
          </p:cNvPr>
          <p:cNvGrpSpPr/>
          <p:nvPr/>
        </p:nvGrpSpPr>
        <p:grpSpPr>
          <a:xfrm>
            <a:off x="1384868" y="2133132"/>
            <a:ext cx="3087756" cy="4143134"/>
            <a:chOff x="1294375" y="2276013"/>
            <a:chExt cx="3087756" cy="4143134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294375" y="2276013"/>
              <a:ext cx="3087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Grid Item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384870" y="2641568"/>
              <a:ext cx="2929955" cy="816008"/>
            </a:xfrm>
            <a:custGeom>
              <a:avLst/>
              <a:gdLst>
                <a:gd name="connsiteX0" fmla="*/ 0 w 2929955"/>
                <a:gd name="connsiteY0" fmla="*/ 0 h 816008"/>
                <a:gd name="connsiteX1" fmla="*/ 585991 w 2929955"/>
                <a:gd name="connsiteY1" fmla="*/ 0 h 816008"/>
                <a:gd name="connsiteX2" fmla="*/ 1113383 w 2929955"/>
                <a:gd name="connsiteY2" fmla="*/ 0 h 816008"/>
                <a:gd name="connsiteX3" fmla="*/ 1757973 w 2929955"/>
                <a:gd name="connsiteY3" fmla="*/ 0 h 816008"/>
                <a:gd name="connsiteX4" fmla="*/ 2402563 w 2929955"/>
                <a:gd name="connsiteY4" fmla="*/ 0 h 816008"/>
                <a:gd name="connsiteX5" fmla="*/ 2929955 w 2929955"/>
                <a:gd name="connsiteY5" fmla="*/ 0 h 816008"/>
                <a:gd name="connsiteX6" fmla="*/ 2929955 w 2929955"/>
                <a:gd name="connsiteY6" fmla="*/ 408004 h 816008"/>
                <a:gd name="connsiteX7" fmla="*/ 2929955 w 2929955"/>
                <a:gd name="connsiteY7" fmla="*/ 816008 h 816008"/>
                <a:gd name="connsiteX8" fmla="*/ 2343964 w 2929955"/>
                <a:gd name="connsiteY8" fmla="*/ 816008 h 816008"/>
                <a:gd name="connsiteX9" fmla="*/ 1787273 w 2929955"/>
                <a:gd name="connsiteY9" fmla="*/ 816008 h 816008"/>
                <a:gd name="connsiteX10" fmla="*/ 1201282 w 2929955"/>
                <a:gd name="connsiteY10" fmla="*/ 816008 h 816008"/>
                <a:gd name="connsiteX11" fmla="*/ 673890 w 2929955"/>
                <a:gd name="connsiteY11" fmla="*/ 816008 h 816008"/>
                <a:gd name="connsiteX12" fmla="*/ 0 w 2929955"/>
                <a:gd name="connsiteY12" fmla="*/ 816008 h 816008"/>
                <a:gd name="connsiteX13" fmla="*/ 0 w 2929955"/>
                <a:gd name="connsiteY13" fmla="*/ 424324 h 816008"/>
                <a:gd name="connsiteX14" fmla="*/ 0 w 2929955"/>
                <a:gd name="connsiteY14" fmla="*/ 0 h 8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955" h="816008" extrusionOk="0">
                  <a:moveTo>
                    <a:pt x="0" y="0"/>
                  </a:moveTo>
                  <a:cubicBezTo>
                    <a:pt x="137587" y="-16962"/>
                    <a:pt x="391982" y="-16702"/>
                    <a:pt x="585991" y="0"/>
                  </a:cubicBezTo>
                  <a:cubicBezTo>
                    <a:pt x="780000" y="16702"/>
                    <a:pt x="923303" y="-21516"/>
                    <a:pt x="1113383" y="0"/>
                  </a:cubicBezTo>
                  <a:cubicBezTo>
                    <a:pt x="1303463" y="21516"/>
                    <a:pt x="1567207" y="29357"/>
                    <a:pt x="1757973" y="0"/>
                  </a:cubicBezTo>
                  <a:cubicBezTo>
                    <a:pt x="1948739" y="-29357"/>
                    <a:pt x="2181618" y="-19994"/>
                    <a:pt x="2402563" y="0"/>
                  </a:cubicBezTo>
                  <a:cubicBezTo>
                    <a:pt x="2623508" y="19994"/>
                    <a:pt x="2786811" y="-7560"/>
                    <a:pt x="2929955" y="0"/>
                  </a:cubicBezTo>
                  <a:cubicBezTo>
                    <a:pt x="2932794" y="82853"/>
                    <a:pt x="2910248" y="273462"/>
                    <a:pt x="2929955" y="408004"/>
                  </a:cubicBezTo>
                  <a:cubicBezTo>
                    <a:pt x="2949662" y="542546"/>
                    <a:pt x="2933076" y="650786"/>
                    <a:pt x="2929955" y="816008"/>
                  </a:cubicBezTo>
                  <a:cubicBezTo>
                    <a:pt x="2785264" y="845120"/>
                    <a:pt x="2623743" y="796330"/>
                    <a:pt x="2343964" y="816008"/>
                  </a:cubicBezTo>
                  <a:cubicBezTo>
                    <a:pt x="2064185" y="835686"/>
                    <a:pt x="2063786" y="824917"/>
                    <a:pt x="1787273" y="816008"/>
                  </a:cubicBezTo>
                  <a:cubicBezTo>
                    <a:pt x="1510760" y="807099"/>
                    <a:pt x="1347189" y="796804"/>
                    <a:pt x="1201282" y="816008"/>
                  </a:cubicBezTo>
                  <a:cubicBezTo>
                    <a:pt x="1055375" y="835212"/>
                    <a:pt x="908613" y="801525"/>
                    <a:pt x="673890" y="816008"/>
                  </a:cubicBezTo>
                  <a:cubicBezTo>
                    <a:pt x="439167" y="830491"/>
                    <a:pt x="176696" y="804631"/>
                    <a:pt x="0" y="816008"/>
                  </a:cubicBezTo>
                  <a:cubicBezTo>
                    <a:pt x="-17582" y="707705"/>
                    <a:pt x="-14986" y="506144"/>
                    <a:pt x="0" y="424324"/>
                  </a:cubicBezTo>
                  <a:cubicBezTo>
                    <a:pt x="14986" y="342504"/>
                    <a:pt x="-1692" y="19063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3" name="Grid Item">
              <a:extLst>
                <a:ext uri="{FF2B5EF4-FFF2-40B4-BE49-F238E27FC236}">
                  <a16:creationId xmlns:a16="http://schemas.microsoft.com/office/drawing/2014/main" id="{AFB9BABE-D049-4C8A-8020-067FA24555D8}"/>
                </a:ext>
              </a:extLst>
            </p:cNvPr>
            <p:cNvSpPr/>
            <p:nvPr/>
          </p:nvSpPr>
          <p:spPr>
            <a:xfrm>
              <a:off x="1384870" y="3628758"/>
              <a:ext cx="2929955" cy="816008"/>
            </a:xfrm>
            <a:custGeom>
              <a:avLst/>
              <a:gdLst>
                <a:gd name="connsiteX0" fmla="*/ 0 w 2929955"/>
                <a:gd name="connsiteY0" fmla="*/ 0 h 816008"/>
                <a:gd name="connsiteX1" fmla="*/ 585991 w 2929955"/>
                <a:gd name="connsiteY1" fmla="*/ 0 h 816008"/>
                <a:gd name="connsiteX2" fmla="*/ 1113383 w 2929955"/>
                <a:gd name="connsiteY2" fmla="*/ 0 h 816008"/>
                <a:gd name="connsiteX3" fmla="*/ 1757973 w 2929955"/>
                <a:gd name="connsiteY3" fmla="*/ 0 h 816008"/>
                <a:gd name="connsiteX4" fmla="*/ 2402563 w 2929955"/>
                <a:gd name="connsiteY4" fmla="*/ 0 h 816008"/>
                <a:gd name="connsiteX5" fmla="*/ 2929955 w 2929955"/>
                <a:gd name="connsiteY5" fmla="*/ 0 h 816008"/>
                <a:gd name="connsiteX6" fmla="*/ 2929955 w 2929955"/>
                <a:gd name="connsiteY6" fmla="*/ 408004 h 816008"/>
                <a:gd name="connsiteX7" fmla="*/ 2929955 w 2929955"/>
                <a:gd name="connsiteY7" fmla="*/ 816008 h 816008"/>
                <a:gd name="connsiteX8" fmla="*/ 2343964 w 2929955"/>
                <a:gd name="connsiteY8" fmla="*/ 816008 h 816008"/>
                <a:gd name="connsiteX9" fmla="*/ 1787273 w 2929955"/>
                <a:gd name="connsiteY9" fmla="*/ 816008 h 816008"/>
                <a:gd name="connsiteX10" fmla="*/ 1201282 w 2929955"/>
                <a:gd name="connsiteY10" fmla="*/ 816008 h 816008"/>
                <a:gd name="connsiteX11" fmla="*/ 673890 w 2929955"/>
                <a:gd name="connsiteY11" fmla="*/ 816008 h 816008"/>
                <a:gd name="connsiteX12" fmla="*/ 0 w 2929955"/>
                <a:gd name="connsiteY12" fmla="*/ 816008 h 816008"/>
                <a:gd name="connsiteX13" fmla="*/ 0 w 2929955"/>
                <a:gd name="connsiteY13" fmla="*/ 424324 h 816008"/>
                <a:gd name="connsiteX14" fmla="*/ 0 w 2929955"/>
                <a:gd name="connsiteY14" fmla="*/ 0 h 8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955" h="816008" extrusionOk="0">
                  <a:moveTo>
                    <a:pt x="0" y="0"/>
                  </a:moveTo>
                  <a:cubicBezTo>
                    <a:pt x="137587" y="-16962"/>
                    <a:pt x="391982" y="-16702"/>
                    <a:pt x="585991" y="0"/>
                  </a:cubicBezTo>
                  <a:cubicBezTo>
                    <a:pt x="780000" y="16702"/>
                    <a:pt x="923303" y="-21516"/>
                    <a:pt x="1113383" y="0"/>
                  </a:cubicBezTo>
                  <a:cubicBezTo>
                    <a:pt x="1303463" y="21516"/>
                    <a:pt x="1567207" y="29357"/>
                    <a:pt x="1757973" y="0"/>
                  </a:cubicBezTo>
                  <a:cubicBezTo>
                    <a:pt x="1948739" y="-29357"/>
                    <a:pt x="2181618" y="-19994"/>
                    <a:pt x="2402563" y="0"/>
                  </a:cubicBezTo>
                  <a:cubicBezTo>
                    <a:pt x="2623508" y="19994"/>
                    <a:pt x="2786811" y="-7560"/>
                    <a:pt x="2929955" y="0"/>
                  </a:cubicBezTo>
                  <a:cubicBezTo>
                    <a:pt x="2932794" y="82853"/>
                    <a:pt x="2910248" y="273462"/>
                    <a:pt x="2929955" y="408004"/>
                  </a:cubicBezTo>
                  <a:cubicBezTo>
                    <a:pt x="2949662" y="542546"/>
                    <a:pt x="2933076" y="650786"/>
                    <a:pt x="2929955" y="816008"/>
                  </a:cubicBezTo>
                  <a:cubicBezTo>
                    <a:pt x="2785264" y="845120"/>
                    <a:pt x="2623743" y="796330"/>
                    <a:pt x="2343964" y="816008"/>
                  </a:cubicBezTo>
                  <a:cubicBezTo>
                    <a:pt x="2064185" y="835686"/>
                    <a:pt x="2063786" y="824917"/>
                    <a:pt x="1787273" y="816008"/>
                  </a:cubicBezTo>
                  <a:cubicBezTo>
                    <a:pt x="1510760" y="807099"/>
                    <a:pt x="1347189" y="796804"/>
                    <a:pt x="1201282" y="816008"/>
                  </a:cubicBezTo>
                  <a:cubicBezTo>
                    <a:pt x="1055375" y="835212"/>
                    <a:pt x="908613" y="801525"/>
                    <a:pt x="673890" y="816008"/>
                  </a:cubicBezTo>
                  <a:cubicBezTo>
                    <a:pt x="439167" y="830491"/>
                    <a:pt x="176696" y="804631"/>
                    <a:pt x="0" y="816008"/>
                  </a:cubicBezTo>
                  <a:cubicBezTo>
                    <a:pt x="-17582" y="707705"/>
                    <a:pt x="-14986" y="506144"/>
                    <a:pt x="0" y="424324"/>
                  </a:cubicBezTo>
                  <a:cubicBezTo>
                    <a:pt x="14986" y="342504"/>
                    <a:pt x="-1692" y="19063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5" name="Grid Item">
              <a:extLst>
                <a:ext uri="{FF2B5EF4-FFF2-40B4-BE49-F238E27FC236}">
                  <a16:creationId xmlns:a16="http://schemas.microsoft.com/office/drawing/2014/main" id="{8D5DD6CA-0502-4C70-B62B-1798E282B44F}"/>
                </a:ext>
              </a:extLst>
            </p:cNvPr>
            <p:cNvSpPr/>
            <p:nvPr/>
          </p:nvSpPr>
          <p:spPr>
            <a:xfrm>
              <a:off x="1384870" y="4615948"/>
              <a:ext cx="2929955" cy="816008"/>
            </a:xfrm>
            <a:custGeom>
              <a:avLst/>
              <a:gdLst>
                <a:gd name="connsiteX0" fmla="*/ 0 w 2929955"/>
                <a:gd name="connsiteY0" fmla="*/ 0 h 816008"/>
                <a:gd name="connsiteX1" fmla="*/ 585991 w 2929955"/>
                <a:gd name="connsiteY1" fmla="*/ 0 h 816008"/>
                <a:gd name="connsiteX2" fmla="*/ 1113383 w 2929955"/>
                <a:gd name="connsiteY2" fmla="*/ 0 h 816008"/>
                <a:gd name="connsiteX3" fmla="*/ 1757973 w 2929955"/>
                <a:gd name="connsiteY3" fmla="*/ 0 h 816008"/>
                <a:gd name="connsiteX4" fmla="*/ 2402563 w 2929955"/>
                <a:gd name="connsiteY4" fmla="*/ 0 h 816008"/>
                <a:gd name="connsiteX5" fmla="*/ 2929955 w 2929955"/>
                <a:gd name="connsiteY5" fmla="*/ 0 h 816008"/>
                <a:gd name="connsiteX6" fmla="*/ 2929955 w 2929955"/>
                <a:gd name="connsiteY6" fmla="*/ 408004 h 816008"/>
                <a:gd name="connsiteX7" fmla="*/ 2929955 w 2929955"/>
                <a:gd name="connsiteY7" fmla="*/ 816008 h 816008"/>
                <a:gd name="connsiteX8" fmla="*/ 2343964 w 2929955"/>
                <a:gd name="connsiteY8" fmla="*/ 816008 h 816008"/>
                <a:gd name="connsiteX9" fmla="*/ 1787273 w 2929955"/>
                <a:gd name="connsiteY9" fmla="*/ 816008 h 816008"/>
                <a:gd name="connsiteX10" fmla="*/ 1201282 w 2929955"/>
                <a:gd name="connsiteY10" fmla="*/ 816008 h 816008"/>
                <a:gd name="connsiteX11" fmla="*/ 673890 w 2929955"/>
                <a:gd name="connsiteY11" fmla="*/ 816008 h 816008"/>
                <a:gd name="connsiteX12" fmla="*/ 0 w 2929955"/>
                <a:gd name="connsiteY12" fmla="*/ 816008 h 816008"/>
                <a:gd name="connsiteX13" fmla="*/ 0 w 2929955"/>
                <a:gd name="connsiteY13" fmla="*/ 424324 h 816008"/>
                <a:gd name="connsiteX14" fmla="*/ 0 w 2929955"/>
                <a:gd name="connsiteY14" fmla="*/ 0 h 8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955" h="816008" extrusionOk="0">
                  <a:moveTo>
                    <a:pt x="0" y="0"/>
                  </a:moveTo>
                  <a:cubicBezTo>
                    <a:pt x="137587" y="-16962"/>
                    <a:pt x="391982" y="-16702"/>
                    <a:pt x="585991" y="0"/>
                  </a:cubicBezTo>
                  <a:cubicBezTo>
                    <a:pt x="780000" y="16702"/>
                    <a:pt x="923303" y="-21516"/>
                    <a:pt x="1113383" y="0"/>
                  </a:cubicBezTo>
                  <a:cubicBezTo>
                    <a:pt x="1303463" y="21516"/>
                    <a:pt x="1567207" y="29357"/>
                    <a:pt x="1757973" y="0"/>
                  </a:cubicBezTo>
                  <a:cubicBezTo>
                    <a:pt x="1948739" y="-29357"/>
                    <a:pt x="2181618" y="-19994"/>
                    <a:pt x="2402563" y="0"/>
                  </a:cubicBezTo>
                  <a:cubicBezTo>
                    <a:pt x="2623508" y="19994"/>
                    <a:pt x="2786811" y="-7560"/>
                    <a:pt x="2929955" y="0"/>
                  </a:cubicBezTo>
                  <a:cubicBezTo>
                    <a:pt x="2932794" y="82853"/>
                    <a:pt x="2910248" y="273462"/>
                    <a:pt x="2929955" y="408004"/>
                  </a:cubicBezTo>
                  <a:cubicBezTo>
                    <a:pt x="2949662" y="542546"/>
                    <a:pt x="2933076" y="650786"/>
                    <a:pt x="2929955" y="816008"/>
                  </a:cubicBezTo>
                  <a:cubicBezTo>
                    <a:pt x="2785264" y="845120"/>
                    <a:pt x="2623743" y="796330"/>
                    <a:pt x="2343964" y="816008"/>
                  </a:cubicBezTo>
                  <a:cubicBezTo>
                    <a:pt x="2064185" y="835686"/>
                    <a:pt x="2063786" y="824917"/>
                    <a:pt x="1787273" y="816008"/>
                  </a:cubicBezTo>
                  <a:cubicBezTo>
                    <a:pt x="1510760" y="807099"/>
                    <a:pt x="1347189" y="796804"/>
                    <a:pt x="1201282" y="816008"/>
                  </a:cubicBezTo>
                  <a:cubicBezTo>
                    <a:pt x="1055375" y="835212"/>
                    <a:pt x="908613" y="801525"/>
                    <a:pt x="673890" y="816008"/>
                  </a:cubicBezTo>
                  <a:cubicBezTo>
                    <a:pt x="439167" y="830491"/>
                    <a:pt x="176696" y="804631"/>
                    <a:pt x="0" y="816008"/>
                  </a:cubicBezTo>
                  <a:cubicBezTo>
                    <a:pt x="-17582" y="707705"/>
                    <a:pt x="-14986" y="506144"/>
                    <a:pt x="0" y="424324"/>
                  </a:cubicBezTo>
                  <a:cubicBezTo>
                    <a:pt x="14986" y="342504"/>
                    <a:pt x="-1692" y="19063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16" name="Grid Item">
              <a:extLst>
                <a:ext uri="{FF2B5EF4-FFF2-40B4-BE49-F238E27FC236}">
                  <a16:creationId xmlns:a16="http://schemas.microsoft.com/office/drawing/2014/main" id="{A5B061A2-2104-4BF1-B4C8-A47F2F6A2480}"/>
                </a:ext>
              </a:extLst>
            </p:cNvPr>
            <p:cNvSpPr/>
            <p:nvPr/>
          </p:nvSpPr>
          <p:spPr>
            <a:xfrm>
              <a:off x="1384870" y="5603139"/>
              <a:ext cx="2929955" cy="816008"/>
            </a:xfrm>
            <a:custGeom>
              <a:avLst/>
              <a:gdLst>
                <a:gd name="connsiteX0" fmla="*/ 0 w 2929955"/>
                <a:gd name="connsiteY0" fmla="*/ 0 h 816008"/>
                <a:gd name="connsiteX1" fmla="*/ 585991 w 2929955"/>
                <a:gd name="connsiteY1" fmla="*/ 0 h 816008"/>
                <a:gd name="connsiteX2" fmla="*/ 1113383 w 2929955"/>
                <a:gd name="connsiteY2" fmla="*/ 0 h 816008"/>
                <a:gd name="connsiteX3" fmla="*/ 1757973 w 2929955"/>
                <a:gd name="connsiteY3" fmla="*/ 0 h 816008"/>
                <a:gd name="connsiteX4" fmla="*/ 2402563 w 2929955"/>
                <a:gd name="connsiteY4" fmla="*/ 0 h 816008"/>
                <a:gd name="connsiteX5" fmla="*/ 2929955 w 2929955"/>
                <a:gd name="connsiteY5" fmla="*/ 0 h 816008"/>
                <a:gd name="connsiteX6" fmla="*/ 2929955 w 2929955"/>
                <a:gd name="connsiteY6" fmla="*/ 408004 h 816008"/>
                <a:gd name="connsiteX7" fmla="*/ 2929955 w 2929955"/>
                <a:gd name="connsiteY7" fmla="*/ 816008 h 816008"/>
                <a:gd name="connsiteX8" fmla="*/ 2343964 w 2929955"/>
                <a:gd name="connsiteY8" fmla="*/ 816008 h 816008"/>
                <a:gd name="connsiteX9" fmla="*/ 1787273 w 2929955"/>
                <a:gd name="connsiteY9" fmla="*/ 816008 h 816008"/>
                <a:gd name="connsiteX10" fmla="*/ 1201282 w 2929955"/>
                <a:gd name="connsiteY10" fmla="*/ 816008 h 816008"/>
                <a:gd name="connsiteX11" fmla="*/ 673890 w 2929955"/>
                <a:gd name="connsiteY11" fmla="*/ 816008 h 816008"/>
                <a:gd name="connsiteX12" fmla="*/ 0 w 2929955"/>
                <a:gd name="connsiteY12" fmla="*/ 816008 h 816008"/>
                <a:gd name="connsiteX13" fmla="*/ 0 w 2929955"/>
                <a:gd name="connsiteY13" fmla="*/ 424324 h 816008"/>
                <a:gd name="connsiteX14" fmla="*/ 0 w 2929955"/>
                <a:gd name="connsiteY14" fmla="*/ 0 h 81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955" h="816008" extrusionOk="0">
                  <a:moveTo>
                    <a:pt x="0" y="0"/>
                  </a:moveTo>
                  <a:cubicBezTo>
                    <a:pt x="137587" y="-16962"/>
                    <a:pt x="391982" y="-16702"/>
                    <a:pt x="585991" y="0"/>
                  </a:cubicBezTo>
                  <a:cubicBezTo>
                    <a:pt x="780000" y="16702"/>
                    <a:pt x="923303" y="-21516"/>
                    <a:pt x="1113383" y="0"/>
                  </a:cubicBezTo>
                  <a:cubicBezTo>
                    <a:pt x="1303463" y="21516"/>
                    <a:pt x="1567207" y="29357"/>
                    <a:pt x="1757973" y="0"/>
                  </a:cubicBezTo>
                  <a:cubicBezTo>
                    <a:pt x="1948739" y="-29357"/>
                    <a:pt x="2181618" y="-19994"/>
                    <a:pt x="2402563" y="0"/>
                  </a:cubicBezTo>
                  <a:cubicBezTo>
                    <a:pt x="2623508" y="19994"/>
                    <a:pt x="2786811" y="-7560"/>
                    <a:pt x="2929955" y="0"/>
                  </a:cubicBezTo>
                  <a:cubicBezTo>
                    <a:pt x="2932794" y="82853"/>
                    <a:pt x="2910248" y="273462"/>
                    <a:pt x="2929955" y="408004"/>
                  </a:cubicBezTo>
                  <a:cubicBezTo>
                    <a:pt x="2949662" y="542546"/>
                    <a:pt x="2933076" y="650786"/>
                    <a:pt x="2929955" y="816008"/>
                  </a:cubicBezTo>
                  <a:cubicBezTo>
                    <a:pt x="2785264" y="845120"/>
                    <a:pt x="2623743" y="796330"/>
                    <a:pt x="2343964" y="816008"/>
                  </a:cubicBezTo>
                  <a:cubicBezTo>
                    <a:pt x="2064185" y="835686"/>
                    <a:pt x="2063786" y="824917"/>
                    <a:pt x="1787273" y="816008"/>
                  </a:cubicBezTo>
                  <a:cubicBezTo>
                    <a:pt x="1510760" y="807099"/>
                    <a:pt x="1347189" y="796804"/>
                    <a:pt x="1201282" y="816008"/>
                  </a:cubicBezTo>
                  <a:cubicBezTo>
                    <a:pt x="1055375" y="835212"/>
                    <a:pt x="908613" y="801525"/>
                    <a:pt x="673890" y="816008"/>
                  </a:cubicBezTo>
                  <a:cubicBezTo>
                    <a:pt x="439167" y="830491"/>
                    <a:pt x="176696" y="804631"/>
                    <a:pt x="0" y="816008"/>
                  </a:cubicBezTo>
                  <a:cubicBezTo>
                    <a:pt x="-17582" y="707705"/>
                    <a:pt x="-14986" y="506144"/>
                    <a:pt x="0" y="424324"/>
                  </a:cubicBezTo>
                  <a:cubicBezTo>
                    <a:pt x="14986" y="342504"/>
                    <a:pt x="-1692" y="19063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</p:grpSp>
    </p:spTree>
    <p:extLst>
      <p:ext uri="{BB962C8B-B14F-4D97-AF65-F5344CB8AC3E}">
        <p14:creationId xmlns:p14="http://schemas.microsoft.com/office/powerpoint/2010/main" val="84254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12EF-FD8B-4CD6-8A1A-30F5513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 Filmstrip Layout Web Part – Full width</a:t>
            </a:r>
          </a:p>
        </p:txBody>
      </p:sp>
      <p:grpSp>
        <p:nvGrpSpPr>
          <p:cNvPr id="3" name="Filmstrip Web Part">
            <a:extLst>
              <a:ext uri="{FF2B5EF4-FFF2-40B4-BE49-F238E27FC236}">
                <a16:creationId xmlns:a16="http://schemas.microsoft.com/office/drawing/2014/main" id="{B01F3351-5296-4217-85D4-EBA08A56CDE0}"/>
              </a:ext>
            </a:extLst>
          </p:cNvPr>
          <p:cNvGrpSpPr/>
          <p:nvPr/>
        </p:nvGrpSpPr>
        <p:grpSpPr>
          <a:xfrm>
            <a:off x="1384863" y="2137892"/>
            <a:ext cx="9340288" cy="2948799"/>
            <a:chOff x="1384863" y="2137892"/>
            <a:chExt cx="9340288" cy="2948799"/>
          </a:xfrm>
        </p:grpSpPr>
        <p:sp>
          <p:nvSpPr>
            <p:cNvPr id="23" name="Web part title">
              <a:extLst>
                <a:ext uri="{FF2B5EF4-FFF2-40B4-BE49-F238E27FC236}">
                  <a16:creationId xmlns:a16="http://schemas.microsoft.com/office/drawing/2014/main" id="{F6BBB1A5-4ED8-484F-844B-2E6322E2C51E}"/>
                </a:ext>
              </a:extLst>
            </p:cNvPr>
            <p:cNvSpPr txBox="1"/>
            <p:nvPr/>
          </p:nvSpPr>
          <p:spPr>
            <a:xfrm>
              <a:off x="1384863" y="2137892"/>
              <a:ext cx="30817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rgbClr val="333333"/>
                  </a:solidFill>
                  <a:latin typeface="Segoe Print" panose="02000600000000000000" pitchFamily="2" charset="0"/>
                  <a:cs typeface="Segoe UI" panose="020B0502040204020203" pitchFamily="34" charset="0"/>
                </a:rPr>
                <a:t>Web Part Title</a:t>
              </a:r>
            </a:p>
          </p:txBody>
        </p:sp>
        <p:sp>
          <p:nvSpPr>
            <p:cNvPr id="51" name="Grid Item 1">
              <a:extLst>
                <a:ext uri="{FF2B5EF4-FFF2-40B4-BE49-F238E27FC236}">
                  <a16:creationId xmlns:a16="http://schemas.microsoft.com/office/drawing/2014/main" id="{EB5B06AF-1BD3-4B62-A81D-6F178AA45B0A}"/>
                </a:ext>
              </a:extLst>
            </p:cNvPr>
            <p:cNvSpPr/>
            <p:nvPr/>
          </p:nvSpPr>
          <p:spPr>
            <a:xfrm>
              <a:off x="1475182" y="2539602"/>
              <a:ext cx="2177141" cy="2310527"/>
            </a:xfrm>
            <a:custGeom>
              <a:avLst/>
              <a:gdLst>
                <a:gd name="connsiteX0" fmla="*/ 0 w 2177141"/>
                <a:gd name="connsiteY0" fmla="*/ 0 h 2310527"/>
                <a:gd name="connsiteX1" fmla="*/ 544285 w 2177141"/>
                <a:gd name="connsiteY1" fmla="*/ 0 h 2310527"/>
                <a:gd name="connsiteX2" fmla="*/ 1045028 w 2177141"/>
                <a:gd name="connsiteY2" fmla="*/ 0 h 2310527"/>
                <a:gd name="connsiteX3" fmla="*/ 1632856 w 2177141"/>
                <a:gd name="connsiteY3" fmla="*/ 0 h 2310527"/>
                <a:gd name="connsiteX4" fmla="*/ 2177141 w 2177141"/>
                <a:gd name="connsiteY4" fmla="*/ 0 h 2310527"/>
                <a:gd name="connsiteX5" fmla="*/ 2177141 w 2177141"/>
                <a:gd name="connsiteY5" fmla="*/ 554526 h 2310527"/>
                <a:gd name="connsiteX6" fmla="*/ 2177141 w 2177141"/>
                <a:gd name="connsiteY6" fmla="*/ 1132158 h 2310527"/>
                <a:gd name="connsiteX7" fmla="*/ 2177141 w 2177141"/>
                <a:gd name="connsiteY7" fmla="*/ 1686685 h 2310527"/>
                <a:gd name="connsiteX8" fmla="*/ 2177141 w 2177141"/>
                <a:gd name="connsiteY8" fmla="*/ 2310527 h 2310527"/>
                <a:gd name="connsiteX9" fmla="*/ 1698170 w 2177141"/>
                <a:gd name="connsiteY9" fmla="*/ 2310527 h 2310527"/>
                <a:gd name="connsiteX10" fmla="*/ 1153885 w 2177141"/>
                <a:gd name="connsiteY10" fmla="*/ 2310527 h 2310527"/>
                <a:gd name="connsiteX11" fmla="*/ 653142 w 2177141"/>
                <a:gd name="connsiteY11" fmla="*/ 2310527 h 2310527"/>
                <a:gd name="connsiteX12" fmla="*/ 0 w 2177141"/>
                <a:gd name="connsiteY12" fmla="*/ 2310527 h 2310527"/>
                <a:gd name="connsiteX13" fmla="*/ 0 w 2177141"/>
                <a:gd name="connsiteY13" fmla="*/ 1779106 h 2310527"/>
                <a:gd name="connsiteX14" fmla="*/ 0 w 2177141"/>
                <a:gd name="connsiteY14" fmla="*/ 1224579 h 2310527"/>
                <a:gd name="connsiteX15" fmla="*/ 0 w 2177141"/>
                <a:gd name="connsiteY15" fmla="*/ 693158 h 2310527"/>
                <a:gd name="connsiteX16" fmla="*/ 0 w 2177141"/>
                <a:gd name="connsiteY16" fmla="*/ 0 h 2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7141" h="2310527" extrusionOk="0">
                  <a:moveTo>
                    <a:pt x="0" y="0"/>
                  </a:moveTo>
                  <a:cubicBezTo>
                    <a:pt x="124387" y="26105"/>
                    <a:pt x="274276" y="26639"/>
                    <a:pt x="544285" y="0"/>
                  </a:cubicBezTo>
                  <a:cubicBezTo>
                    <a:pt x="814294" y="-26639"/>
                    <a:pt x="868441" y="11349"/>
                    <a:pt x="1045028" y="0"/>
                  </a:cubicBezTo>
                  <a:cubicBezTo>
                    <a:pt x="1221615" y="-11349"/>
                    <a:pt x="1505345" y="-12721"/>
                    <a:pt x="1632856" y="0"/>
                  </a:cubicBezTo>
                  <a:cubicBezTo>
                    <a:pt x="1760367" y="12721"/>
                    <a:pt x="1956398" y="6379"/>
                    <a:pt x="2177141" y="0"/>
                  </a:cubicBezTo>
                  <a:cubicBezTo>
                    <a:pt x="2202177" y="156731"/>
                    <a:pt x="2197054" y="352924"/>
                    <a:pt x="2177141" y="554526"/>
                  </a:cubicBezTo>
                  <a:cubicBezTo>
                    <a:pt x="2157228" y="756128"/>
                    <a:pt x="2152911" y="1012162"/>
                    <a:pt x="2177141" y="1132158"/>
                  </a:cubicBezTo>
                  <a:cubicBezTo>
                    <a:pt x="2201371" y="1252154"/>
                    <a:pt x="2158927" y="1452915"/>
                    <a:pt x="2177141" y="1686685"/>
                  </a:cubicBezTo>
                  <a:cubicBezTo>
                    <a:pt x="2195355" y="1920455"/>
                    <a:pt x="2163290" y="2002677"/>
                    <a:pt x="2177141" y="2310527"/>
                  </a:cubicBezTo>
                  <a:cubicBezTo>
                    <a:pt x="2017167" y="2304435"/>
                    <a:pt x="1835566" y="2290806"/>
                    <a:pt x="1698170" y="2310527"/>
                  </a:cubicBezTo>
                  <a:cubicBezTo>
                    <a:pt x="1560774" y="2330248"/>
                    <a:pt x="1422868" y="2308660"/>
                    <a:pt x="1153885" y="2310527"/>
                  </a:cubicBezTo>
                  <a:cubicBezTo>
                    <a:pt x="884902" y="2312394"/>
                    <a:pt x="889160" y="2309104"/>
                    <a:pt x="653142" y="2310527"/>
                  </a:cubicBezTo>
                  <a:cubicBezTo>
                    <a:pt x="417124" y="2311950"/>
                    <a:pt x="301644" y="2341901"/>
                    <a:pt x="0" y="2310527"/>
                  </a:cubicBezTo>
                  <a:cubicBezTo>
                    <a:pt x="7168" y="2197549"/>
                    <a:pt x="-20571" y="2038185"/>
                    <a:pt x="0" y="1779106"/>
                  </a:cubicBezTo>
                  <a:cubicBezTo>
                    <a:pt x="20571" y="1520027"/>
                    <a:pt x="4993" y="1472143"/>
                    <a:pt x="0" y="1224579"/>
                  </a:cubicBezTo>
                  <a:cubicBezTo>
                    <a:pt x="-4993" y="977015"/>
                    <a:pt x="-17989" y="819406"/>
                    <a:pt x="0" y="693158"/>
                  </a:cubicBezTo>
                  <a:cubicBezTo>
                    <a:pt x="17989" y="566910"/>
                    <a:pt x="24907" y="32766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44" name="Grid Item 2">
              <a:extLst>
                <a:ext uri="{FF2B5EF4-FFF2-40B4-BE49-F238E27FC236}">
                  <a16:creationId xmlns:a16="http://schemas.microsoft.com/office/drawing/2014/main" id="{742AA5B9-0EC7-4058-8863-5C088A0DD69D}"/>
                </a:ext>
              </a:extLst>
            </p:cNvPr>
            <p:cNvSpPr/>
            <p:nvPr/>
          </p:nvSpPr>
          <p:spPr>
            <a:xfrm>
              <a:off x="3847901" y="2539602"/>
              <a:ext cx="2177141" cy="2310527"/>
            </a:xfrm>
            <a:custGeom>
              <a:avLst/>
              <a:gdLst>
                <a:gd name="connsiteX0" fmla="*/ 0 w 2177141"/>
                <a:gd name="connsiteY0" fmla="*/ 0 h 2310527"/>
                <a:gd name="connsiteX1" fmla="*/ 544285 w 2177141"/>
                <a:gd name="connsiteY1" fmla="*/ 0 h 2310527"/>
                <a:gd name="connsiteX2" fmla="*/ 1045028 w 2177141"/>
                <a:gd name="connsiteY2" fmla="*/ 0 h 2310527"/>
                <a:gd name="connsiteX3" fmla="*/ 1632856 w 2177141"/>
                <a:gd name="connsiteY3" fmla="*/ 0 h 2310527"/>
                <a:gd name="connsiteX4" fmla="*/ 2177141 w 2177141"/>
                <a:gd name="connsiteY4" fmla="*/ 0 h 2310527"/>
                <a:gd name="connsiteX5" fmla="*/ 2177141 w 2177141"/>
                <a:gd name="connsiteY5" fmla="*/ 554526 h 2310527"/>
                <a:gd name="connsiteX6" fmla="*/ 2177141 w 2177141"/>
                <a:gd name="connsiteY6" fmla="*/ 1132158 h 2310527"/>
                <a:gd name="connsiteX7" fmla="*/ 2177141 w 2177141"/>
                <a:gd name="connsiteY7" fmla="*/ 1686685 h 2310527"/>
                <a:gd name="connsiteX8" fmla="*/ 2177141 w 2177141"/>
                <a:gd name="connsiteY8" fmla="*/ 2310527 h 2310527"/>
                <a:gd name="connsiteX9" fmla="*/ 1698170 w 2177141"/>
                <a:gd name="connsiteY9" fmla="*/ 2310527 h 2310527"/>
                <a:gd name="connsiteX10" fmla="*/ 1153885 w 2177141"/>
                <a:gd name="connsiteY10" fmla="*/ 2310527 h 2310527"/>
                <a:gd name="connsiteX11" fmla="*/ 653142 w 2177141"/>
                <a:gd name="connsiteY11" fmla="*/ 2310527 h 2310527"/>
                <a:gd name="connsiteX12" fmla="*/ 0 w 2177141"/>
                <a:gd name="connsiteY12" fmla="*/ 2310527 h 2310527"/>
                <a:gd name="connsiteX13" fmla="*/ 0 w 2177141"/>
                <a:gd name="connsiteY13" fmla="*/ 1779106 h 2310527"/>
                <a:gd name="connsiteX14" fmla="*/ 0 w 2177141"/>
                <a:gd name="connsiteY14" fmla="*/ 1224579 h 2310527"/>
                <a:gd name="connsiteX15" fmla="*/ 0 w 2177141"/>
                <a:gd name="connsiteY15" fmla="*/ 693158 h 2310527"/>
                <a:gd name="connsiteX16" fmla="*/ 0 w 2177141"/>
                <a:gd name="connsiteY16" fmla="*/ 0 h 2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7141" h="2310527" extrusionOk="0">
                  <a:moveTo>
                    <a:pt x="0" y="0"/>
                  </a:moveTo>
                  <a:cubicBezTo>
                    <a:pt x="124387" y="26105"/>
                    <a:pt x="274276" y="26639"/>
                    <a:pt x="544285" y="0"/>
                  </a:cubicBezTo>
                  <a:cubicBezTo>
                    <a:pt x="814294" y="-26639"/>
                    <a:pt x="868441" y="11349"/>
                    <a:pt x="1045028" y="0"/>
                  </a:cubicBezTo>
                  <a:cubicBezTo>
                    <a:pt x="1221615" y="-11349"/>
                    <a:pt x="1505345" y="-12721"/>
                    <a:pt x="1632856" y="0"/>
                  </a:cubicBezTo>
                  <a:cubicBezTo>
                    <a:pt x="1760367" y="12721"/>
                    <a:pt x="1956398" y="6379"/>
                    <a:pt x="2177141" y="0"/>
                  </a:cubicBezTo>
                  <a:cubicBezTo>
                    <a:pt x="2202177" y="156731"/>
                    <a:pt x="2197054" y="352924"/>
                    <a:pt x="2177141" y="554526"/>
                  </a:cubicBezTo>
                  <a:cubicBezTo>
                    <a:pt x="2157228" y="756128"/>
                    <a:pt x="2152911" y="1012162"/>
                    <a:pt x="2177141" y="1132158"/>
                  </a:cubicBezTo>
                  <a:cubicBezTo>
                    <a:pt x="2201371" y="1252154"/>
                    <a:pt x="2158927" y="1452915"/>
                    <a:pt x="2177141" y="1686685"/>
                  </a:cubicBezTo>
                  <a:cubicBezTo>
                    <a:pt x="2195355" y="1920455"/>
                    <a:pt x="2163290" y="2002677"/>
                    <a:pt x="2177141" y="2310527"/>
                  </a:cubicBezTo>
                  <a:cubicBezTo>
                    <a:pt x="2017167" y="2304435"/>
                    <a:pt x="1835566" y="2290806"/>
                    <a:pt x="1698170" y="2310527"/>
                  </a:cubicBezTo>
                  <a:cubicBezTo>
                    <a:pt x="1560774" y="2330248"/>
                    <a:pt x="1422868" y="2308660"/>
                    <a:pt x="1153885" y="2310527"/>
                  </a:cubicBezTo>
                  <a:cubicBezTo>
                    <a:pt x="884902" y="2312394"/>
                    <a:pt x="889160" y="2309104"/>
                    <a:pt x="653142" y="2310527"/>
                  </a:cubicBezTo>
                  <a:cubicBezTo>
                    <a:pt x="417124" y="2311950"/>
                    <a:pt x="301644" y="2341901"/>
                    <a:pt x="0" y="2310527"/>
                  </a:cubicBezTo>
                  <a:cubicBezTo>
                    <a:pt x="7168" y="2197549"/>
                    <a:pt x="-20571" y="2038185"/>
                    <a:pt x="0" y="1779106"/>
                  </a:cubicBezTo>
                  <a:cubicBezTo>
                    <a:pt x="20571" y="1520027"/>
                    <a:pt x="4993" y="1472143"/>
                    <a:pt x="0" y="1224579"/>
                  </a:cubicBezTo>
                  <a:cubicBezTo>
                    <a:pt x="-4993" y="977015"/>
                    <a:pt x="-17989" y="819406"/>
                    <a:pt x="0" y="693158"/>
                  </a:cubicBezTo>
                  <a:cubicBezTo>
                    <a:pt x="17989" y="566910"/>
                    <a:pt x="24907" y="32766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36" name="Grid Item 3">
              <a:extLst>
                <a:ext uri="{FF2B5EF4-FFF2-40B4-BE49-F238E27FC236}">
                  <a16:creationId xmlns:a16="http://schemas.microsoft.com/office/drawing/2014/main" id="{0F458C41-499A-4BE1-970D-31484451789B}"/>
                </a:ext>
              </a:extLst>
            </p:cNvPr>
            <p:cNvSpPr/>
            <p:nvPr/>
          </p:nvSpPr>
          <p:spPr>
            <a:xfrm>
              <a:off x="6207083" y="2539602"/>
              <a:ext cx="2177141" cy="2310527"/>
            </a:xfrm>
            <a:custGeom>
              <a:avLst/>
              <a:gdLst>
                <a:gd name="connsiteX0" fmla="*/ 0 w 2177141"/>
                <a:gd name="connsiteY0" fmla="*/ 0 h 2310527"/>
                <a:gd name="connsiteX1" fmla="*/ 544285 w 2177141"/>
                <a:gd name="connsiteY1" fmla="*/ 0 h 2310527"/>
                <a:gd name="connsiteX2" fmla="*/ 1045028 w 2177141"/>
                <a:gd name="connsiteY2" fmla="*/ 0 h 2310527"/>
                <a:gd name="connsiteX3" fmla="*/ 1632856 w 2177141"/>
                <a:gd name="connsiteY3" fmla="*/ 0 h 2310527"/>
                <a:gd name="connsiteX4" fmla="*/ 2177141 w 2177141"/>
                <a:gd name="connsiteY4" fmla="*/ 0 h 2310527"/>
                <a:gd name="connsiteX5" fmla="*/ 2177141 w 2177141"/>
                <a:gd name="connsiteY5" fmla="*/ 554526 h 2310527"/>
                <a:gd name="connsiteX6" fmla="*/ 2177141 w 2177141"/>
                <a:gd name="connsiteY6" fmla="*/ 1132158 h 2310527"/>
                <a:gd name="connsiteX7" fmla="*/ 2177141 w 2177141"/>
                <a:gd name="connsiteY7" fmla="*/ 1686685 h 2310527"/>
                <a:gd name="connsiteX8" fmla="*/ 2177141 w 2177141"/>
                <a:gd name="connsiteY8" fmla="*/ 2310527 h 2310527"/>
                <a:gd name="connsiteX9" fmla="*/ 1698170 w 2177141"/>
                <a:gd name="connsiteY9" fmla="*/ 2310527 h 2310527"/>
                <a:gd name="connsiteX10" fmla="*/ 1153885 w 2177141"/>
                <a:gd name="connsiteY10" fmla="*/ 2310527 h 2310527"/>
                <a:gd name="connsiteX11" fmla="*/ 653142 w 2177141"/>
                <a:gd name="connsiteY11" fmla="*/ 2310527 h 2310527"/>
                <a:gd name="connsiteX12" fmla="*/ 0 w 2177141"/>
                <a:gd name="connsiteY12" fmla="*/ 2310527 h 2310527"/>
                <a:gd name="connsiteX13" fmla="*/ 0 w 2177141"/>
                <a:gd name="connsiteY13" fmla="*/ 1779106 h 2310527"/>
                <a:gd name="connsiteX14" fmla="*/ 0 w 2177141"/>
                <a:gd name="connsiteY14" fmla="*/ 1224579 h 2310527"/>
                <a:gd name="connsiteX15" fmla="*/ 0 w 2177141"/>
                <a:gd name="connsiteY15" fmla="*/ 693158 h 2310527"/>
                <a:gd name="connsiteX16" fmla="*/ 0 w 2177141"/>
                <a:gd name="connsiteY16" fmla="*/ 0 h 2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7141" h="2310527" extrusionOk="0">
                  <a:moveTo>
                    <a:pt x="0" y="0"/>
                  </a:moveTo>
                  <a:cubicBezTo>
                    <a:pt x="124387" y="26105"/>
                    <a:pt x="274276" y="26639"/>
                    <a:pt x="544285" y="0"/>
                  </a:cubicBezTo>
                  <a:cubicBezTo>
                    <a:pt x="814294" y="-26639"/>
                    <a:pt x="868441" y="11349"/>
                    <a:pt x="1045028" y="0"/>
                  </a:cubicBezTo>
                  <a:cubicBezTo>
                    <a:pt x="1221615" y="-11349"/>
                    <a:pt x="1505345" y="-12721"/>
                    <a:pt x="1632856" y="0"/>
                  </a:cubicBezTo>
                  <a:cubicBezTo>
                    <a:pt x="1760367" y="12721"/>
                    <a:pt x="1956398" y="6379"/>
                    <a:pt x="2177141" y="0"/>
                  </a:cubicBezTo>
                  <a:cubicBezTo>
                    <a:pt x="2202177" y="156731"/>
                    <a:pt x="2197054" y="352924"/>
                    <a:pt x="2177141" y="554526"/>
                  </a:cubicBezTo>
                  <a:cubicBezTo>
                    <a:pt x="2157228" y="756128"/>
                    <a:pt x="2152911" y="1012162"/>
                    <a:pt x="2177141" y="1132158"/>
                  </a:cubicBezTo>
                  <a:cubicBezTo>
                    <a:pt x="2201371" y="1252154"/>
                    <a:pt x="2158927" y="1452915"/>
                    <a:pt x="2177141" y="1686685"/>
                  </a:cubicBezTo>
                  <a:cubicBezTo>
                    <a:pt x="2195355" y="1920455"/>
                    <a:pt x="2163290" y="2002677"/>
                    <a:pt x="2177141" y="2310527"/>
                  </a:cubicBezTo>
                  <a:cubicBezTo>
                    <a:pt x="2017167" y="2304435"/>
                    <a:pt x="1835566" y="2290806"/>
                    <a:pt x="1698170" y="2310527"/>
                  </a:cubicBezTo>
                  <a:cubicBezTo>
                    <a:pt x="1560774" y="2330248"/>
                    <a:pt x="1422868" y="2308660"/>
                    <a:pt x="1153885" y="2310527"/>
                  </a:cubicBezTo>
                  <a:cubicBezTo>
                    <a:pt x="884902" y="2312394"/>
                    <a:pt x="889160" y="2309104"/>
                    <a:pt x="653142" y="2310527"/>
                  </a:cubicBezTo>
                  <a:cubicBezTo>
                    <a:pt x="417124" y="2311950"/>
                    <a:pt x="301644" y="2341901"/>
                    <a:pt x="0" y="2310527"/>
                  </a:cubicBezTo>
                  <a:cubicBezTo>
                    <a:pt x="7168" y="2197549"/>
                    <a:pt x="-20571" y="2038185"/>
                    <a:pt x="0" y="1779106"/>
                  </a:cubicBezTo>
                  <a:cubicBezTo>
                    <a:pt x="20571" y="1520027"/>
                    <a:pt x="4993" y="1472143"/>
                    <a:pt x="0" y="1224579"/>
                  </a:cubicBezTo>
                  <a:cubicBezTo>
                    <a:pt x="-4993" y="977015"/>
                    <a:pt x="-17989" y="819406"/>
                    <a:pt x="0" y="693158"/>
                  </a:cubicBezTo>
                  <a:cubicBezTo>
                    <a:pt x="17989" y="566910"/>
                    <a:pt x="24907" y="32766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29" name="Grid Item 4">
              <a:extLst>
                <a:ext uri="{FF2B5EF4-FFF2-40B4-BE49-F238E27FC236}">
                  <a16:creationId xmlns:a16="http://schemas.microsoft.com/office/drawing/2014/main" id="{C5E04ADB-33A1-44FA-9024-7C2135EDCC63}"/>
                </a:ext>
              </a:extLst>
            </p:cNvPr>
            <p:cNvSpPr/>
            <p:nvPr/>
          </p:nvSpPr>
          <p:spPr>
            <a:xfrm>
              <a:off x="8548010" y="2539602"/>
              <a:ext cx="2177141" cy="2310527"/>
            </a:xfrm>
            <a:custGeom>
              <a:avLst/>
              <a:gdLst>
                <a:gd name="connsiteX0" fmla="*/ 0 w 2177141"/>
                <a:gd name="connsiteY0" fmla="*/ 0 h 2310527"/>
                <a:gd name="connsiteX1" fmla="*/ 544285 w 2177141"/>
                <a:gd name="connsiteY1" fmla="*/ 0 h 2310527"/>
                <a:gd name="connsiteX2" fmla="*/ 1045028 w 2177141"/>
                <a:gd name="connsiteY2" fmla="*/ 0 h 2310527"/>
                <a:gd name="connsiteX3" fmla="*/ 1632856 w 2177141"/>
                <a:gd name="connsiteY3" fmla="*/ 0 h 2310527"/>
                <a:gd name="connsiteX4" fmla="*/ 2177141 w 2177141"/>
                <a:gd name="connsiteY4" fmla="*/ 0 h 2310527"/>
                <a:gd name="connsiteX5" fmla="*/ 2177141 w 2177141"/>
                <a:gd name="connsiteY5" fmla="*/ 554526 h 2310527"/>
                <a:gd name="connsiteX6" fmla="*/ 2177141 w 2177141"/>
                <a:gd name="connsiteY6" fmla="*/ 1132158 h 2310527"/>
                <a:gd name="connsiteX7" fmla="*/ 2177141 w 2177141"/>
                <a:gd name="connsiteY7" fmla="*/ 1686685 h 2310527"/>
                <a:gd name="connsiteX8" fmla="*/ 2177141 w 2177141"/>
                <a:gd name="connsiteY8" fmla="*/ 2310527 h 2310527"/>
                <a:gd name="connsiteX9" fmla="*/ 1698170 w 2177141"/>
                <a:gd name="connsiteY9" fmla="*/ 2310527 h 2310527"/>
                <a:gd name="connsiteX10" fmla="*/ 1153885 w 2177141"/>
                <a:gd name="connsiteY10" fmla="*/ 2310527 h 2310527"/>
                <a:gd name="connsiteX11" fmla="*/ 653142 w 2177141"/>
                <a:gd name="connsiteY11" fmla="*/ 2310527 h 2310527"/>
                <a:gd name="connsiteX12" fmla="*/ 0 w 2177141"/>
                <a:gd name="connsiteY12" fmla="*/ 2310527 h 2310527"/>
                <a:gd name="connsiteX13" fmla="*/ 0 w 2177141"/>
                <a:gd name="connsiteY13" fmla="*/ 1779106 h 2310527"/>
                <a:gd name="connsiteX14" fmla="*/ 0 w 2177141"/>
                <a:gd name="connsiteY14" fmla="*/ 1224579 h 2310527"/>
                <a:gd name="connsiteX15" fmla="*/ 0 w 2177141"/>
                <a:gd name="connsiteY15" fmla="*/ 693158 h 2310527"/>
                <a:gd name="connsiteX16" fmla="*/ 0 w 2177141"/>
                <a:gd name="connsiteY16" fmla="*/ 0 h 231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7141" h="2310527" extrusionOk="0">
                  <a:moveTo>
                    <a:pt x="0" y="0"/>
                  </a:moveTo>
                  <a:cubicBezTo>
                    <a:pt x="124387" y="26105"/>
                    <a:pt x="274276" y="26639"/>
                    <a:pt x="544285" y="0"/>
                  </a:cubicBezTo>
                  <a:cubicBezTo>
                    <a:pt x="814294" y="-26639"/>
                    <a:pt x="868441" y="11349"/>
                    <a:pt x="1045028" y="0"/>
                  </a:cubicBezTo>
                  <a:cubicBezTo>
                    <a:pt x="1221615" y="-11349"/>
                    <a:pt x="1505345" y="-12721"/>
                    <a:pt x="1632856" y="0"/>
                  </a:cubicBezTo>
                  <a:cubicBezTo>
                    <a:pt x="1760367" y="12721"/>
                    <a:pt x="1956398" y="6379"/>
                    <a:pt x="2177141" y="0"/>
                  </a:cubicBezTo>
                  <a:cubicBezTo>
                    <a:pt x="2202177" y="156731"/>
                    <a:pt x="2197054" y="352924"/>
                    <a:pt x="2177141" y="554526"/>
                  </a:cubicBezTo>
                  <a:cubicBezTo>
                    <a:pt x="2157228" y="756128"/>
                    <a:pt x="2152911" y="1012162"/>
                    <a:pt x="2177141" y="1132158"/>
                  </a:cubicBezTo>
                  <a:cubicBezTo>
                    <a:pt x="2201371" y="1252154"/>
                    <a:pt x="2158927" y="1452915"/>
                    <a:pt x="2177141" y="1686685"/>
                  </a:cubicBezTo>
                  <a:cubicBezTo>
                    <a:pt x="2195355" y="1920455"/>
                    <a:pt x="2163290" y="2002677"/>
                    <a:pt x="2177141" y="2310527"/>
                  </a:cubicBezTo>
                  <a:cubicBezTo>
                    <a:pt x="2017167" y="2304435"/>
                    <a:pt x="1835566" y="2290806"/>
                    <a:pt x="1698170" y="2310527"/>
                  </a:cubicBezTo>
                  <a:cubicBezTo>
                    <a:pt x="1560774" y="2330248"/>
                    <a:pt x="1422868" y="2308660"/>
                    <a:pt x="1153885" y="2310527"/>
                  </a:cubicBezTo>
                  <a:cubicBezTo>
                    <a:pt x="884902" y="2312394"/>
                    <a:pt x="889160" y="2309104"/>
                    <a:pt x="653142" y="2310527"/>
                  </a:cubicBezTo>
                  <a:cubicBezTo>
                    <a:pt x="417124" y="2311950"/>
                    <a:pt x="301644" y="2341901"/>
                    <a:pt x="0" y="2310527"/>
                  </a:cubicBezTo>
                  <a:cubicBezTo>
                    <a:pt x="7168" y="2197549"/>
                    <a:pt x="-20571" y="2038185"/>
                    <a:pt x="0" y="1779106"/>
                  </a:cubicBezTo>
                  <a:cubicBezTo>
                    <a:pt x="20571" y="1520027"/>
                    <a:pt x="4993" y="1472143"/>
                    <a:pt x="0" y="1224579"/>
                  </a:cubicBezTo>
                  <a:cubicBezTo>
                    <a:pt x="-4993" y="977015"/>
                    <a:pt x="-17989" y="819406"/>
                    <a:pt x="0" y="693158"/>
                  </a:cubicBezTo>
                  <a:cubicBezTo>
                    <a:pt x="17989" y="566910"/>
                    <a:pt x="24907" y="32766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E8E8E8"/>
              </a:solidFill>
              <a:extLst>
                <a:ext uri="{C807C97D-BFC1-408E-A445-0C87EB9F89A2}">
                  <ask:lineSketchStyleProps xmlns:ask="http://schemas.microsoft.com/office/drawing/2018/sketchyshapes" sd="1444070253">
                    <a:prstGeom prst="rect">
                      <a:avLst/>
                    </a:prstGeom>
                    <ask:type>
                      <ask:lineSketchFreehand/>
                    </ask:type>
                    <ask:seed>1444070253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59"/>
            </a:p>
          </p:txBody>
        </p:sp>
        <p:sp>
          <p:nvSpPr>
            <p:cNvPr id="5" name="Previous page">
              <a:extLst>
                <a:ext uri="{FF2B5EF4-FFF2-40B4-BE49-F238E27FC236}">
                  <a16:creationId xmlns:a16="http://schemas.microsoft.com/office/drawing/2014/main" id="{9E3D1BAC-3E04-4789-A9BE-270FA4024B4B}"/>
                </a:ext>
              </a:extLst>
            </p:cNvPr>
            <p:cNvSpPr/>
            <p:nvPr/>
          </p:nvSpPr>
          <p:spPr>
            <a:xfrm>
              <a:off x="1475182" y="3656339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&lt;</a:t>
              </a:r>
            </a:p>
          </p:txBody>
        </p:sp>
        <p:sp>
          <p:nvSpPr>
            <p:cNvPr id="6" name="Active Page">
              <a:extLst>
                <a:ext uri="{FF2B5EF4-FFF2-40B4-BE49-F238E27FC236}">
                  <a16:creationId xmlns:a16="http://schemas.microsoft.com/office/drawing/2014/main" id="{1A84505C-F782-45EA-A420-C9B80B210249}"/>
                </a:ext>
              </a:extLst>
            </p:cNvPr>
            <p:cNvSpPr/>
            <p:nvPr/>
          </p:nvSpPr>
          <p:spPr>
            <a:xfrm>
              <a:off x="5972179" y="5043491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105" y="9911"/>
                    <a:pt x="10633" y="126"/>
                    <a:pt x="21600" y="0"/>
                  </a:cubicBezTo>
                  <a:cubicBezTo>
                    <a:pt x="33738" y="881"/>
                    <a:pt x="41391" y="9985"/>
                    <a:pt x="43200" y="21600"/>
                  </a:cubicBezTo>
                  <a:cubicBezTo>
                    <a:pt x="42821" y="33510"/>
                    <a:pt x="31856" y="41752"/>
                    <a:pt x="21600" y="43200"/>
                  </a:cubicBezTo>
                  <a:cubicBezTo>
                    <a:pt x="10898" y="42900"/>
                    <a:pt x="-602" y="3278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376" y="10891"/>
                    <a:pt x="10440" y="-1895"/>
                    <a:pt x="21600" y="0"/>
                  </a:cubicBezTo>
                  <a:cubicBezTo>
                    <a:pt x="33071" y="-1020"/>
                    <a:pt x="43747" y="9562"/>
                    <a:pt x="43200" y="21600"/>
                  </a:cubicBezTo>
                  <a:cubicBezTo>
                    <a:pt x="44353" y="33709"/>
                    <a:pt x="34229" y="42209"/>
                    <a:pt x="21600" y="43200"/>
                  </a:cubicBezTo>
                  <a:cubicBezTo>
                    <a:pt x="10330" y="44959"/>
                    <a:pt x="-360" y="31943"/>
                    <a:pt x="0" y="21600"/>
                  </a:cubicBezTo>
                  <a:close/>
                </a:path>
              </a:pathLst>
            </a:custGeom>
            <a:solidFill>
              <a:srgbClr val="6698DA"/>
            </a:solidFill>
            <a:ln>
              <a:solidFill>
                <a:srgbClr val="6698DA"/>
              </a:solidFill>
              <a:extLst>
                <a:ext uri="{C807C97D-BFC1-408E-A445-0C87EB9F89A2}">
                  <ask:lineSketchStyleProps xmlns:ask="http://schemas.microsoft.com/office/drawing/2018/sketchyshapes" sd="86837363">
                    <a:prstGeom prst="ellipse">
                      <a:avLst/>
                    </a:prstGeom>
                    <ask:type>
                      <ask:lineSketchCurved/>
                    </ask:type>
                    <ask:seed>86837363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nactive Page">
              <a:extLst>
                <a:ext uri="{FF2B5EF4-FFF2-40B4-BE49-F238E27FC236}">
                  <a16:creationId xmlns:a16="http://schemas.microsoft.com/office/drawing/2014/main" id="{CD39F095-44B8-44B9-BD1F-934D9A039374}"/>
                </a:ext>
              </a:extLst>
            </p:cNvPr>
            <p:cNvSpPr/>
            <p:nvPr/>
          </p:nvSpPr>
          <p:spPr>
            <a:xfrm>
              <a:off x="6220184" y="5043491"/>
              <a:ext cx="43200" cy="43200"/>
            </a:xfrm>
            <a:custGeom>
              <a:avLst/>
              <a:gdLst>
                <a:gd name="connsiteX0" fmla="*/ 0 w 43200"/>
                <a:gd name="connsiteY0" fmla="*/ 21600 h 43200"/>
                <a:gd name="connsiteX1" fmla="*/ 21600 w 43200"/>
                <a:gd name="connsiteY1" fmla="*/ 0 h 43200"/>
                <a:gd name="connsiteX2" fmla="*/ 43200 w 43200"/>
                <a:gd name="connsiteY2" fmla="*/ 21600 h 43200"/>
                <a:gd name="connsiteX3" fmla="*/ 21600 w 43200"/>
                <a:gd name="connsiteY3" fmla="*/ 43200 h 43200"/>
                <a:gd name="connsiteX4" fmla="*/ 0 w 43200"/>
                <a:gd name="connsiteY4" fmla="*/ 21600 h 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" h="43200" fill="none" extrusionOk="0">
                  <a:moveTo>
                    <a:pt x="0" y="21600"/>
                  </a:moveTo>
                  <a:cubicBezTo>
                    <a:pt x="-439" y="9209"/>
                    <a:pt x="9567" y="334"/>
                    <a:pt x="21600" y="0"/>
                  </a:cubicBezTo>
                  <a:cubicBezTo>
                    <a:pt x="33673" y="-2029"/>
                    <a:pt x="43610" y="9676"/>
                    <a:pt x="43200" y="21600"/>
                  </a:cubicBezTo>
                  <a:cubicBezTo>
                    <a:pt x="43618" y="33973"/>
                    <a:pt x="34576" y="43910"/>
                    <a:pt x="21600" y="43200"/>
                  </a:cubicBezTo>
                  <a:cubicBezTo>
                    <a:pt x="9815" y="40985"/>
                    <a:pt x="-746" y="33848"/>
                    <a:pt x="0" y="21600"/>
                  </a:cubicBezTo>
                  <a:close/>
                </a:path>
                <a:path w="43200" h="43200" stroke="0" extrusionOk="0">
                  <a:moveTo>
                    <a:pt x="0" y="21600"/>
                  </a:moveTo>
                  <a:cubicBezTo>
                    <a:pt x="1738" y="8883"/>
                    <a:pt x="8635" y="-125"/>
                    <a:pt x="21600" y="0"/>
                  </a:cubicBezTo>
                  <a:cubicBezTo>
                    <a:pt x="35064" y="-336"/>
                    <a:pt x="41782" y="9229"/>
                    <a:pt x="43200" y="21600"/>
                  </a:cubicBezTo>
                  <a:cubicBezTo>
                    <a:pt x="44516" y="31562"/>
                    <a:pt x="33987" y="45186"/>
                    <a:pt x="21600" y="43200"/>
                  </a:cubicBezTo>
                  <a:cubicBezTo>
                    <a:pt x="9522" y="42713"/>
                    <a:pt x="-515" y="34002"/>
                    <a:pt x="0" y="21600"/>
                  </a:cubicBezTo>
                  <a:close/>
                </a:path>
              </a:pathLst>
            </a:custGeom>
            <a:solidFill>
              <a:srgbClr val="C0C0C0"/>
            </a:solidFill>
            <a:ln>
              <a:solidFill>
                <a:srgbClr val="C0C0C0"/>
              </a:solidFill>
              <a:extLst>
                <a:ext uri="{C807C97D-BFC1-408E-A445-0C87EB9F89A2}">
                  <ask:lineSketchStyleProps xmlns:ask="http://schemas.microsoft.com/office/drawing/2018/sketchyshapes" sd="3129880736">
                    <a:prstGeom prst="ellipse">
                      <a:avLst/>
                    </a:prstGeom>
                    <ask:type>
                      <ask:lineSketchCurved/>
                    </ask:type>
                    <ask:seed>3129880736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Previous page">
              <a:extLst>
                <a:ext uri="{FF2B5EF4-FFF2-40B4-BE49-F238E27FC236}">
                  <a16:creationId xmlns:a16="http://schemas.microsoft.com/office/drawing/2014/main" id="{23BDA600-B7D6-47C0-8E50-7ABC1A056E34}"/>
                </a:ext>
              </a:extLst>
            </p:cNvPr>
            <p:cNvSpPr/>
            <p:nvPr/>
          </p:nvSpPr>
          <p:spPr>
            <a:xfrm>
              <a:off x="10428683" y="3656339"/>
              <a:ext cx="296468" cy="296536"/>
            </a:xfrm>
            <a:custGeom>
              <a:avLst/>
              <a:gdLst>
                <a:gd name="connsiteX0" fmla="*/ 0 w 296468"/>
                <a:gd name="connsiteY0" fmla="*/ 0 h 296536"/>
                <a:gd name="connsiteX1" fmla="*/ 296468 w 296468"/>
                <a:gd name="connsiteY1" fmla="*/ 0 h 296536"/>
                <a:gd name="connsiteX2" fmla="*/ 296468 w 296468"/>
                <a:gd name="connsiteY2" fmla="*/ 296536 h 296536"/>
                <a:gd name="connsiteX3" fmla="*/ 0 w 296468"/>
                <a:gd name="connsiteY3" fmla="*/ 296536 h 296536"/>
                <a:gd name="connsiteX4" fmla="*/ 0 w 296468"/>
                <a:gd name="connsiteY4" fmla="*/ 0 h 29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468" h="296536" fill="none" extrusionOk="0">
                  <a:moveTo>
                    <a:pt x="0" y="0"/>
                  </a:moveTo>
                  <a:cubicBezTo>
                    <a:pt x="136803" y="-26254"/>
                    <a:pt x="246126" y="20955"/>
                    <a:pt x="296468" y="0"/>
                  </a:cubicBezTo>
                  <a:cubicBezTo>
                    <a:pt x="280363" y="97632"/>
                    <a:pt x="280831" y="196382"/>
                    <a:pt x="296468" y="296536"/>
                  </a:cubicBezTo>
                  <a:cubicBezTo>
                    <a:pt x="221385" y="274156"/>
                    <a:pt x="53864" y="289184"/>
                    <a:pt x="0" y="296536"/>
                  </a:cubicBezTo>
                  <a:cubicBezTo>
                    <a:pt x="-11932" y="239394"/>
                    <a:pt x="-1848" y="120728"/>
                    <a:pt x="0" y="0"/>
                  </a:cubicBezTo>
                  <a:close/>
                </a:path>
                <a:path w="296468" h="296536" stroke="0" extrusionOk="0">
                  <a:moveTo>
                    <a:pt x="0" y="0"/>
                  </a:moveTo>
                  <a:cubicBezTo>
                    <a:pt x="91622" y="-13637"/>
                    <a:pt x="230731" y="24137"/>
                    <a:pt x="296468" y="0"/>
                  </a:cubicBezTo>
                  <a:cubicBezTo>
                    <a:pt x="320862" y="89349"/>
                    <a:pt x="292640" y="223709"/>
                    <a:pt x="296468" y="296536"/>
                  </a:cubicBezTo>
                  <a:cubicBezTo>
                    <a:pt x="190898" y="314596"/>
                    <a:pt x="79140" y="307652"/>
                    <a:pt x="0" y="296536"/>
                  </a:cubicBezTo>
                  <a:cubicBezTo>
                    <a:pt x="15225" y="249189"/>
                    <a:pt x="6752" y="117628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  <a:ln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981765707">
                    <a:prstGeom prst="rect">
                      <a:avLst/>
                    </a:prstGeom>
                    <ask:type>
                      <ask:lineSketchCurved/>
                    </ask:type>
                    <ask:seed>981765707</ask:seed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Segoe Print" panose="02000600000000000000" pitchFamily="2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783083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cation Site - Edit M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 Site -- Read-Only M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1259</Words>
  <Application>Microsoft Office PowerPoint</Application>
  <PresentationFormat>Ledger Paper (11x17 in)</PresentationFormat>
  <Paragraphs>366</Paragraphs>
  <Slides>22</Slides>
  <Notes>18</Notes>
  <HiddenSlides>21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Print</vt:lpstr>
      <vt:lpstr>Segoe UI</vt:lpstr>
      <vt:lpstr>Communication Site - Edit Mode</vt:lpstr>
      <vt:lpstr>Communication Site -- Read-Only Mode</vt:lpstr>
      <vt:lpstr>1_Custom Design</vt:lpstr>
      <vt:lpstr>Communication Site</vt:lpstr>
      <vt:lpstr>Events Web Part</vt:lpstr>
      <vt:lpstr>Documents Web Part</vt:lpstr>
      <vt:lpstr>Links Web Part</vt:lpstr>
      <vt:lpstr>People Web Part</vt:lpstr>
      <vt:lpstr>Generic Grid Layout Web Part – Full width</vt:lpstr>
      <vt:lpstr>Generic Grid Layout Web Part – 2/3 columns</vt:lpstr>
      <vt:lpstr>Generic Grid Layout Web Part – 1/3 column</vt:lpstr>
      <vt:lpstr>Generic Filmstrip Layout Web Part – Full width</vt:lpstr>
      <vt:lpstr>Generic FIlmstrip Layout Web Part – 2/3 columns</vt:lpstr>
      <vt:lpstr>Generic FIlmstrip Layout Web Part – 2/3 columns</vt:lpstr>
      <vt:lpstr>Generic Carousel Layout Web Part – Full width</vt:lpstr>
      <vt:lpstr>Generic Carousel Layout Web Part – 2/3 columns</vt:lpstr>
      <vt:lpstr>Generic Carousel Layout Web Part – 2/3 columns</vt:lpstr>
      <vt:lpstr>Generic List Layout Web Part – Full width</vt:lpstr>
      <vt:lpstr>Generic List Layout Web Part – 2/3 columns</vt:lpstr>
      <vt:lpstr>Generic List Layout Web Part – 2/3 columns</vt:lpstr>
      <vt:lpstr>PowerPoint Presentation</vt:lpstr>
      <vt:lpstr>SharePoint Themes</vt:lpstr>
      <vt:lpstr>SharePoint Dark Themes</vt:lpstr>
      <vt:lpstr>SharePoint Dark Themes</vt:lpstr>
      <vt:lpstr>SharePoint Tints and Shades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Bernier</dc:creator>
  <cp:lastModifiedBy>Hugo Bernier</cp:lastModifiedBy>
  <cp:revision>4</cp:revision>
  <dcterms:created xsi:type="dcterms:W3CDTF">2019-08-01T21:40:34Z</dcterms:created>
  <dcterms:modified xsi:type="dcterms:W3CDTF">2019-08-04T15:36:08Z</dcterms:modified>
</cp:coreProperties>
</file>