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4" r:id="rId6"/>
    <p:sldId id="261" r:id="rId7"/>
    <p:sldId id="257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3602038"/>
            <a:ext cx="12205625" cy="3255962"/>
          </a:xfrm>
          <a:prstGeom prst="rect">
            <a:avLst/>
          </a:prstGeom>
          <a:solidFill>
            <a:srgbClr val="3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-13625" y="0"/>
            <a:ext cx="12205625" cy="87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111288"/>
          </a:xfrm>
        </p:spPr>
        <p:txBody>
          <a:bodyPr anchor="b"/>
          <a:lstStyle>
            <a:lvl1pPr algn="l">
              <a:defRPr sz="6000" b="0" i="0" baseline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 dirty="0"/>
              <a:t>Click here to edit Master title style...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812" y="4151314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3149"/>
            <a:ext cx="1784684" cy="8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1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1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71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980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1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640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43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2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7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96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0D7-B375-4AD6-A085-148413541DD8}" type="datetimeFigureOut">
              <a:rPr lang="cs-CZ" smtClean="0"/>
              <a:t>14.05.2017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7D62-B6B4-4CD0-B887-82C4FA4A5A8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-13625" y="-1"/>
            <a:ext cx="12205625" cy="241069"/>
          </a:xfrm>
          <a:prstGeom prst="rect">
            <a:avLst/>
          </a:prstGeom>
          <a:solidFill>
            <a:srgbClr val="3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3626" y="6616932"/>
            <a:ext cx="12205625" cy="241069"/>
          </a:xfrm>
          <a:prstGeom prst="rect">
            <a:avLst/>
          </a:prstGeom>
          <a:solidFill>
            <a:srgbClr val="3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282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vv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vvm.com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-hands-on-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anti/dotvvm-hands-on-lab" TargetMode="External"/><Relationship Id="rId2" Type="http://schemas.openxmlformats.org/officeDocument/2006/relationships/hyperlink" Target="https://www.dotvv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riganti/dotvvm" TargetMode="External"/><Relationship Id="rId2" Type="http://schemas.openxmlformats.org/officeDocument/2006/relationships/hyperlink" Target="https://www.dotvvm.com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dotvvm" TargetMode="External"/><Relationship Id="rId4" Type="http://schemas.openxmlformats.org/officeDocument/2006/relationships/hyperlink" Target="https://github.com/riganti/dotv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DotVVM</a:t>
            </a:r>
            <a:r>
              <a:rPr lang="en-US" dirty="0"/>
              <a:t> Hands on Labs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&lt;DATE&gt;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&lt;PLACE&gt;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73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DotVVM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framework for web</a:t>
            </a:r>
          </a:p>
          <a:p>
            <a:r>
              <a:rPr lang="en-US" dirty="0"/>
              <a:t>MVVM Design Pattern</a:t>
            </a:r>
          </a:p>
          <a:p>
            <a:r>
              <a:rPr lang="en-US" dirty="0"/>
              <a:t>Uses C# and HTML/CSS</a:t>
            </a:r>
          </a:p>
          <a:p>
            <a:r>
              <a:rPr lang="en-US" dirty="0"/>
              <a:t>No need to write tons of JavaScript</a:t>
            </a:r>
          </a:p>
          <a:p>
            <a:endParaRPr lang="en-US" dirty="0"/>
          </a:p>
          <a:p>
            <a:r>
              <a:rPr lang="en-US" dirty="0"/>
              <a:t>First Step</a:t>
            </a:r>
          </a:p>
          <a:p>
            <a:pPr lvl="1"/>
            <a:r>
              <a:rPr lang="en-US" b="1" dirty="0"/>
              <a:t>Install the “</a:t>
            </a:r>
            <a:r>
              <a:rPr lang="en-US" b="1" dirty="0" err="1"/>
              <a:t>DotVVM</a:t>
            </a:r>
            <a:r>
              <a:rPr lang="en-US" b="1" dirty="0"/>
              <a:t> for Visual Studio” extension</a:t>
            </a:r>
          </a:p>
          <a:p>
            <a:pPr lvl="2"/>
            <a:r>
              <a:rPr lang="en-US" dirty="0">
                <a:hlinkClick r:id="rId2"/>
              </a:rPr>
              <a:t>https://www.dotvvm.com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640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077"/>
          <a:stretch/>
        </p:blipFill>
        <p:spPr>
          <a:xfrm>
            <a:off x="91950" y="2007310"/>
            <a:ext cx="6353064" cy="4063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29" y="2033785"/>
            <a:ext cx="6148077" cy="40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DotVVM</a:t>
            </a:r>
            <a:r>
              <a:rPr lang="en-US" dirty="0"/>
              <a:t> Products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</a:t>
            </a:r>
          </a:p>
          <a:p>
            <a:pPr lvl="1"/>
            <a:r>
              <a:rPr lang="en-US" dirty="0"/>
              <a:t>Framework with built-in controls</a:t>
            </a:r>
          </a:p>
          <a:p>
            <a:pPr lvl="1"/>
            <a:r>
              <a:rPr lang="en-US" dirty="0"/>
              <a:t>Visual Studio extension</a:t>
            </a:r>
          </a:p>
          <a:p>
            <a:pPr lvl="1"/>
            <a:r>
              <a:rPr lang="en-US" dirty="0"/>
              <a:t>(that’s all you will need today)</a:t>
            </a:r>
          </a:p>
          <a:p>
            <a:pPr lvl="1"/>
            <a:endParaRPr lang="en-US" dirty="0"/>
          </a:p>
          <a:p>
            <a:r>
              <a:rPr lang="en-US" b="1" dirty="0"/>
              <a:t>Commercial</a:t>
            </a:r>
          </a:p>
          <a:p>
            <a:pPr lvl="1"/>
            <a:r>
              <a:rPr lang="en-US" dirty="0"/>
              <a:t>Bootstrap for </a:t>
            </a:r>
            <a:r>
              <a:rPr lang="en-US" dirty="0" err="1"/>
              <a:t>DotVVM</a:t>
            </a:r>
            <a:endParaRPr lang="en-US" dirty="0"/>
          </a:p>
          <a:p>
            <a:pPr lvl="1"/>
            <a:r>
              <a:rPr lang="en-US" dirty="0" err="1"/>
              <a:t>DotVVM</a:t>
            </a:r>
            <a:r>
              <a:rPr lang="en-US" dirty="0"/>
              <a:t> Business Pack</a:t>
            </a:r>
          </a:p>
          <a:p>
            <a:pPr lvl="1"/>
            <a:r>
              <a:rPr lang="en-US" dirty="0"/>
              <a:t>Visual Studio extension (with more features)</a:t>
            </a:r>
          </a:p>
          <a:p>
            <a:pPr lvl="2"/>
            <a:r>
              <a:rPr lang="en-US" dirty="0"/>
              <a:t>Sign Up for 30-Days Trial at </a:t>
            </a:r>
            <a:r>
              <a:rPr lang="en-US" dirty="0">
                <a:hlinkClick r:id="rId2"/>
              </a:rPr>
              <a:t>https://www.dotvvm.com/login</a:t>
            </a:r>
            <a:r>
              <a:rPr lang="en-US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928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DotVVM</a:t>
            </a:r>
            <a:r>
              <a:rPr lang="en-US" dirty="0"/>
              <a:t> Support Plans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421" y="1592875"/>
            <a:ext cx="11871158" cy="46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blog website with admin section</a:t>
            </a:r>
          </a:p>
          <a:p>
            <a:endParaRPr lang="en-US" dirty="0"/>
          </a:p>
          <a:p>
            <a:r>
              <a:rPr lang="en-US" dirty="0"/>
              <a:t>Technologies</a:t>
            </a:r>
          </a:p>
          <a:p>
            <a:pPr lvl="1"/>
            <a:r>
              <a:rPr lang="en-US" dirty="0" err="1"/>
              <a:t>DotVVM</a:t>
            </a:r>
            <a:r>
              <a:rPr lang="en-US" dirty="0"/>
              <a:t> 1.1</a:t>
            </a:r>
          </a:p>
          <a:p>
            <a:pPr lvl="1"/>
            <a:r>
              <a:rPr lang="en-US" dirty="0"/>
              <a:t>.NET Framework 4.5.1</a:t>
            </a:r>
          </a:p>
          <a:p>
            <a:pPr lvl="1"/>
            <a:r>
              <a:rPr lang="en-US" dirty="0"/>
              <a:t>Entity Framework 6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https://github.com/riganti/dotvvm-hands-on-lab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06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basic principles of </a:t>
            </a:r>
            <a:r>
              <a:rPr lang="en-US" dirty="0" err="1"/>
              <a:t>DotVVM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to build a non-trivial web app</a:t>
            </a:r>
          </a:p>
          <a:p>
            <a:pPr lvl="1"/>
            <a:r>
              <a:rPr lang="en-US" dirty="0"/>
              <a:t>Working with database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Custom controls</a:t>
            </a:r>
          </a:p>
          <a:p>
            <a:endParaRPr lang="en-US" dirty="0"/>
          </a:p>
          <a:p>
            <a:r>
              <a:rPr lang="en-US" dirty="0"/>
              <a:t>See whether </a:t>
            </a:r>
            <a:r>
              <a:rPr lang="en-US" dirty="0" err="1"/>
              <a:t>DotVVM</a:t>
            </a:r>
            <a:r>
              <a:rPr lang="en-US" dirty="0"/>
              <a:t> is a good idea for your next web app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31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the “</a:t>
            </a:r>
            <a:r>
              <a:rPr lang="en-US" b="1" dirty="0" err="1"/>
              <a:t>DotVVM</a:t>
            </a:r>
            <a:r>
              <a:rPr lang="en-US" b="1" dirty="0"/>
              <a:t> for Visual Studio” extension</a:t>
            </a:r>
          </a:p>
          <a:p>
            <a:pPr lvl="1"/>
            <a:r>
              <a:rPr lang="en-US" dirty="0">
                <a:hlinkClick r:id="rId2"/>
              </a:rPr>
              <a:t>https://www.dotvvm.com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Follow the instructions on the website</a:t>
            </a:r>
            <a:endParaRPr lang="en-US" b="1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https://github.com/riganti/dotvvm-hands-on-lab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8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https://www.dotvvm.com/docs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Gitter</a:t>
            </a:r>
            <a:r>
              <a:rPr lang="en-US" dirty="0"/>
              <a:t> chat</a:t>
            </a:r>
          </a:p>
          <a:p>
            <a:pPr lvl="1"/>
            <a:r>
              <a:rPr lang="en-US" dirty="0">
                <a:hlinkClick r:id="rId3"/>
              </a:rPr>
              <a:t>https://gitter.im/riganti/dotvvm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4"/>
              </a:rPr>
              <a:t>https://github.com/riganti/dotvvm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Follow us on Twitter! 	</a:t>
            </a:r>
            <a:r>
              <a:rPr lang="en-US" b="1" dirty="0">
                <a:hlinkClick r:id="rId5"/>
              </a:rPr>
              <a:t>@</a:t>
            </a:r>
            <a:r>
              <a:rPr lang="en-US" b="1" dirty="0" err="1">
                <a:hlinkClick r:id="rId5"/>
              </a:rPr>
              <a:t>dotvvm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253209918"/>
      </p:ext>
    </p:extLst>
  </p:cSld>
  <p:clrMapOvr>
    <a:masterClrMapping/>
  </p:clrMapOvr>
</p:sld>
</file>

<file path=ppt/theme/theme1.xml><?xml version="1.0" encoding="utf-8"?>
<a:theme xmlns:a="http://schemas.openxmlformats.org/drawingml/2006/main" name="DotVVM">
  <a:themeElements>
    <a:clrScheme name="Custom 5">
      <a:dk1>
        <a:sysClr val="windowText" lastClr="000000"/>
      </a:dk1>
      <a:lt1>
        <a:sysClr val="window" lastClr="FFFFFF"/>
      </a:lt1>
      <a:dk2>
        <a:srgbClr val="2C3E50"/>
      </a:dk2>
      <a:lt2>
        <a:srgbClr val="2980B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2980B9"/>
      </a:hlink>
      <a:folHlink>
        <a:srgbClr val="3EBBF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DotVVM</Template>
  <TotalTime>440</TotalTime>
  <Words>241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Lato</vt:lpstr>
      <vt:lpstr>Segoe UI</vt:lpstr>
      <vt:lpstr>DotVVM</vt:lpstr>
      <vt:lpstr>DotVVM Hands on Labs</vt:lpstr>
      <vt:lpstr>What Is DotVVM</vt:lpstr>
      <vt:lpstr>Basic Principles</vt:lpstr>
      <vt:lpstr>DotVVM Products</vt:lpstr>
      <vt:lpstr>DotVVM Support Plans</vt:lpstr>
      <vt:lpstr>Hands on Lab</vt:lpstr>
      <vt:lpstr>Objectives</vt:lpstr>
      <vt:lpstr>Hands on Lab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 Hands on Labs</dc:title>
  <dc:creator>Tomáš Herceg (RIGANTI s.r.o.)</dc:creator>
  <cp:lastModifiedBy>Tomáš Herceg (RIGANTI s.r.o.)</cp:lastModifiedBy>
  <cp:revision>17</cp:revision>
  <dcterms:created xsi:type="dcterms:W3CDTF">2017-04-24T09:16:03Z</dcterms:created>
  <dcterms:modified xsi:type="dcterms:W3CDTF">2017-05-15T04:41:47Z</dcterms:modified>
</cp:coreProperties>
</file>