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3F4"/>
    <a:srgbClr val="3773C2"/>
    <a:srgbClr val="3D3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18DF2-322D-41FC-8A88-3204F0DEF66B}" v="340" dt="2020-03-04T09:54:33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8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Nwonah" userId="85903cd570020a3a" providerId="LiveId" clId="{4FC18DF2-322D-41FC-8A88-3204F0DEF66B}"/>
    <pc:docChg chg="undo custSel mod addSld delSld modSld sldOrd modMainMaster">
      <pc:chgData name="Vincent Nwonah" userId="85903cd570020a3a" providerId="LiveId" clId="{4FC18DF2-322D-41FC-8A88-3204F0DEF66B}" dt="2020-03-04T09:55:06.117" v="6334" actId="2696"/>
      <pc:docMkLst>
        <pc:docMk/>
      </pc:docMkLst>
      <pc:sldChg chg="addSp delSp modSp add modNotesTx">
        <pc:chgData name="Vincent Nwonah" userId="85903cd570020a3a" providerId="LiveId" clId="{4FC18DF2-322D-41FC-8A88-3204F0DEF66B}" dt="2020-02-24T15:04:36.512" v="1608" actId="20577"/>
        <pc:sldMkLst>
          <pc:docMk/>
          <pc:sldMk cId="3573655385" sldId="256"/>
        </pc:sldMkLst>
        <pc:spChg chg="del">
          <ac:chgData name="Vincent Nwonah" userId="85903cd570020a3a" providerId="LiveId" clId="{4FC18DF2-322D-41FC-8A88-3204F0DEF66B}" dt="2020-02-24T13:54:32.382" v="1" actId="478"/>
          <ac:spMkLst>
            <pc:docMk/>
            <pc:sldMk cId="3573655385" sldId="256"/>
            <ac:spMk id="2" creationId="{9E3C7E27-5942-4C44-AF07-D8057BE2A3B3}"/>
          </ac:spMkLst>
        </pc:spChg>
        <pc:spChg chg="del">
          <ac:chgData name="Vincent Nwonah" userId="85903cd570020a3a" providerId="LiveId" clId="{4FC18DF2-322D-41FC-8A88-3204F0DEF66B}" dt="2020-02-24T13:54:32.382" v="1" actId="478"/>
          <ac:spMkLst>
            <pc:docMk/>
            <pc:sldMk cId="3573655385" sldId="256"/>
            <ac:spMk id="3" creationId="{7476C4B5-3634-49E6-AB25-499C5047DFA8}"/>
          </ac:spMkLst>
        </pc:spChg>
        <pc:spChg chg="add del mod">
          <ac:chgData name="Vincent Nwonah" userId="85903cd570020a3a" providerId="LiveId" clId="{4FC18DF2-322D-41FC-8A88-3204F0DEF66B}" dt="2020-02-24T14:20:09.013" v="506" actId="478"/>
          <ac:spMkLst>
            <pc:docMk/>
            <pc:sldMk cId="3573655385" sldId="256"/>
            <ac:spMk id="6" creationId="{F5604736-841A-48C3-955C-F03859761AC0}"/>
          </ac:spMkLst>
        </pc:spChg>
        <pc:spChg chg="add mod">
          <ac:chgData name="Vincent Nwonah" userId="85903cd570020a3a" providerId="LiveId" clId="{4FC18DF2-322D-41FC-8A88-3204F0DEF66B}" dt="2020-02-24T13:59:01.680" v="18"/>
          <ac:spMkLst>
            <pc:docMk/>
            <pc:sldMk cId="3573655385" sldId="256"/>
            <ac:spMk id="7" creationId="{99A6DC8D-1C72-4170-BA39-B5600268F699}"/>
          </ac:spMkLst>
        </pc:spChg>
        <pc:spChg chg="add mod">
          <ac:chgData name="Vincent Nwonah" userId="85903cd570020a3a" providerId="LiveId" clId="{4FC18DF2-322D-41FC-8A88-3204F0DEF66B}" dt="2020-02-24T14:20:45.944" v="513" actId="1076"/>
          <ac:spMkLst>
            <pc:docMk/>
            <pc:sldMk cId="3573655385" sldId="256"/>
            <ac:spMk id="8" creationId="{96BC20B9-8DA6-46D2-9C4A-AAAB1CF8933E}"/>
          </ac:spMkLst>
        </pc:spChg>
        <pc:spChg chg="add del mod">
          <ac:chgData name="Vincent Nwonah" userId="85903cd570020a3a" providerId="LiveId" clId="{4FC18DF2-322D-41FC-8A88-3204F0DEF66B}" dt="2020-02-24T14:12:16.519" v="284" actId="478"/>
          <ac:spMkLst>
            <pc:docMk/>
            <pc:sldMk cId="3573655385" sldId="256"/>
            <ac:spMk id="9" creationId="{351C86A0-A942-4177-857A-53594B8C99F8}"/>
          </ac:spMkLst>
        </pc:spChg>
        <pc:spChg chg="add del mod">
          <ac:chgData name="Vincent Nwonah" userId="85903cd570020a3a" providerId="LiveId" clId="{4FC18DF2-322D-41FC-8A88-3204F0DEF66B}" dt="2020-02-24T14:09:38.662" v="270" actId="478"/>
          <ac:spMkLst>
            <pc:docMk/>
            <pc:sldMk cId="3573655385" sldId="256"/>
            <ac:spMk id="10" creationId="{F90B012A-12AB-42F8-878B-54BC4E33134F}"/>
          </ac:spMkLst>
        </pc:spChg>
        <pc:spChg chg="add del mod">
          <ac:chgData name="Vincent Nwonah" userId="85903cd570020a3a" providerId="LiveId" clId="{4FC18DF2-322D-41FC-8A88-3204F0DEF66B}" dt="2020-02-24T14:20:07.261" v="505" actId="478"/>
          <ac:spMkLst>
            <pc:docMk/>
            <pc:sldMk cId="3573655385" sldId="256"/>
            <ac:spMk id="11" creationId="{B546F99F-D00F-4F01-918C-F00B092F6173}"/>
          </ac:spMkLst>
        </pc:spChg>
        <pc:spChg chg="add mod">
          <ac:chgData name="Vincent Nwonah" userId="85903cd570020a3a" providerId="LiveId" clId="{4FC18DF2-322D-41FC-8A88-3204F0DEF66B}" dt="2020-02-24T14:20:49.669" v="514" actId="1076"/>
          <ac:spMkLst>
            <pc:docMk/>
            <pc:sldMk cId="3573655385" sldId="256"/>
            <ac:spMk id="12" creationId="{DA41E3DF-24A9-450C-BABD-9902BFE1DB5A}"/>
          </ac:spMkLst>
        </pc:spChg>
        <pc:picChg chg="add del mod">
          <ac:chgData name="Vincent Nwonah" userId="85903cd570020a3a" providerId="LiveId" clId="{4FC18DF2-322D-41FC-8A88-3204F0DEF66B}" dt="2020-02-24T14:20:05.630" v="504" actId="478"/>
          <ac:picMkLst>
            <pc:docMk/>
            <pc:sldMk cId="3573655385" sldId="256"/>
            <ac:picMk id="5" creationId="{D034DF06-C479-4603-A6C0-2F2E7E0B1459}"/>
          </ac:picMkLst>
        </pc:picChg>
      </pc:sldChg>
      <pc:sldChg chg="addSp delSp modSp add modNotesTx">
        <pc:chgData name="Vincent Nwonah" userId="85903cd570020a3a" providerId="LiveId" clId="{4FC18DF2-322D-41FC-8A88-3204F0DEF66B}" dt="2020-02-24T15:05:01.252" v="1666" actId="5793"/>
        <pc:sldMkLst>
          <pc:docMk/>
          <pc:sldMk cId="3495197428" sldId="257"/>
        </pc:sldMkLst>
        <pc:spChg chg="del">
          <ac:chgData name="Vincent Nwonah" userId="85903cd570020a3a" providerId="LiveId" clId="{4FC18DF2-322D-41FC-8A88-3204F0DEF66B}" dt="2020-02-24T14:21:05.058" v="516" actId="478"/>
          <ac:spMkLst>
            <pc:docMk/>
            <pc:sldMk cId="3495197428" sldId="257"/>
            <ac:spMk id="2" creationId="{2142A90E-3CA7-40B6-8706-E354BF56DCDC}"/>
          </ac:spMkLst>
        </pc:spChg>
        <pc:spChg chg="del">
          <ac:chgData name="Vincent Nwonah" userId="85903cd570020a3a" providerId="LiveId" clId="{4FC18DF2-322D-41FC-8A88-3204F0DEF66B}" dt="2020-02-24T14:21:07.517" v="517" actId="478"/>
          <ac:spMkLst>
            <pc:docMk/>
            <pc:sldMk cId="3495197428" sldId="257"/>
            <ac:spMk id="3" creationId="{C95DC415-F588-45BC-B1E3-69FD5FBA0405}"/>
          </ac:spMkLst>
        </pc:spChg>
        <pc:spChg chg="add mod">
          <ac:chgData name="Vincent Nwonah" userId="85903cd570020a3a" providerId="LiveId" clId="{4FC18DF2-322D-41FC-8A88-3204F0DEF66B}" dt="2020-02-24T14:33:23.301" v="816" actId="1037"/>
          <ac:spMkLst>
            <pc:docMk/>
            <pc:sldMk cId="3495197428" sldId="257"/>
            <ac:spMk id="4" creationId="{32F2BE25-106F-4ED0-8E17-57436A7A5C9E}"/>
          </ac:spMkLst>
        </pc:spChg>
        <pc:spChg chg="add del mod">
          <ac:chgData name="Vincent Nwonah" userId="85903cd570020a3a" providerId="LiveId" clId="{4FC18DF2-322D-41FC-8A88-3204F0DEF66B}" dt="2020-02-24T14:53:42.905" v="1406" actId="1035"/>
          <ac:spMkLst>
            <pc:docMk/>
            <pc:sldMk cId="3495197428" sldId="257"/>
            <ac:spMk id="5" creationId="{1E65F835-6526-4889-BE1D-809C1EEF0C20}"/>
          </ac:spMkLst>
        </pc:spChg>
      </pc:sldChg>
      <pc:sldChg chg="addSp delSp modSp add modNotesTx">
        <pc:chgData name="Vincent Nwonah" userId="85903cd570020a3a" providerId="LiveId" clId="{4FC18DF2-322D-41FC-8A88-3204F0DEF66B}" dt="2020-02-24T15:05:54.137" v="1716" actId="313"/>
        <pc:sldMkLst>
          <pc:docMk/>
          <pc:sldMk cId="3150327410" sldId="258"/>
        </pc:sldMkLst>
        <pc:spChg chg="del">
          <ac:chgData name="Vincent Nwonah" userId="85903cd570020a3a" providerId="LiveId" clId="{4FC18DF2-322D-41FC-8A88-3204F0DEF66B}" dt="2020-02-24T14:34:36.248" v="818" actId="478"/>
          <ac:spMkLst>
            <pc:docMk/>
            <pc:sldMk cId="3150327410" sldId="258"/>
            <ac:spMk id="2" creationId="{168F5207-0171-4C42-82EB-2DACB7696948}"/>
          </ac:spMkLst>
        </pc:spChg>
        <pc:spChg chg="del">
          <ac:chgData name="Vincent Nwonah" userId="85903cd570020a3a" providerId="LiveId" clId="{4FC18DF2-322D-41FC-8A88-3204F0DEF66B}" dt="2020-02-24T14:34:36.248" v="818" actId="478"/>
          <ac:spMkLst>
            <pc:docMk/>
            <pc:sldMk cId="3150327410" sldId="258"/>
            <ac:spMk id="3" creationId="{00C25238-AF2E-4F84-A12D-B0BDD86A4454}"/>
          </ac:spMkLst>
        </pc:spChg>
        <pc:spChg chg="add mod">
          <ac:chgData name="Vincent Nwonah" userId="85903cd570020a3a" providerId="LiveId" clId="{4FC18DF2-322D-41FC-8A88-3204F0DEF66B}" dt="2020-02-24T14:36:54.767" v="843" actId="121"/>
          <ac:spMkLst>
            <pc:docMk/>
            <pc:sldMk cId="3150327410" sldId="258"/>
            <ac:spMk id="4" creationId="{E8F49187-DD8A-4833-B1D4-10EBCB4D792C}"/>
          </ac:spMkLst>
        </pc:spChg>
        <pc:spChg chg="add del mod">
          <ac:chgData name="Vincent Nwonah" userId="85903cd570020a3a" providerId="LiveId" clId="{4FC18DF2-322D-41FC-8A88-3204F0DEF66B}" dt="2020-02-24T15:05:54.137" v="1716" actId="313"/>
          <ac:spMkLst>
            <pc:docMk/>
            <pc:sldMk cId="3150327410" sldId="258"/>
            <ac:spMk id="5" creationId="{06451BEB-C0AD-4C8F-9FC6-53621B61512E}"/>
          </ac:spMkLst>
        </pc:spChg>
      </pc:sldChg>
      <pc:sldChg chg="addSp delSp modSp add modNotesTx">
        <pc:chgData name="Vincent Nwonah" userId="85903cd570020a3a" providerId="LiveId" clId="{4FC18DF2-322D-41FC-8A88-3204F0DEF66B}" dt="2020-02-24T15:37:57.208" v="1860" actId="20577"/>
        <pc:sldMkLst>
          <pc:docMk/>
          <pc:sldMk cId="2001676439" sldId="259"/>
        </pc:sldMkLst>
        <pc:spChg chg="del">
          <ac:chgData name="Vincent Nwonah" userId="85903cd570020a3a" providerId="LiveId" clId="{4FC18DF2-322D-41FC-8A88-3204F0DEF66B}" dt="2020-02-24T14:54:15.203" v="1410" actId="478"/>
          <ac:spMkLst>
            <pc:docMk/>
            <pc:sldMk cId="2001676439" sldId="259"/>
            <ac:spMk id="2" creationId="{87081026-BDFF-43C8-B605-614007953749}"/>
          </ac:spMkLst>
        </pc:spChg>
        <pc:spChg chg="del">
          <ac:chgData name="Vincent Nwonah" userId="85903cd570020a3a" providerId="LiveId" clId="{4FC18DF2-322D-41FC-8A88-3204F0DEF66B}" dt="2020-02-24T14:54:15.203" v="1410" actId="478"/>
          <ac:spMkLst>
            <pc:docMk/>
            <pc:sldMk cId="2001676439" sldId="259"/>
            <ac:spMk id="3" creationId="{661EB0CC-97CF-4906-A849-C0B339C0C6F8}"/>
          </ac:spMkLst>
        </pc:spChg>
        <pc:spChg chg="add del">
          <ac:chgData name="Vincent Nwonah" userId="85903cd570020a3a" providerId="LiveId" clId="{4FC18DF2-322D-41FC-8A88-3204F0DEF66B}" dt="2020-02-24T14:54:13.318" v="1409" actId="478"/>
          <ac:spMkLst>
            <pc:docMk/>
            <pc:sldMk cId="2001676439" sldId="259"/>
            <ac:spMk id="4" creationId="{63957E66-50E3-44DE-AC35-506094C8A76C}"/>
          </ac:spMkLst>
        </pc:spChg>
        <pc:spChg chg="add del">
          <ac:chgData name="Vincent Nwonah" userId="85903cd570020a3a" providerId="LiveId" clId="{4FC18DF2-322D-41FC-8A88-3204F0DEF66B}" dt="2020-02-24T14:54:13.318" v="1409" actId="478"/>
          <ac:spMkLst>
            <pc:docMk/>
            <pc:sldMk cId="2001676439" sldId="259"/>
            <ac:spMk id="5" creationId="{CA47229C-E030-457E-9B12-AF288CFF2348}"/>
          </ac:spMkLst>
        </pc:spChg>
        <pc:spChg chg="add mod">
          <ac:chgData name="Vincent Nwonah" userId="85903cd570020a3a" providerId="LiveId" clId="{4FC18DF2-322D-41FC-8A88-3204F0DEF66B}" dt="2020-02-24T14:54:46.787" v="1460" actId="20577"/>
          <ac:spMkLst>
            <pc:docMk/>
            <pc:sldMk cId="2001676439" sldId="259"/>
            <ac:spMk id="6" creationId="{EEF7F4F2-2EA2-475F-BC2F-026F25AA9713}"/>
          </ac:spMkLst>
        </pc:spChg>
        <pc:spChg chg="add del">
          <ac:chgData name="Vincent Nwonah" userId="85903cd570020a3a" providerId="LiveId" clId="{4FC18DF2-322D-41FC-8A88-3204F0DEF66B}" dt="2020-02-24T14:54:54.811" v="1461" actId="478"/>
          <ac:spMkLst>
            <pc:docMk/>
            <pc:sldMk cId="2001676439" sldId="259"/>
            <ac:spMk id="7" creationId="{3D997340-FB86-4A2D-8E6E-C8CD793778CE}"/>
          </ac:spMkLst>
        </pc:spChg>
        <pc:picChg chg="add mod">
          <ac:chgData name="Vincent Nwonah" userId="85903cd570020a3a" providerId="LiveId" clId="{4FC18DF2-322D-41FC-8A88-3204F0DEF66B}" dt="2020-02-24T15:02:02.198" v="1498" actId="1076"/>
          <ac:picMkLst>
            <pc:docMk/>
            <pc:sldMk cId="2001676439" sldId="259"/>
            <ac:picMk id="1026" creationId="{0CD366C4-4BD7-46BC-AC5C-3A621DA09649}"/>
          </ac:picMkLst>
        </pc:picChg>
        <pc:picChg chg="add mod">
          <ac:chgData name="Vincent Nwonah" userId="85903cd570020a3a" providerId="LiveId" clId="{4FC18DF2-322D-41FC-8A88-3204F0DEF66B}" dt="2020-02-24T15:02:16.244" v="1500" actId="1076"/>
          <ac:picMkLst>
            <pc:docMk/>
            <pc:sldMk cId="2001676439" sldId="259"/>
            <ac:picMk id="1028" creationId="{B662FA71-0CDD-41BE-9999-480E8AC4CAEB}"/>
          </ac:picMkLst>
        </pc:picChg>
        <pc:picChg chg="add mod">
          <ac:chgData name="Vincent Nwonah" userId="85903cd570020a3a" providerId="LiveId" clId="{4FC18DF2-322D-41FC-8A88-3204F0DEF66B}" dt="2020-02-24T15:02:03.417" v="1499" actId="1076"/>
          <ac:picMkLst>
            <pc:docMk/>
            <pc:sldMk cId="2001676439" sldId="259"/>
            <ac:picMk id="1030" creationId="{BE9557AF-4531-4789-B2DB-FFC236DF8CFA}"/>
          </ac:picMkLst>
        </pc:picChg>
      </pc:sldChg>
      <pc:sldChg chg="addSp delSp modSp add">
        <pc:chgData name="Vincent Nwonah" userId="85903cd570020a3a" providerId="LiveId" clId="{4FC18DF2-322D-41FC-8A88-3204F0DEF66B}" dt="2020-02-24T15:49:27.302" v="2573" actId="20577"/>
        <pc:sldMkLst>
          <pc:docMk/>
          <pc:sldMk cId="2537044310" sldId="260"/>
        </pc:sldMkLst>
        <pc:spChg chg="del">
          <ac:chgData name="Vincent Nwonah" userId="85903cd570020a3a" providerId="LiveId" clId="{4FC18DF2-322D-41FC-8A88-3204F0DEF66B}" dt="2020-02-24T15:38:19.447" v="1863" actId="478"/>
          <ac:spMkLst>
            <pc:docMk/>
            <pc:sldMk cId="2537044310" sldId="260"/>
            <ac:spMk id="2" creationId="{CBFEFAB9-E9C3-45B5-BCCA-0064116EE32E}"/>
          </ac:spMkLst>
        </pc:spChg>
        <pc:spChg chg="del">
          <ac:chgData name="Vincent Nwonah" userId="85903cd570020a3a" providerId="LiveId" clId="{4FC18DF2-322D-41FC-8A88-3204F0DEF66B}" dt="2020-02-24T15:38:19.447" v="1863" actId="478"/>
          <ac:spMkLst>
            <pc:docMk/>
            <pc:sldMk cId="2537044310" sldId="260"/>
            <ac:spMk id="3" creationId="{4F5D1943-A2D4-419D-B792-98DC9DF035C5}"/>
          </ac:spMkLst>
        </pc:spChg>
        <pc:spChg chg="add del">
          <ac:chgData name="Vincent Nwonah" userId="85903cd570020a3a" providerId="LiveId" clId="{4FC18DF2-322D-41FC-8A88-3204F0DEF66B}" dt="2020-02-24T15:38:19.447" v="1863" actId="478"/>
          <ac:spMkLst>
            <pc:docMk/>
            <pc:sldMk cId="2537044310" sldId="260"/>
            <ac:spMk id="4" creationId="{6CB6311C-3BB4-402E-A552-33E85EE8EA01}"/>
          </ac:spMkLst>
        </pc:spChg>
        <pc:spChg chg="add del">
          <ac:chgData name="Vincent Nwonah" userId="85903cd570020a3a" providerId="LiveId" clId="{4FC18DF2-322D-41FC-8A88-3204F0DEF66B}" dt="2020-02-24T15:38:19.447" v="1863" actId="478"/>
          <ac:spMkLst>
            <pc:docMk/>
            <pc:sldMk cId="2537044310" sldId="260"/>
            <ac:spMk id="5" creationId="{3F3CD42B-6343-4501-A609-A73F0A603416}"/>
          </ac:spMkLst>
        </pc:spChg>
        <pc:spChg chg="add mod">
          <ac:chgData name="Vincent Nwonah" userId="85903cd570020a3a" providerId="LiveId" clId="{4FC18DF2-322D-41FC-8A88-3204F0DEF66B}" dt="2020-02-24T15:38:33.852" v="1878" actId="20577"/>
          <ac:spMkLst>
            <pc:docMk/>
            <pc:sldMk cId="2537044310" sldId="260"/>
            <ac:spMk id="6" creationId="{2490A770-9293-4B4D-B55B-B18367CF5136}"/>
          </ac:spMkLst>
        </pc:spChg>
        <pc:spChg chg="add mod">
          <ac:chgData name="Vincent Nwonah" userId="85903cd570020a3a" providerId="LiveId" clId="{4FC18DF2-322D-41FC-8A88-3204F0DEF66B}" dt="2020-02-24T15:49:27.302" v="2573" actId="20577"/>
          <ac:spMkLst>
            <pc:docMk/>
            <pc:sldMk cId="2537044310" sldId="260"/>
            <ac:spMk id="7" creationId="{1F9C436F-DEC7-4FD4-9F6F-4CF6280A3A7C}"/>
          </ac:spMkLst>
        </pc:spChg>
      </pc:sldChg>
      <pc:sldChg chg="addSp delSp modSp add">
        <pc:chgData name="Vincent Nwonah" userId="85903cd570020a3a" providerId="LiveId" clId="{4FC18DF2-322D-41FC-8A88-3204F0DEF66B}" dt="2020-03-04T09:11:19.815" v="4147" actId="20577"/>
        <pc:sldMkLst>
          <pc:docMk/>
          <pc:sldMk cId="708232431" sldId="261"/>
        </pc:sldMkLst>
        <pc:spChg chg="del">
          <ac:chgData name="Vincent Nwonah" userId="85903cd570020a3a" providerId="LiveId" clId="{4FC18DF2-322D-41FC-8A88-3204F0DEF66B}" dt="2020-02-24T15:47:04.051" v="2412" actId="478"/>
          <ac:spMkLst>
            <pc:docMk/>
            <pc:sldMk cId="708232431" sldId="261"/>
            <ac:spMk id="2" creationId="{C1E41FF8-4D35-4E2C-B78E-ED64BCA7FE33}"/>
          </ac:spMkLst>
        </pc:spChg>
        <pc:spChg chg="del">
          <ac:chgData name="Vincent Nwonah" userId="85903cd570020a3a" providerId="LiveId" clId="{4FC18DF2-322D-41FC-8A88-3204F0DEF66B}" dt="2020-02-24T15:47:04.051" v="2412" actId="478"/>
          <ac:spMkLst>
            <pc:docMk/>
            <pc:sldMk cId="708232431" sldId="261"/>
            <ac:spMk id="3" creationId="{3C45176C-AFA9-4450-8BD4-789E14A7E236}"/>
          </ac:spMkLst>
        </pc:spChg>
        <pc:spChg chg="add mod">
          <ac:chgData name="Vincent Nwonah" userId="85903cd570020a3a" providerId="LiveId" clId="{4FC18DF2-322D-41FC-8A88-3204F0DEF66B}" dt="2020-03-04T09:11:19.815" v="4147" actId="20577"/>
          <ac:spMkLst>
            <pc:docMk/>
            <pc:sldMk cId="708232431" sldId="261"/>
            <ac:spMk id="4" creationId="{86B2B6F6-A09E-430C-9FC4-1F2E463D643A}"/>
          </ac:spMkLst>
        </pc:spChg>
        <pc:spChg chg="add mod">
          <ac:chgData name="Vincent Nwonah" userId="85903cd570020a3a" providerId="LiveId" clId="{4FC18DF2-322D-41FC-8A88-3204F0DEF66B}" dt="2020-02-24T16:13:26.320" v="3086" actId="1076"/>
          <ac:spMkLst>
            <pc:docMk/>
            <pc:sldMk cId="708232431" sldId="261"/>
            <ac:spMk id="5" creationId="{51AE135A-3401-4674-AD52-18C5B7009A59}"/>
          </ac:spMkLst>
        </pc:spChg>
        <pc:spChg chg="add mod">
          <ac:chgData name="Vincent Nwonah" userId="85903cd570020a3a" providerId="LiveId" clId="{4FC18DF2-322D-41FC-8A88-3204F0DEF66B}" dt="2020-02-24T16:18:54.515" v="3162" actId="20577"/>
          <ac:spMkLst>
            <pc:docMk/>
            <pc:sldMk cId="708232431" sldId="261"/>
            <ac:spMk id="7" creationId="{A1DEE6C3-FE40-4736-AA00-4679BACAD28F}"/>
          </ac:spMkLst>
        </pc:spChg>
        <pc:spChg chg="add del mod">
          <ac:chgData name="Vincent Nwonah" userId="85903cd570020a3a" providerId="LiveId" clId="{4FC18DF2-322D-41FC-8A88-3204F0DEF66B}" dt="2020-02-24T16:07:20.138" v="2786" actId="478"/>
          <ac:spMkLst>
            <pc:docMk/>
            <pc:sldMk cId="708232431" sldId="261"/>
            <ac:spMk id="8" creationId="{DAB560F4-9A1B-4E03-A2C5-93C2EE4FEFD5}"/>
          </ac:spMkLst>
        </pc:spChg>
        <pc:picChg chg="add del mod">
          <ac:chgData name="Vincent Nwonah" userId="85903cd570020a3a" providerId="LiveId" clId="{4FC18DF2-322D-41FC-8A88-3204F0DEF66B}" dt="2020-02-24T16:10:24.446" v="2900" actId="478"/>
          <ac:picMkLst>
            <pc:docMk/>
            <pc:sldMk cId="708232431" sldId="261"/>
            <ac:picMk id="6" creationId="{F9BDCBBD-A730-4EB1-B9D6-A3F155A9C4CD}"/>
          </ac:picMkLst>
        </pc:picChg>
        <pc:picChg chg="add mod">
          <ac:chgData name="Vincent Nwonah" userId="85903cd570020a3a" providerId="LiveId" clId="{4FC18DF2-322D-41FC-8A88-3204F0DEF66B}" dt="2020-02-24T16:13:31.157" v="3087" actId="1076"/>
          <ac:picMkLst>
            <pc:docMk/>
            <pc:sldMk cId="708232431" sldId="261"/>
            <ac:picMk id="9" creationId="{AD75AA36-54E5-4912-833C-9722E9179A96}"/>
          </ac:picMkLst>
        </pc:picChg>
      </pc:sldChg>
      <pc:sldChg chg="addSp delSp modSp add">
        <pc:chgData name="Vincent Nwonah" userId="85903cd570020a3a" providerId="LiveId" clId="{4FC18DF2-322D-41FC-8A88-3204F0DEF66B}" dt="2020-02-24T16:34:52.280" v="3517" actId="571"/>
        <pc:sldMkLst>
          <pc:docMk/>
          <pc:sldMk cId="2467542988" sldId="262"/>
        </pc:sldMkLst>
        <pc:spChg chg="del">
          <ac:chgData name="Vincent Nwonah" userId="85903cd570020a3a" providerId="LiveId" clId="{4FC18DF2-322D-41FC-8A88-3204F0DEF66B}" dt="2020-02-24T16:25:34.926" v="3164" actId="478"/>
          <ac:spMkLst>
            <pc:docMk/>
            <pc:sldMk cId="2467542988" sldId="262"/>
            <ac:spMk id="2" creationId="{20C0E263-4132-42E1-AA73-D55D48559243}"/>
          </ac:spMkLst>
        </pc:spChg>
        <pc:spChg chg="del">
          <ac:chgData name="Vincent Nwonah" userId="85903cd570020a3a" providerId="LiveId" clId="{4FC18DF2-322D-41FC-8A88-3204F0DEF66B}" dt="2020-02-24T16:25:34.926" v="3164" actId="478"/>
          <ac:spMkLst>
            <pc:docMk/>
            <pc:sldMk cId="2467542988" sldId="262"/>
            <ac:spMk id="3" creationId="{0057257D-CB80-4B62-A7F3-F696A0B3A532}"/>
          </ac:spMkLst>
        </pc:spChg>
        <pc:spChg chg="add mod">
          <ac:chgData name="Vincent Nwonah" userId="85903cd570020a3a" providerId="LiveId" clId="{4FC18DF2-322D-41FC-8A88-3204F0DEF66B}" dt="2020-02-24T16:25:53.646" v="3175" actId="20577"/>
          <ac:spMkLst>
            <pc:docMk/>
            <pc:sldMk cId="2467542988" sldId="262"/>
            <ac:spMk id="4" creationId="{B4044497-9138-4EC3-85CD-07D831AFF0A2}"/>
          </ac:spMkLst>
        </pc:spChg>
        <pc:spChg chg="add mod">
          <ac:chgData name="Vincent Nwonah" userId="85903cd570020a3a" providerId="LiveId" clId="{4FC18DF2-322D-41FC-8A88-3204F0DEF66B}" dt="2020-02-24T16:33:28.532" v="3506" actId="20577"/>
          <ac:spMkLst>
            <pc:docMk/>
            <pc:sldMk cId="2467542988" sldId="262"/>
            <ac:spMk id="5" creationId="{3C66739D-0E68-40D0-92BC-CC71BA70A6D6}"/>
          </ac:spMkLst>
        </pc:spChg>
        <pc:spChg chg="add mod">
          <ac:chgData name="Vincent Nwonah" userId="85903cd570020a3a" providerId="LiveId" clId="{4FC18DF2-322D-41FC-8A88-3204F0DEF66B}" dt="2020-02-24T16:34:04.410" v="3510" actId="1076"/>
          <ac:spMkLst>
            <pc:docMk/>
            <pc:sldMk cId="2467542988" sldId="262"/>
            <ac:spMk id="6" creationId="{68D231BC-6EBC-42B4-9AC5-B39C67025C30}"/>
          </ac:spMkLst>
        </pc:spChg>
        <pc:spChg chg="add mod">
          <ac:chgData name="Vincent Nwonah" userId="85903cd570020a3a" providerId="LiveId" clId="{4FC18DF2-322D-41FC-8A88-3204F0DEF66B}" dt="2020-02-24T16:34:13.884" v="3511" actId="1076"/>
          <ac:spMkLst>
            <pc:docMk/>
            <pc:sldMk cId="2467542988" sldId="262"/>
            <ac:spMk id="11" creationId="{F920C048-8FEC-4CEE-8F43-36C079A75C0F}"/>
          </ac:spMkLst>
        </pc:spChg>
        <pc:spChg chg="add mod">
          <ac:chgData name="Vincent Nwonah" userId="85903cd570020a3a" providerId="LiveId" clId="{4FC18DF2-322D-41FC-8A88-3204F0DEF66B}" dt="2020-02-24T16:34:20.733" v="3512" actId="1076"/>
          <ac:spMkLst>
            <pc:docMk/>
            <pc:sldMk cId="2467542988" sldId="262"/>
            <ac:spMk id="12" creationId="{D866CB80-D32F-41EC-B443-26E18EC87596}"/>
          </ac:spMkLst>
        </pc:spChg>
        <pc:spChg chg="add del mod">
          <ac:chgData name="Vincent Nwonah" userId="85903cd570020a3a" providerId="LiveId" clId="{4FC18DF2-322D-41FC-8A88-3204F0DEF66B}" dt="2020-02-24T16:34:36.078" v="3515" actId="478"/>
          <ac:spMkLst>
            <pc:docMk/>
            <pc:sldMk cId="2467542988" sldId="262"/>
            <ac:spMk id="13" creationId="{D7B38D1F-DCEA-4948-B558-E2D465752739}"/>
          </ac:spMkLst>
        </pc:spChg>
        <pc:spChg chg="add mod">
          <ac:chgData name="Vincent Nwonah" userId="85903cd570020a3a" providerId="LiveId" clId="{4FC18DF2-322D-41FC-8A88-3204F0DEF66B}" dt="2020-02-24T16:34:44.597" v="3516" actId="1076"/>
          <ac:spMkLst>
            <pc:docMk/>
            <pc:sldMk cId="2467542988" sldId="262"/>
            <ac:spMk id="15" creationId="{CB828C60-202A-4653-B4D5-F1F3550859BB}"/>
          </ac:spMkLst>
        </pc:spChg>
        <pc:spChg chg="add mod">
          <ac:chgData name="Vincent Nwonah" userId="85903cd570020a3a" providerId="LiveId" clId="{4FC18DF2-322D-41FC-8A88-3204F0DEF66B}" dt="2020-02-24T16:34:52.280" v="3517" actId="571"/>
          <ac:spMkLst>
            <pc:docMk/>
            <pc:sldMk cId="2467542988" sldId="262"/>
            <ac:spMk id="17" creationId="{793592BF-D91F-42DB-861D-D94252EDCFD0}"/>
          </ac:spMkLst>
        </pc:spChg>
        <pc:picChg chg="add del">
          <ac:chgData name="Vincent Nwonah" userId="85903cd570020a3a" providerId="LiveId" clId="{4FC18DF2-322D-41FC-8A88-3204F0DEF66B}" dt="2020-02-24T16:28:14.476" v="3176" actId="478"/>
          <ac:picMkLst>
            <pc:docMk/>
            <pc:sldMk cId="2467542988" sldId="262"/>
            <ac:picMk id="7" creationId="{26C69067-41C1-40B6-A5B9-F77871295F85}"/>
          </ac:picMkLst>
        </pc:picChg>
        <pc:picChg chg="add mod">
          <ac:chgData name="Vincent Nwonah" userId="85903cd570020a3a" providerId="LiveId" clId="{4FC18DF2-322D-41FC-8A88-3204F0DEF66B}" dt="2020-02-24T16:34:13.884" v="3511" actId="1076"/>
          <ac:picMkLst>
            <pc:docMk/>
            <pc:sldMk cId="2467542988" sldId="262"/>
            <ac:picMk id="8" creationId="{D4324BCD-EF1B-4583-9562-4A38A0E57118}"/>
          </ac:picMkLst>
        </pc:picChg>
        <pc:picChg chg="add mod">
          <ac:chgData name="Vincent Nwonah" userId="85903cd570020a3a" providerId="LiveId" clId="{4FC18DF2-322D-41FC-8A88-3204F0DEF66B}" dt="2020-02-24T16:34:20.733" v="3512" actId="1076"/>
          <ac:picMkLst>
            <pc:docMk/>
            <pc:sldMk cId="2467542988" sldId="262"/>
            <ac:picMk id="9" creationId="{F12CB295-C5B9-4063-8C24-8C686291C8EE}"/>
          </ac:picMkLst>
        </pc:picChg>
        <pc:picChg chg="add del mod">
          <ac:chgData name="Vincent Nwonah" userId="85903cd570020a3a" providerId="LiveId" clId="{4FC18DF2-322D-41FC-8A88-3204F0DEF66B}" dt="2020-02-24T16:34:33.335" v="3514" actId="478"/>
          <ac:picMkLst>
            <pc:docMk/>
            <pc:sldMk cId="2467542988" sldId="262"/>
            <ac:picMk id="10" creationId="{A01E4007-550F-4DD0-A0DA-FC4DC390A4B9}"/>
          </ac:picMkLst>
        </pc:picChg>
        <pc:picChg chg="add mod">
          <ac:chgData name="Vincent Nwonah" userId="85903cd570020a3a" providerId="LiveId" clId="{4FC18DF2-322D-41FC-8A88-3204F0DEF66B}" dt="2020-02-24T16:34:44.597" v="3516" actId="1076"/>
          <ac:picMkLst>
            <pc:docMk/>
            <pc:sldMk cId="2467542988" sldId="262"/>
            <ac:picMk id="14" creationId="{621B4168-BDAC-4DCC-908F-E2D22BBE3336}"/>
          </ac:picMkLst>
        </pc:picChg>
        <pc:picChg chg="add mod">
          <ac:chgData name="Vincent Nwonah" userId="85903cd570020a3a" providerId="LiveId" clId="{4FC18DF2-322D-41FC-8A88-3204F0DEF66B}" dt="2020-02-24T16:34:52.280" v="3517" actId="571"/>
          <ac:picMkLst>
            <pc:docMk/>
            <pc:sldMk cId="2467542988" sldId="262"/>
            <ac:picMk id="16" creationId="{B6604F73-1A75-4971-8AA0-64469E1D1713}"/>
          </ac:picMkLst>
        </pc:picChg>
      </pc:sldChg>
      <pc:sldChg chg="addSp delSp modSp add ord">
        <pc:chgData name="Vincent Nwonah" userId="85903cd570020a3a" providerId="LiveId" clId="{4FC18DF2-322D-41FC-8A88-3204F0DEF66B}" dt="2020-02-24T16:42:03.450" v="3853" actId="1076"/>
        <pc:sldMkLst>
          <pc:docMk/>
          <pc:sldMk cId="3228120246" sldId="263"/>
        </pc:sldMkLst>
        <pc:spChg chg="del">
          <ac:chgData name="Vincent Nwonah" userId="85903cd570020a3a" providerId="LiveId" clId="{4FC18DF2-322D-41FC-8A88-3204F0DEF66B}" dt="2020-02-24T16:36:50.382" v="3522" actId="478"/>
          <ac:spMkLst>
            <pc:docMk/>
            <pc:sldMk cId="3228120246" sldId="263"/>
            <ac:spMk id="2" creationId="{88CE38DE-D967-4E4A-92A3-A48C24D3D940}"/>
          </ac:spMkLst>
        </pc:spChg>
        <pc:spChg chg="del">
          <ac:chgData name="Vincent Nwonah" userId="85903cd570020a3a" providerId="LiveId" clId="{4FC18DF2-322D-41FC-8A88-3204F0DEF66B}" dt="2020-02-24T16:36:50.382" v="3522" actId="478"/>
          <ac:spMkLst>
            <pc:docMk/>
            <pc:sldMk cId="3228120246" sldId="263"/>
            <ac:spMk id="3" creationId="{D60F3144-68E4-4409-ABEF-652A15A558EF}"/>
          </ac:spMkLst>
        </pc:spChg>
        <pc:spChg chg="add del">
          <ac:chgData name="Vincent Nwonah" userId="85903cd570020a3a" providerId="LiveId" clId="{4FC18DF2-322D-41FC-8A88-3204F0DEF66B}" dt="2020-02-24T16:36:50.382" v="3522" actId="478"/>
          <ac:spMkLst>
            <pc:docMk/>
            <pc:sldMk cId="3228120246" sldId="263"/>
            <ac:spMk id="4" creationId="{2AFCFD6A-3660-4EF6-BC25-F5A9CD00960E}"/>
          </ac:spMkLst>
        </pc:spChg>
        <pc:spChg chg="add del">
          <ac:chgData name="Vincent Nwonah" userId="85903cd570020a3a" providerId="LiveId" clId="{4FC18DF2-322D-41FC-8A88-3204F0DEF66B}" dt="2020-02-24T16:36:50.382" v="3522" actId="478"/>
          <ac:spMkLst>
            <pc:docMk/>
            <pc:sldMk cId="3228120246" sldId="263"/>
            <ac:spMk id="5" creationId="{8DF3019E-AAB0-49CF-965F-D1CBDAFD1398}"/>
          </ac:spMkLst>
        </pc:spChg>
        <pc:spChg chg="add del">
          <ac:chgData name="Vincent Nwonah" userId="85903cd570020a3a" providerId="LiveId" clId="{4FC18DF2-322D-41FC-8A88-3204F0DEF66B}" dt="2020-02-24T16:36:50.382" v="3522" actId="478"/>
          <ac:spMkLst>
            <pc:docMk/>
            <pc:sldMk cId="3228120246" sldId="263"/>
            <ac:spMk id="6" creationId="{6DC58B1B-D8BC-4F21-AED5-088AF54ADE75}"/>
          </ac:spMkLst>
        </pc:spChg>
        <pc:spChg chg="add mod">
          <ac:chgData name="Vincent Nwonah" userId="85903cd570020a3a" providerId="LiveId" clId="{4FC18DF2-322D-41FC-8A88-3204F0DEF66B}" dt="2020-02-24T16:37:00.710" v="3536" actId="20577"/>
          <ac:spMkLst>
            <pc:docMk/>
            <pc:sldMk cId="3228120246" sldId="263"/>
            <ac:spMk id="8" creationId="{B8F4B322-9C18-451D-9604-F05B1DA50BD6}"/>
          </ac:spMkLst>
        </pc:spChg>
        <pc:spChg chg="add mod">
          <ac:chgData name="Vincent Nwonah" userId="85903cd570020a3a" providerId="LiveId" clId="{4FC18DF2-322D-41FC-8A88-3204F0DEF66B}" dt="2020-02-24T16:41:58.496" v="3852" actId="20577"/>
          <ac:spMkLst>
            <pc:docMk/>
            <pc:sldMk cId="3228120246" sldId="263"/>
            <ac:spMk id="9" creationId="{0BF28F22-5D44-485C-AC8D-17310ED0892D}"/>
          </ac:spMkLst>
        </pc:spChg>
        <pc:spChg chg="add mod">
          <ac:chgData name="Vincent Nwonah" userId="85903cd570020a3a" providerId="LiveId" clId="{4FC18DF2-322D-41FC-8A88-3204F0DEF66B}" dt="2020-02-24T16:39:49.421" v="3634" actId="1076"/>
          <ac:spMkLst>
            <pc:docMk/>
            <pc:sldMk cId="3228120246" sldId="263"/>
            <ac:spMk id="10" creationId="{4572F1A9-17ED-452C-8A42-F808EDDA17A9}"/>
          </ac:spMkLst>
        </pc:spChg>
        <pc:picChg chg="add del">
          <ac:chgData name="Vincent Nwonah" userId="85903cd570020a3a" providerId="LiveId" clId="{4FC18DF2-322D-41FC-8A88-3204F0DEF66B}" dt="2020-02-24T16:36:50.382" v="3522" actId="478"/>
          <ac:picMkLst>
            <pc:docMk/>
            <pc:sldMk cId="3228120246" sldId="263"/>
            <ac:picMk id="7" creationId="{4ACCD420-5DD7-4C5A-85E3-1EFACECC8639}"/>
          </ac:picMkLst>
        </pc:picChg>
        <pc:picChg chg="add del">
          <ac:chgData name="Vincent Nwonah" userId="85903cd570020a3a" providerId="LiveId" clId="{4FC18DF2-322D-41FC-8A88-3204F0DEF66B}" dt="2020-02-24T16:37:36.671" v="3537" actId="478"/>
          <ac:picMkLst>
            <pc:docMk/>
            <pc:sldMk cId="3228120246" sldId="263"/>
            <ac:picMk id="11" creationId="{922756F2-3E9D-4296-BB8B-695252B74BC6}"/>
          </ac:picMkLst>
        </pc:picChg>
        <pc:picChg chg="add mod">
          <ac:chgData name="Vincent Nwonah" userId="85903cd570020a3a" providerId="LiveId" clId="{4FC18DF2-322D-41FC-8A88-3204F0DEF66B}" dt="2020-02-24T16:42:03.450" v="3853" actId="1076"/>
          <ac:picMkLst>
            <pc:docMk/>
            <pc:sldMk cId="3228120246" sldId="263"/>
            <ac:picMk id="12" creationId="{6338E410-C728-4CFC-8EEC-EB6584D0AE36}"/>
          </ac:picMkLst>
        </pc:picChg>
      </pc:sldChg>
      <pc:sldChg chg="addSp delSp modSp add mod setBg setClrOvrMap">
        <pc:chgData name="Vincent Nwonah" userId="85903cd570020a3a" providerId="LiveId" clId="{4FC18DF2-322D-41FC-8A88-3204F0DEF66B}" dt="2020-03-04T09:14:52.233" v="4295" actId="1076"/>
        <pc:sldMkLst>
          <pc:docMk/>
          <pc:sldMk cId="3315312615" sldId="264"/>
        </pc:sldMkLst>
        <pc:spChg chg="del">
          <ac:chgData name="Vincent Nwonah" userId="85903cd570020a3a" providerId="LiveId" clId="{4FC18DF2-322D-41FC-8A88-3204F0DEF66B}" dt="2020-03-04T09:05:37.306" v="3855" actId="478"/>
          <ac:spMkLst>
            <pc:docMk/>
            <pc:sldMk cId="3315312615" sldId="264"/>
            <ac:spMk id="2" creationId="{0215D717-2FFC-4E27-B00B-20D05BACBD73}"/>
          </ac:spMkLst>
        </pc:spChg>
        <pc:spChg chg="del">
          <ac:chgData name="Vincent Nwonah" userId="85903cd570020a3a" providerId="LiveId" clId="{4FC18DF2-322D-41FC-8A88-3204F0DEF66B}" dt="2020-03-04T09:05:37.306" v="3855" actId="478"/>
          <ac:spMkLst>
            <pc:docMk/>
            <pc:sldMk cId="3315312615" sldId="264"/>
            <ac:spMk id="3" creationId="{28A8CD09-6085-4CD9-B56F-D1CFD9D548D9}"/>
          </ac:spMkLst>
        </pc:spChg>
        <pc:spChg chg="add mod">
          <ac:chgData name="Vincent Nwonah" userId="85903cd570020a3a" providerId="LiveId" clId="{4FC18DF2-322D-41FC-8A88-3204F0DEF66B}" dt="2020-03-04T09:11:34.744" v="4170" actId="20577"/>
          <ac:spMkLst>
            <pc:docMk/>
            <pc:sldMk cId="3315312615" sldId="264"/>
            <ac:spMk id="4" creationId="{51DB51DC-FA95-42CC-93A3-3C0653474A83}"/>
          </ac:spMkLst>
        </pc:spChg>
        <pc:spChg chg="add mod">
          <ac:chgData name="Vincent Nwonah" userId="85903cd570020a3a" providerId="LiveId" clId="{4FC18DF2-322D-41FC-8A88-3204F0DEF66B}" dt="2020-03-04T09:14:52.233" v="4295" actId="1076"/>
          <ac:spMkLst>
            <pc:docMk/>
            <pc:sldMk cId="3315312615" sldId="264"/>
            <ac:spMk id="5" creationId="{0A23B2FA-66CF-4B93-92E6-EEB32546E1C1}"/>
          </ac:spMkLst>
        </pc:spChg>
        <pc:spChg chg="add del">
          <ac:chgData name="Vincent Nwonah" userId="85903cd570020a3a" providerId="LiveId" clId="{4FC18DF2-322D-41FC-8A88-3204F0DEF66B}" dt="2020-03-04T09:07:54.766" v="4121" actId="478"/>
          <ac:spMkLst>
            <pc:docMk/>
            <pc:sldMk cId="3315312615" sldId="264"/>
            <ac:spMk id="6" creationId="{AA452413-FA74-4AD0-A7B0-FF7C6223392E}"/>
          </ac:spMkLst>
        </pc:spChg>
        <pc:spChg chg="add del">
          <ac:chgData name="Vincent Nwonah" userId="85903cd570020a3a" providerId="LiveId" clId="{4FC18DF2-322D-41FC-8A88-3204F0DEF66B}" dt="2020-03-04T09:07:58.195" v="4123"/>
          <ac:spMkLst>
            <pc:docMk/>
            <pc:sldMk cId="3315312615" sldId="264"/>
            <ac:spMk id="8" creationId="{2C36091B-D7C5-466A-A34E-A4B3B05D2A9C}"/>
          </ac:spMkLst>
        </pc:spChg>
        <pc:spChg chg="add del">
          <ac:chgData name="Vincent Nwonah" userId="85903cd570020a3a" providerId="LiveId" clId="{4FC18DF2-322D-41FC-8A88-3204F0DEF66B}" dt="2020-03-04T09:10:57.363" v="4140" actId="26606"/>
          <ac:spMkLst>
            <pc:docMk/>
            <pc:sldMk cId="3315312615" sldId="264"/>
            <ac:spMk id="12" creationId="{9AA72BD9-2C5A-4EDC-931F-5AA08EACA0F3}"/>
          </ac:spMkLst>
        </pc:spChg>
        <pc:spChg chg="add del">
          <ac:chgData name="Vincent Nwonah" userId="85903cd570020a3a" providerId="LiveId" clId="{4FC18DF2-322D-41FC-8A88-3204F0DEF66B}" dt="2020-03-04T09:10:57.363" v="4140" actId="26606"/>
          <ac:spMkLst>
            <pc:docMk/>
            <pc:sldMk cId="3315312615" sldId="264"/>
            <ac:spMk id="13" creationId="{DD3981AC-7B61-4947-BCF3-F7AA7FA385B9}"/>
          </ac:spMkLst>
        </pc:spChg>
        <pc:spChg chg="add del">
          <ac:chgData name="Vincent Nwonah" userId="85903cd570020a3a" providerId="LiveId" clId="{4FC18DF2-322D-41FC-8A88-3204F0DEF66B}" dt="2020-03-04T09:10:26.518" v="4134" actId="26606"/>
          <ac:spMkLst>
            <pc:docMk/>
            <pc:sldMk cId="3315312615" sldId="264"/>
            <ac:spMk id="14" creationId="{CF62D2A7-8207-488C-9F46-316BA81A16C8}"/>
          </ac:spMkLst>
        </pc:spChg>
        <pc:spChg chg="add del">
          <ac:chgData name="Vincent Nwonah" userId="85903cd570020a3a" providerId="LiveId" clId="{4FC18DF2-322D-41FC-8A88-3204F0DEF66B}" dt="2020-03-04T09:10:45.429" v="4138" actId="26606"/>
          <ac:spMkLst>
            <pc:docMk/>
            <pc:sldMk cId="3315312615" sldId="264"/>
            <ac:spMk id="15" creationId="{A81E7530-396C-45F0-92F4-A885648D1631}"/>
          </ac:spMkLst>
        </pc:spChg>
        <pc:spChg chg="add del">
          <ac:chgData name="Vincent Nwonah" userId="85903cd570020a3a" providerId="LiveId" clId="{4FC18DF2-322D-41FC-8A88-3204F0DEF66B}" dt="2020-03-04T09:10:57.363" v="4140" actId="26606"/>
          <ac:spMkLst>
            <pc:docMk/>
            <pc:sldMk cId="3315312615" sldId="264"/>
            <ac:spMk id="16" creationId="{55D4142C-5077-457F-A6AD-3FECFDB39685}"/>
          </ac:spMkLst>
        </pc:spChg>
        <pc:spChg chg="add del">
          <ac:chgData name="Vincent Nwonah" userId="85903cd570020a3a" providerId="LiveId" clId="{4FC18DF2-322D-41FC-8A88-3204F0DEF66B}" dt="2020-03-04T09:10:45.429" v="4138" actId="26606"/>
          <ac:spMkLst>
            <pc:docMk/>
            <pc:sldMk cId="3315312615" sldId="264"/>
            <ac:spMk id="17" creationId="{7316481C-0A49-4796-812B-0D64F063B720}"/>
          </ac:spMkLst>
        </pc:spChg>
        <pc:spChg chg="add del">
          <ac:chgData name="Vincent Nwonah" userId="85903cd570020a3a" providerId="LiveId" clId="{4FC18DF2-322D-41FC-8A88-3204F0DEF66B}" dt="2020-03-04T09:10:57.363" v="4140" actId="26606"/>
          <ac:spMkLst>
            <pc:docMk/>
            <pc:sldMk cId="3315312615" sldId="264"/>
            <ac:spMk id="18" creationId="{7A5F0580-5EE9-419F-96EE-B6529EF6E7D0}"/>
          </ac:spMkLst>
        </pc:spChg>
        <pc:spChg chg="add del">
          <ac:chgData name="Vincent Nwonah" userId="85903cd570020a3a" providerId="LiveId" clId="{4FC18DF2-322D-41FC-8A88-3204F0DEF66B}" dt="2020-03-04T09:10:45.429" v="4138" actId="26606"/>
          <ac:spMkLst>
            <pc:docMk/>
            <pc:sldMk cId="3315312615" sldId="264"/>
            <ac:spMk id="19" creationId="{A5271697-90F1-4A23-8EF2-0179F2EAFACB}"/>
          </ac:spMkLst>
        </pc:spChg>
        <pc:spChg chg="add del">
          <ac:chgData name="Vincent Nwonah" userId="85903cd570020a3a" providerId="LiveId" clId="{4FC18DF2-322D-41FC-8A88-3204F0DEF66B}" dt="2020-03-04T09:11:00.072" v="4142" actId="26606"/>
          <ac:spMkLst>
            <pc:docMk/>
            <pc:sldMk cId="3315312615" sldId="264"/>
            <ac:spMk id="20" creationId="{201CC55D-ED54-4C5C-95E6-10947BD1103B}"/>
          </ac:spMkLst>
        </pc:spChg>
        <pc:spChg chg="add del">
          <ac:chgData name="Vincent Nwonah" userId="85903cd570020a3a" providerId="LiveId" clId="{4FC18DF2-322D-41FC-8A88-3204F0DEF66B}" dt="2020-03-04T09:11:00.072" v="4142" actId="26606"/>
          <ac:spMkLst>
            <pc:docMk/>
            <pc:sldMk cId="3315312615" sldId="264"/>
            <ac:spMk id="23" creationId="{C13237C8-E62C-4F0D-A318-BD6FB6C2D138}"/>
          </ac:spMkLst>
        </pc:spChg>
        <pc:spChg chg="add del">
          <ac:chgData name="Vincent Nwonah" userId="85903cd570020a3a" providerId="LiveId" clId="{4FC18DF2-322D-41FC-8A88-3204F0DEF66B}" dt="2020-03-04T09:11:00.072" v="4142" actId="26606"/>
          <ac:spMkLst>
            <pc:docMk/>
            <pc:sldMk cId="3315312615" sldId="264"/>
            <ac:spMk id="25" creationId="{19C9EAEA-39D0-4B0E-A0EB-51E7B26740B1}"/>
          </ac:spMkLst>
        </pc:spChg>
        <pc:spChg chg="add del">
          <ac:chgData name="Vincent Nwonah" userId="85903cd570020a3a" providerId="LiveId" clId="{4FC18DF2-322D-41FC-8A88-3204F0DEF66B}" dt="2020-03-04T09:11:00.072" v="4142" actId="26606"/>
          <ac:spMkLst>
            <pc:docMk/>
            <pc:sldMk cId="3315312615" sldId="264"/>
            <ac:spMk id="27" creationId="{3873B707-463F-40B0-8227-E8CC6C67EB25}"/>
          </ac:spMkLst>
        </pc:spChg>
        <pc:spChg chg="add del">
          <ac:chgData name="Vincent Nwonah" userId="85903cd570020a3a" providerId="LiveId" clId="{4FC18DF2-322D-41FC-8A88-3204F0DEF66B}" dt="2020-03-04T09:11:02.718" v="4144" actId="26606"/>
          <ac:spMkLst>
            <pc:docMk/>
            <pc:sldMk cId="3315312615" sldId="264"/>
            <ac:spMk id="29" creationId="{867D4867-5BA7-4462-B2F6-A23F4A622AA7}"/>
          </ac:spMkLst>
        </pc:spChg>
        <pc:spChg chg="add">
          <ac:chgData name="Vincent Nwonah" userId="85903cd570020a3a" providerId="LiveId" clId="{4FC18DF2-322D-41FC-8A88-3204F0DEF66B}" dt="2020-03-04T09:11:02.733" v="4145" actId="26606"/>
          <ac:spMkLst>
            <pc:docMk/>
            <pc:sldMk cId="3315312615" sldId="264"/>
            <ac:spMk id="31" creationId="{CF62D2A7-8207-488C-9F46-316BA81A16C8}"/>
          </ac:spMkLst>
        </pc:spChg>
        <pc:spChg chg="add del">
          <ac:chgData name="Vincent Nwonah" userId="85903cd570020a3a" providerId="LiveId" clId="{4FC18DF2-322D-41FC-8A88-3204F0DEF66B}" dt="2020-03-04T09:10:45.429" v="4138" actId="26606"/>
          <ac:spMkLst>
            <pc:docMk/>
            <pc:sldMk cId="3315312615" sldId="264"/>
            <ac:spMk id="43" creationId="{D9F5512A-48E1-4C07-B75E-3CCC517B6804}"/>
          </ac:spMkLst>
        </pc:spChg>
        <pc:grpChg chg="add del">
          <ac:chgData name="Vincent Nwonah" userId="85903cd570020a3a" providerId="LiveId" clId="{4FC18DF2-322D-41FC-8A88-3204F0DEF66B}" dt="2020-03-04T09:10:45.429" v="4138" actId="26606"/>
          <ac:grpSpMkLst>
            <pc:docMk/>
            <pc:sldMk cId="3315312615" sldId="264"/>
            <ac:grpSpMk id="21" creationId="{81DE8B58-F373-409E-A253-4380A66091D4}"/>
          </ac:grpSpMkLst>
        </pc:grpChg>
        <pc:grpChg chg="add del">
          <ac:chgData name="Vincent Nwonah" userId="85903cd570020a3a" providerId="LiveId" clId="{4FC18DF2-322D-41FC-8A88-3204F0DEF66B}" dt="2020-03-04T09:11:00.072" v="4142" actId="26606"/>
          <ac:grpSpMkLst>
            <pc:docMk/>
            <pc:sldMk cId="3315312615" sldId="264"/>
            <ac:grpSpMk id="22" creationId="{1DE889C7-FAD6-4397-98E2-05D503484459}"/>
          </ac:grpSpMkLst>
        </pc:grpChg>
        <pc:picChg chg="add del">
          <ac:chgData name="Vincent Nwonah" userId="85903cd570020a3a" providerId="LiveId" clId="{4FC18DF2-322D-41FC-8A88-3204F0DEF66B}" dt="2020-03-04T09:07:52.213" v="4120" actId="478"/>
          <ac:picMkLst>
            <pc:docMk/>
            <pc:sldMk cId="3315312615" sldId="264"/>
            <ac:picMk id="7" creationId="{FFAA9340-C62F-43FC-B9DC-C283E3C5C245}"/>
          </ac:picMkLst>
        </pc:picChg>
        <pc:picChg chg="add del mod">
          <ac:chgData name="Vincent Nwonah" userId="85903cd570020a3a" providerId="LiveId" clId="{4FC18DF2-322D-41FC-8A88-3204F0DEF66B}" dt="2020-03-04T09:10:31.422" v="4135" actId="478"/>
          <ac:picMkLst>
            <pc:docMk/>
            <pc:sldMk cId="3315312615" sldId="264"/>
            <ac:picMk id="9" creationId="{B029042C-9A45-4308-9DCB-7526B5FAD834}"/>
          </ac:picMkLst>
        </pc:picChg>
        <pc:picChg chg="add mod ord">
          <ac:chgData name="Vincent Nwonah" userId="85903cd570020a3a" providerId="LiveId" clId="{4FC18DF2-322D-41FC-8A88-3204F0DEF66B}" dt="2020-03-04T09:11:02.733" v="4145" actId="26606"/>
          <ac:picMkLst>
            <pc:docMk/>
            <pc:sldMk cId="3315312615" sldId="264"/>
            <ac:picMk id="10" creationId="{8073DA4C-5093-48E8-B29A-EADE12101C9B}"/>
          </ac:picMkLst>
        </pc:picChg>
      </pc:sldChg>
      <pc:sldChg chg="addSp delSp modSp add">
        <pc:chgData name="Vincent Nwonah" userId="85903cd570020a3a" providerId="LiveId" clId="{4FC18DF2-322D-41FC-8A88-3204F0DEF66B}" dt="2020-03-04T09:28:30.291" v="4447" actId="20577"/>
        <pc:sldMkLst>
          <pc:docMk/>
          <pc:sldMk cId="2829245414" sldId="265"/>
        </pc:sldMkLst>
        <pc:spChg chg="del">
          <ac:chgData name="Vincent Nwonah" userId="85903cd570020a3a" providerId="LiveId" clId="{4FC18DF2-322D-41FC-8A88-3204F0DEF66B}" dt="2020-03-04T09:15:36.744" v="4297" actId="478"/>
          <ac:spMkLst>
            <pc:docMk/>
            <pc:sldMk cId="2829245414" sldId="265"/>
            <ac:spMk id="2" creationId="{F56AAE00-B24A-4ECE-8415-C96D8B19E8A3}"/>
          </ac:spMkLst>
        </pc:spChg>
        <pc:spChg chg="del">
          <ac:chgData name="Vincent Nwonah" userId="85903cd570020a3a" providerId="LiveId" clId="{4FC18DF2-322D-41FC-8A88-3204F0DEF66B}" dt="2020-03-04T09:15:36.744" v="4297" actId="478"/>
          <ac:spMkLst>
            <pc:docMk/>
            <pc:sldMk cId="2829245414" sldId="265"/>
            <ac:spMk id="3" creationId="{328A1039-EE61-48D2-9036-6B76816EB167}"/>
          </ac:spMkLst>
        </pc:spChg>
        <pc:spChg chg="add mod">
          <ac:chgData name="Vincent Nwonah" userId="85903cd570020a3a" providerId="LiveId" clId="{4FC18DF2-322D-41FC-8A88-3204F0DEF66B}" dt="2020-03-04T09:15:47.765" v="4299" actId="20577"/>
          <ac:spMkLst>
            <pc:docMk/>
            <pc:sldMk cId="2829245414" sldId="265"/>
            <ac:spMk id="4" creationId="{EA3D385F-8CEE-4CC6-A2E5-8FD20F16973C}"/>
          </ac:spMkLst>
        </pc:spChg>
        <pc:spChg chg="add mod">
          <ac:chgData name="Vincent Nwonah" userId="85903cd570020a3a" providerId="LiveId" clId="{4FC18DF2-322D-41FC-8A88-3204F0DEF66B}" dt="2020-03-04T09:28:30.291" v="4447" actId="20577"/>
          <ac:spMkLst>
            <pc:docMk/>
            <pc:sldMk cId="2829245414" sldId="265"/>
            <ac:spMk id="5" creationId="{2CE4152F-B231-4E5E-B365-DC383C24319F}"/>
          </ac:spMkLst>
        </pc:spChg>
        <pc:spChg chg="add del mod">
          <ac:chgData name="Vincent Nwonah" userId="85903cd570020a3a" providerId="LiveId" clId="{4FC18DF2-322D-41FC-8A88-3204F0DEF66B}" dt="2020-03-04T09:18:32.190" v="4426" actId="478"/>
          <ac:spMkLst>
            <pc:docMk/>
            <pc:sldMk cId="2829245414" sldId="265"/>
            <ac:spMk id="6" creationId="{6F9B7D75-5B01-4F7F-A973-2FA463B335B0}"/>
          </ac:spMkLst>
        </pc:spChg>
        <pc:picChg chg="add del">
          <ac:chgData name="Vincent Nwonah" userId="85903cd570020a3a" providerId="LiveId" clId="{4FC18DF2-322D-41FC-8A88-3204F0DEF66B}" dt="2020-03-04T09:18:26.711" v="4424" actId="478"/>
          <ac:picMkLst>
            <pc:docMk/>
            <pc:sldMk cId="2829245414" sldId="265"/>
            <ac:picMk id="7" creationId="{908DA153-5495-4F84-830F-95CAFFED6559}"/>
          </ac:picMkLst>
        </pc:picChg>
        <pc:picChg chg="add del mod">
          <ac:chgData name="Vincent Nwonah" userId="85903cd570020a3a" providerId="LiveId" clId="{4FC18DF2-322D-41FC-8A88-3204F0DEF66B}" dt="2020-03-04T09:24:20.996" v="4431" actId="478"/>
          <ac:picMkLst>
            <pc:docMk/>
            <pc:sldMk cId="2829245414" sldId="265"/>
            <ac:picMk id="8" creationId="{784DECFA-0CBA-4924-B758-F37A0B3AFC2B}"/>
          </ac:picMkLst>
        </pc:picChg>
        <pc:picChg chg="add mod">
          <ac:chgData name="Vincent Nwonah" userId="85903cd570020a3a" providerId="LiveId" clId="{4FC18DF2-322D-41FC-8A88-3204F0DEF66B}" dt="2020-03-04T09:24:52.095" v="4436" actId="1076"/>
          <ac:picMkLst>
            <pc:docMk/>
            <pc:sldMk cId="2829245414" sldId="265"/>
            <ac:picMk id="9" creationId="{BEF15ED0-4A27-4C8B-B533-229C82D340DC}"/>
          </ac:picMkLst>
        </pc:picChg>
        <pc:picChg chg="add mod">
          <ac:chgData name="Vincent Nwonah" userId="85903cd570020a3a" providerId="LiveId" clId="{4FC18DF2-322D-41FC-8A88-3204F0DEF66B}" dt="2020-03-04T09:26:08.136" v="4442" actId="1076"/>
          <ac:picMkLst>
            <pc:docMk/>
            <pc:sldMk cId="2829245414" sldId="265"/>
            <ac:picMk id="10" creationId="{5A2F14BD-2C20-4FC8-BB49-E7A77D071B80}"/>
          </ac:picMkLst>
        </pc:picChg>
        <pc:picChg chg="add mod">
          <ac:chgData name="Vincent Nwonah" userId="85903cd570020a3a" providerId="LiveId" clId="{4FC18DF2-322D-41FC-8A88-3204F0DEF66B}" dt="2020-03-04T09:26:57.783" v="4445" actId="1076"/>
          <ac:picMkLst>
            <pc:docMk/>
            <pc:sldMk cId="2829245414" sldId="265"/>
            <ac:picMk id="11" creationId="{B8079EC9-87FF-4D32-B194-6DC054F2FA84}"/>
          </ac:picMkLst>
        </pc:picChg>
      </pc:sldChg>
      <pc:sldChg chg="addSp delSp modSp add">
        <pc:chgData name="Vincent Nwonah" userId="85903cd570020a3a" providerId="LiveId" clId="{4FC18DF2-322D-41FC-8A88-3204F0DEF66B}" dt="2020-03-04T09:40:51.367" v="5244" actId="20577"/>
        <pc:sldMkLst>
          <pc:docMk/>
          <pc:sldMk cId="185211858" sldId="266"/>
        </pc:sldMkLst>
        <pc:spChg chg="del">
          <ac:chgData name="Vincent Nwonah" userId="85903cd570020a3a" providerId="LiveId" clId="{4FC18DF2-322D-41FC-8A88-3204F0DEF66B}" dt="2020-03-04T09:30:17.183" v="4449" actId="478"/>
          <ac:spMkLst>
            <pc:docMk/>
            <pc:sldMk cId="185211858" sldId="266"/>
            <ac:spMk id="2" creationId="{362F0352-A988-4B9E-BAFD-5FAB8059E4DA}"/>
          </ac:spMkLst>
        </pc:spChg>
        <pc:spChg chg="del">
          <ac:chgData name="Vincent Nwonah" userId="85903cd570020a3a" providerId="LiveId" clId="{4FC18DF2-322D-41FC-8A88-3204F0DEF66B}" dt="2020-03-04T09:30:17.183" v="4449" actId="478"/>
          <ac:spMkLst>
            <pc:docMk/>
            <pc:sldMk cId="185211858" sldId="266"/>
            <ac:spMk id="3" creationId="{CC0B98EE-7509-4E1B-A730-09A188AF50B9}"/>
          </ac:spMkLst>
        </pc:spChg>
        <pc:spChg chg="add del mod">
          <ac:chgData name="Vincent Nwonah" userId="85903cd570020a3a" providerId="LiveId" clId="{4FC18DF2-322D-41FC-8A88-3204F0DEF66B}" dt="2020-03-04T09:30:52.069" v="4470" actId="20577"/>
          <ac:spMkLst>
            <pc:docMk/>
            <pc:sldMk cId="185211858" sldId="266"/>
            <ac:spMk id="4" creationId="{59F137F4-9DF2-44BB-88D1-852EA7EA3375}"/>
          </ac:spMkLst>
        </pc:spChg>
        <pc:spChg chg="add del mod">
          <ac:chgData name="Vincent Nwonah" userId="85903cd570020a3a" providerId="LiveId" clId="{4FC18DF2-322D-41FC-8A88-3204F0DEF66B}" dt="2020-03-04T09:40:51.367" v="5244" actId="20577"/>
          <ac:spMkLst>
            <pc:docMk/>
            <pc:sldMk cId="185211858" sldId="266"/>
            <ac:spMk id="5" creationId="{285ECDA3-87C9-4CEC-A87A-B48B7A7485B6}"/>
          </ac:spMkLst>
        </pc:spChg>
        <pc:spChg chg="add del mod">
          <ac:chgData name="Vincent Nwonah" userId="85903cd570020a3a" providerId="LiveId" clId="{4FC18DF2-322D-41FC-8A88-3204F0DEF66B}" dt="2020-03-04T09:30:38.386" v="4455" actId="478"/>
          <ac:spMkLst>
            <pc:docMk/>
            <pc:sldMk cId="185211858" sldId="266"/>
            <ac:spMk id="6" creationId="{769E0BFB-FF5D-488B-823B-2B56ACA1CC08}"/>
          </ac:spMkLst>
        </pc:spChg>
        <pc:picChg chg="add del">
          <ac:chgData name="Vincent Nwonah" userId="85903cd570020a3a" providerId="LiveId" clId="{4FC18DF2-322D-41FC-8A88-3204F0DEF66B}" dt="2020-03-04T09:30:33.634" v="4453" actId="478"/>
          <ac:picMkLst>
            <pc:docMk/>
            <pc:sldMk cId="185211858" sldId="266"/>
            <ac:picMk id="7" creationId="{191CE52A-7EE5-488A-92CA-9478CEB7A1EC}"/>
          </ac:picMkLst>
        </pc:picChg>
        <pc:picChg chg="add mod">
          <ac:chgData name="Vincent Nwonah" userId="85903cd570020a3a" providerId="LiveId" clId="{4FC18DF2-322D-41FC-8A88-3204F0DEF66B}" dt="2020-03-04T09:39:01.514" v="5001" actId="14100"/>
          <ac:picMkLst>
            <pc:docMk/>
            <pc:sldMk cId="185211858" sldId="266"/>
            <ac:picMk id="1026" creationId="{330144F0-3CEA-47F5-BD4D-EBD025C09A59}"/>
          </ac:picMkLst>
        </pc:picChg>
      </pc:sldChg>
      <pc:sldChg chg="addSp delSp modSp add">
        <pc:chgData name="Vincent Nwonah" userId="85903cd570020a3a" providerId="LiveId" clId="{4FC18DF2-322D-41FC-8A88-3204F0DEF66B}" dt="2020-03-04T09:46:34.688" v="5847" actId="313"/>
        <pc:sldMkLst>
          <pc:docMk/>
          <pc:sldMk cId="1514282459" sldId="267"/>
        </pc:sldMkLst>
        <pc:spChg chg="del">
          <ac:chgData name="Vincent Nwonah" userId="85903cd570020a3a" providerId="LiveId" clId="{4FC18DF2-322D-41FC-8A88-3204F0DEF66B}" dt="2020-03-04T09:41:49.382" v="5246" actId="478"/>
          <ac:spMkLst>
            <pc:docMk/>
            <pc:sldMk cId="1514282459" sldId="267"/>
            <ac:spMk id="2" creationId="{0776B2B8-350C-4030-9A71-C299A6219E2C}"/>
          </ac:spMkLst>
        </pc:spChg>
        <pc:spChg chg="del">
          <ac:chgData name="Vincent Nwonah" userId="85903cd570020a3a" providerId="LiveId" clId="{4FC18DF2-322D-41FC-8A88-3204F0DEF66B}" dt="2020-03-04T09:41:49.382" v="5246" actId="478"/>
          <ac:spMkLst>
            <pc:docMk/>
            <pc:sldMk cId="1514282459" sldId="267"/>
            <ac:spMk id="3" creationId="{204EC3EF-02E9-4033-9EC9-200CBA62CA5F}"/>
          </ac:spMkLst>
        </pc:spChg>
        <pc:spChg chg="add mod">
          <ac:chgData name="Vincent Nwonah" userId="85903cd570020a3a" providerId="LiveId" clId="{4FC18DF2-322D-41FC-8A88-3204F0DEF66B}" dt="2020-03-04T09:44:21.504" v="5563" actId="20577"/>
          <ac:spMkLst>
            <pc:docMk/>
            <pc:sldMk cId="1514282459" sldId="267"/>
            <ac:spMk id="4" creationId="{CBA3324E-062A-4582-B01D-9016E2B88DF9}"/>
          </ac:spMkLst>
        </pc:spChg>
        <pc:spChg chg="add mod">
          <ac:chgData name="Vincent Nwonah" userId="85903cd570020a3a" providerId="LiveId" clId="{4FC18DF2-322D-41FC-8A88-3204F0DEF66B}" dt="2020-03-04T09:46:34.688" v="5847" actId="313"/>
          <ac:spMkLst>
            <pc:docMk/>
            <pc:sldMk cId="1514282459" sldId="267"/>
            <ac:spMk id="5" creationId="{6676FEF6-5D5A-4874-A2D2-02C4E9FA49DD}"/>
          </ac:spMkLst>
        </pc:spChg>
        <pc:picChg chg="add del">
          <ac:chgData name="Vincent Nwonah" userId="85903cd570020a3a" providerId="LiveId" clId="{4FC18DF2-322D-41FC-8A88-3204F0DEF66B}" dt="2020-03-04T09:41:59.839" v="5248" actId="478"/>
          <ac:picMkLst>
            <pc:docMk/>
            <pc:sldMk cId="1514282459" sldId="267"/>
            <ac:picMk id="6" creationId="{C8F92003-8A8B-499A-93FC-160CA5F29BF6}"/>
          </ac:picMkLst>
        </pc:picChg>
      </pc:sldChg>
      <pc:sldChg chg="addSp delSp modSp add modNotesTx">
        <pc:chgData name="Vincent Nwonah" userId="85903cd570020a3a" providerId="LiveId" clId="{4FC18DF2-322D-41FC-8A88-3204F0DEF66B}" dt="2020-03-04T09:49:54.399" v="5928" actId="20577"/>
        <pc:sldMkLst>
          <pc:docMk/>
          <pc:sldMk cId="2235262106" sldId="268"/>
        </pc:sldMkLst>
        <pc:spChg chg="del">
          <ac:chgData name="Vincent Nwonah" userId="85903cd570020a3a" providerId="LiveId" clId="{4FC18DF2-322D-41FC-8A88-3204F0DEF66B}" dt="2020-03-04T09:46:51.114" v="5849" actId="478"/>
          <ac:spMkLst>
            <pc:docMk/>
            <pc:sldMk cId="2235262106" sldId="268"/>
            <ac:spMk id="2" creationId="{8BC6E512-5B02-4B6C-9A59-D2AB9C882741}"/>
          </ac:spMkLst>
        </pc:spChg>
        <pc:spChg chg="del">
          <ac:chgData name="Vincent Nwonah" userId="85903cd570020a3a" providerId="LiveId" clId="{4FC18DF2-322D-41FC-8A88-3204F0DEF66B}" dt="2020-03-04T09:46:51.114" v="5849" actId="478"/>
          <ac:spMkLst>
            <pc:docMk/>
            <pc:sldMk cId="2235262106" sldId="268"/>
            <ac:spMk id="3" creationId="{3550C38B-27D2-4A19-89C8-359527E11B02}"/>
          </ac:spMkLst>
        </pc:spChg>
        <pc:spChg chg="add mod">
          <ac:chgData name="Vincent Nwonah" userId="85903cd570020a3a" providerId="LiveId" clId="{4FC18DF2-322D-41FC-8A88-3204F0DEF66B}" dt="2020-03-04T09:47:13.180" v="5875" actId="20577"/>
          <ac:spMkLst>
            <pc:docMk/>
            <pc:sldMk cId="2235262106" sldId="268"/>
            <ac:spMk id="4" creationId="{B9134C98-47EC-4CD7-9D62-3EABB2C03CD4}"/>
          </ac:spMkLst>
        </pc:spChg>
        <pc:spChg chg="add del">
          <ac:chgData name="Vincent Nwonah" userId="85903cd570020a3a" providerId="LiveId" clId="{4FC18DF2-322D-41FC-8A88-3204F0DEF66B}" dt="2020-03-04T09:48:14.964" v="5876" actId="478"/>
          <ac:spMkLst>
            <pc:docMk/>
            <pc:sldMk cId="2235262106" sldId="268"/>
            <ac:spMk id="5" creationId="{B862F791-3911-4B7C-B206-DFBB4AFF8AC5}"/>
          </ac:spMkLst>
        </pc:spChg>
        <pc:spChg chg="add mod">
          <ac:chgData name="Vincent Nwonah" userId="85903cd570020a3a" providerId="LiveId" clId="{4FC18DF2-322D-41FC-8A88-3204F0DEF66B}" dt="2020-03-04T09:49:34.062" v="5885" actId="2085"/>
          <ac:spMkLst>
            <pc:docMk/>
            <pc:sldMk cId="2235262106" sldId="268"/>
            <ac:spMk id="6" creationId="{FDAF459B-45DF-4903-929D-D97A6237FD27}"/>
          </ac:spMkLst>
        </pc:spChg>
        <pc:picChg chg="add mod">
          <ac:chgData name="Vincent Nwonah" userId="85903cd570020a3a" providerId="LiveId" clId="{4FC18DF2-322D-41FC-8A88-3204F0DEF66B}" dt="2020-03-04T09:48:37.910" v="5882" actId="1076"/>
          <ac:picMkLst>
            <pc:docMk/>
            <pc:sldMk cId="2235262106" sldId="268"/>
            <ac:picMk id="2050" creationId="{6D253D76-9DAE-41DA-BC46-164A883E8E48}"/>
          </ac:picMkLst>
        </pc:picChg>
      </pc:sldChg>
      <pc:sldChg chg="delSp add del">
        <pc:chgData name="Vincent Nwonah" userId="85903cd570020a3a" providerId="LiveId" clId="{4FC18DF2-322D-41FC-8A88-3204F0DEF66B}" dt="2020-03-04T09:55:06.117" v="6334" actId="2696"/>
        <pc:sldMkLst>
          <pc:docMk/>
          <pc:sldMk cId="404153816" sldId="269"/>
        </pc:sldMkLst>
        <pc:spChg chg="del">
          <ac:chgData name="Vincent Nwonah" userId="85903cd570020a3a" providerId="LiveId" clId="{4FC18DF2-322D-41FC-8A88-3204F0DEF66B}" dt="2020-03-04T09:55:02.342" v="6333" actId="478"/>
          <ac:spMkLst>
            <pc:docMk/>
            <pc:sldMk cId="404153816" sldId="269"/>
            <ac:spMk id="2" creationId="{546B162D-A05F-4AF3-8845-93815465765B}"/>
          </ac:spMkLst>
        </pc:spChg>
        <pc:spChg chg="del">
          <ac:chgData name="Vincent Nwonah" userId="85903cd570020a3a" providerId="LiveId" clId="{4FC18DF2-322D-41FC-8A88-3204F0DEF66B}" dt="2020-03-04T09:55:02.342" v="6333" actId="478"/>
          <ac:spMkLst>
            <pc:docMk/>
            <pc:sldMk cId="404153816" sldId="269"/>
            <ac:spMk id="3" creationId="{FB656A87-D1AB-4143-8FDA-3BEF543D5952}"/>
          </ac:spMkLst>
        </pc:spChg>
      </pc:sldChg>
      <pc:sldChg chg="addSp delSp modSp add ord">
        <pc:chgData name="Vincent Nwonah" userId="85903cd570020a3a" providerId="LiveId" clId="{4FC18DF2-322D-41FC-8A88-3204F0DEF66B}" dt="2020-03-04T09:54:15.931" v="6316" actId="20577"/>
        <pc:sldMkLst>
          <pc:docMk/>
          <pc:sldMk cId="1689083939" sldId="270"/>
        </pc:sldMkLst>
        <pc:spChg chg="del">
          <ac:chgData name="Vincent Nwonah" userId="85903cd570020a3a" providerId="LiveId" clId="{4FC18DF2-322D-41FC-8A88-3204F0DEF66B}" dt="2020-03-04T09:50:43.950" v="5933" actId="478"/>
          <ac:spMkLst>
            <pc:docMk/>
            <pc:sldMk cId="1689083939" sldId="270"/>
            <ac:spMk id="2" creationId="{7811B29F-D97C-4DD1-A4AD-2EA09B1A3D02}"/>
          </ac:spMkLst>
        </pc:spChg>
        <pc:spChg chg="del">
          <ac:chgData name="Vincent Nwonah" userId="85903cd570020a3a" providerId="LiveId" clId="{4FC18DF2-322D-41FC-8A88-3204F0DEF66B}" dt="2020-03-04T09:50:43.950" v="5933" actId="478"/>
          <ac:spMkLst>
            <pc:docMk/>
            <pc:sldMk cId="1689083939" sldId="270"/>
            <ac:spMk id="3" creationId="{8739E487-BFA1-46A2-BAE4-7089D1550CEE}"/>
          </ac:spMkLst>
        </pc:spChg>
        <pc:spChg chg="add mod">
          <ac:chgData name="Vincent Nwonah" userId="85903cd570020a3a" providerId="LiveId" clId="{4FC18DF2-322D-41FC-8A88-3204F0DEF66B}" dt="2020-03-04T09:50:55.359" v="5957" actId="20577"/>
          <ac:spMkLst>
            <pc:docMk/>
            <pc:sldMk cId="1689083939" sldId="270"/>
            <ac:spMk id="4" creationId="{CD1308E1-DFB2-41A6-AEBB-7B305C2330A7}"/>
          </ac:spMkLst>
        </pc:spChg>
        <pc:spChg chg="add mod">
          <ac:chgData name="Vincent Nwonah" userId="85903cd570020a3a" providerId="LiveId" clId="{4FC18DF2-322D-41FC-8A88-3204F0DEF66B}" dt="2020-03-04T09:54:15.931" v="6316" actId="20577"/>
          <ac:spMkLst>
            <pc:docMk/>
            <pc:sldMk cId="1689083939" sldId="270"/>
            <ac:spMk id="5" creationId="{B337C8E7-B3D9-4AF2-AD9B-0EB27E846335}"/>
          </ac:spMkLst>
        </pc:spChg>
      </pc:sldChg>
      <pc:sldChg chg="addSp delSp modSp add">
        <pc:chgData name="Vincent Nwonah" userId="85903cd570020a3a" providerId="LiveId" clId="{4FC18DF2-322D-41FC-8A88-3204F0DEF66B}" dt="2020-03-04T09:54:47.387" v="6332" actId="20577"/>
        <pc:sldMkLst>
          <pc:docMk/>
          <pc:sldMk cId="1607756107" sldId="271"/>
        </pc:sldMkLst>
        <pc:spChg chg="del">
          <ac:chgData name="Vincent Nwonah" userId="85903cd570020a3a" providerId="LiveId" clId="{4FC18DF2-322D-41FC-8A88-3204F0DEF66B}" dt="2020-03-04T09:54:32.694" v="6318" actId="478"/>
          <ac:spMkLst>
            <pc:docMk/>
            <pc:sldMk cId="1607756107" sldId="271"/>
            <ac:spMk id="2" creationId="{A0CE3644-39A0-44A9-8BEF-90573FBB9CE4}"/>
          </ac:spMkLst>
        </pc:spChg>
        <pc:spChg chg="del">
          <ac:chgData name="Vincent Nwonah" userId="85903cd570020a3a" providerId="LiveId" clId="{4FC18DF2-322D-41FC-8A88-3204F0DEF66B}" dt="2020-03-04T09:54:32.694" v="6318" actId="478"/>
          <ac:spMkLst>
            <pc:docMk/>
            <pc:sldMk cId="1607756107" sldId="271"/>
            <ac:spMk id="3" creationId="{BD6A306A-9FD5-4871-9A51-AA5697386CAD}"/>
          </ac:spMkLst>
        </pc:spChg>
        <pc:spChg chg="add del mod">
          <ac:chgData name="Vincent Nwonah" userId="85903cd570020a3a" providerId="LiveId" clId="{4FC18DF2-322D-41FC-8A88-3204F0DEF66B}" dt="2020-03-04T09:54:47.387" v="6332" actId="20577"/>
          <ac:spMkLst>
            <pc:docMk/>
            <pc:sldMk cId="1607756107" sldId="271"/>
            <ac:spMk id="4" creationId="{74E1F1EC-EE4D-4EE4-96C3-FEDFC3E75D73}"/>
          </ac:spMkLst>
        </pc:spChg>
        <pc:spChg chg="add del">
          <ac:chgData name="Vincent Nwonah" userId="85903cd570020a3a" providerId="LiveId" clId="{4FC18DF2-322D-41FC-8A88-3204F0DEF66B}" dt="2020-03-04T09:54:40.708" v="6322" actId="478"/>
          <ac:spMkLst>
            <pc:docMk/>
            <pc:sldMk cId="1607756107" sldId="271"/>
            <ac:spMk id="5" creationId="{513A5DF0-4E1C-4D9D-B08C-381C79226EDB}"/>
          </ac:spMkLst>
        </pc:spChg>
      </pc:sldChg>
      <pc:sldMasterChg chg="addSp delSp modSp setBg modSldLayout">
        <pc:chgData name="Vincent Nwonah" userId="85903cd570020a3a" providerId="LiveId" clId="{4FC18DF2-322D-41FC-8A88-3204F0DEF66B}" dt="2020-03-04T09:12:19.785" v="4177"/>
        <pc:sldMasterMkLst>
          <pc:docMk/>
          <pc:sldMasterMk cId="107627382" sldId="2147483648"/>
        </pc:sldMasterMkLst>
        <pc:spChg chg="del">
          <ac:chgData name="Vincent Nwonah" userId="85903cd570020a3a" providerId="LiveId" clId="{4FC18DF2-322D-41FC-8A88-3204F0DEF66B}" dt="2020-02-24T14:18:09.680" v="383" actId="478"/>
          <ac:spMkLst>
            <pc:docMk/>
            <pc:sldMasterMk cId="107627382" sldId="2147483648"/>
            <ac:spMk id="2" creationId="{44C89A72-3411-4BBC-B1F1-2EADCAD58F84}"/>
          </ac:spMkLst>
        </pc:spChg>
        <pc:spChg chg="del">
          <ac:chgData name="Vincent Nwonah" userId="85903cd570020a3a" providerId="LiveId" clId="{4FC18DF2-322D-41FC-8A88-3204F0DEF66B}" dt="2020-02-24T14:18:09.680" v="383" actId="478"/>
          <ac:spMkLst>
            <pc:docMk/>
            <pc:sldMasterMk cId="107627382" sldId="2147483648"/>
            <ac:spMk id="3" creationId="{D0534448-0C36-46C0-B0EB-0B241FB1EE82}"/>
          </ac:spMkLst>
        </pc:spChg>
        <pc:spChg chg="del">
          <ac:chgData name="Vincent Nwonah" userId="85903cd570020a3a" providerId="LiveId" clId="{4FC18DF2-322D-41FC-8A88-3204F0DEF66B}" dt="2020-02-24T14:18:09.680" v="383" actId="478"/>
          <ac:spMkLst>
            <pc:docMk/>
            <pc:sldMasterMk cId="107627382" sldId="2147483648"/>
            <ac:spMk id="4" creationId="{B18E1353-4C77-402E-B9F8-8A6698CD4454}"/>
          </ac:spMkLst>
        </pc:spChg>
        <pc:spChg chg="del">
          <ac:chgData name="Vincent Nwonah" userId="85903cd570020a3a" providerId="LiveId" clId="{4FC18DF2-322D-41FC-8A88-3204F0DEF66B}" dt="2020-02-24T14:18:09.680" v="383" actId="478"/>
          <ac:spMkLst>
            <pc:docMk/>
            <pc:sldMasterMk cId="107627382" sldId="2147483648"/>
            <ac:spMk id="5" creationId="{B2DCC85C-77B1-419C-BE17-89ACAEB77A64}"/>
          </ac:spMkLst>
        </pc:spChg>
        <pc:spChg chg="del">
          <ac:chgData name="Vincent Nwonah" userId="85903cd570020a3a" providerId="LiveId" clId="{4FC18DF2-322D-41FC-8A88-3204F0DEF66B}" dt="2020-02-24T14:18:09.680" v="383" actId="478"/>
          <ac:spMkLst>
            <pc:docMk/>
            <pc:sldMasterMk cId="107627382" sldId="2147483648"/>
            <ac:spMk id="6" creationId="{07BE14E1-8442-4379-A2A0-0578F6C85BD2}"/>
          </ac:spMkLst>
        </pc:spChg>
        <pc:spChg chg="add">
          <ac:chgData name="Vincent Nwonah" userId="85903cd570020a3a" providerId="LiveId" clId="{4FC18DF2-322D-41FC-8A88-3204F0DEF66B}" dt="2020-02-24T14:18:10.407" v="384"/>
          <ac:spMkLst>
            <pc:docMk/>
            <pc:sldMasterMk cId="107627382" sldId="2147483648"/>
            <ac:spMk id="8" creationId="{7472C90B-ADB3-4A36-8F90-CFCCB11D1FE5}"/>
          </ac:spMkLst>
        </pc:spChg>
        <pc:spChg chg="add del">
          <ac:chgData name="Vincent Nwonah" userId="85903cd570020a3a" providerId="LiveId" clId="{4FC18DF2-322D-41FC-8A88-3204F0DEF66B}" dt="2020-02-24T14:18:24.958" v="385" actId="478"/>
          <ac:spMkLst>
            <pc:docMk/>
            <pc:sldMasterMk cId="107627382" sldId="2147483648"/>
            <ac:spMk id="9" creationId="{1BC82B59-2586-4805-AD6D-C117EBCFDAEC}"/>
          </ac:spMkLst>
        </pc:spChg>
        <pc:spChg chg="add">
          <ac:chgData name="Vincent Nwonah" userId="85903cd570020a3a" providerId="LiveId" clId="{4FC18DF2-322D-41FC-8A88-3204F0DEF66B}" dt="2020-02-24T14:18:10.407" v="384"/>
          <ac:spMkLst>
            <pc:docMk/>
            <pc:sldMasterMk cId="107627382" sldId="2147483648"/>
            <ac:spMk id="10" creationId="{098F22CB-C99C-4C1C-98CC-09522D0B7D92}"/>
          </ac:spMkLst>
        </pc:spChg>
        <pc:spChg chg="add del">
          <ac:chgData name="Vincent Nwonah" userId="85903cd570020a3a" providerId="LiveId" clId="{4FC18DF2-322D-41FC-8A88-3204F0DEF66B}" dt="2020-02-24T14:18:27.366" v="386" actId="478"/>
          <ac:spMkLst>
            <pc:docMk/>
            <pc:sldMasterMk cId="107627382" sldId="2147483648"/>
            <ac:spMk id="11" creationId="{FCE11084-9CAF-4173-B7F4-269FE8FB1907}"/>
          </ac:spMkLst>
        </pc:spChg>
        <pc:picChg chg="add">
          <ac:chgData name="Vincent Nwonah" userId="85903cd570020a3a" providerId="LiveId" clId="{4FC18DF2-322D-41FC-8A88-3204F0DEF66B}" dt="2020-02-24T14:18:10.407" v="384"/>
          <ac:picMkLst>
            <pc:docMk/>
            <pc:sldMasterMk cId="107627382" sldId="2147483648"/>
            <ac:picMk id="7" creationId="{1BAF5ED2-8882-4E7B-981B-79AEE28039B6}"/>
          </ac:picMkLst>
        </pc:picChg>
        <pc:picChg chg="add mod">
          <ac:chgData name="Vincent Nwonah" userId="85903cd570020a3a" providerId="LiveId" clId="{4FC18DF2-322D-41FC-8A88-3204F0DEF66B}" dt="2020-02-24T14:19:55.752" v="503" actId="1076"/>
          <ac:picMkLst>
            <pc:docMk/>
            <pc:sldMasterMk cId="107627382" sldId="2147483648"/>
            <ac:picMk id="12" creationId="{4C194C9E-DB7C-45ED-9566-628FE74302E3}"/>
          </ac:picMkLst>
        </pc:picChg>
        <pc:sldLayoutChg chg="setBg">
          <pc:chgData name="Vincent Nwonah" userId="85903cd570020a3a" providerId="LiveId" clId="{4FC18DF2-322D-41FC-8A88-3204F0DEF66B}" dt="2020-03-04T09:12:19.785" v="4177"/>
          <pc:sldLayoutMkLst>
            <pc:docMk/>
            <pc:sldMasterMk cId="107627382" sldId="2147483648"/>
            <pc:sldLayoutMk cId="25882706" sldId="2147483649"/>
          </pc:sldLayoutMkLst>
        </pc:sldLayoutChg>
        <pc:sldLayoutChg chg="setBg">
          <pc:chgData name="Vincent Nwonah" userId="85903cd570020a3a" providerId="LiveId" clId="{4FC18DF2-322D-41FC-8A88-3204F0DEF66B}" dt="2020-03-04T09:12:19.785" v="4177"/>
          <pc:sldLayoutMkLst>
            <pc:docMk/>
            <pc:sldMasterMk cId="107627382" sldId="2147483648"/>
            <pc:sldLayoutMk cId="2512414598" sldId="2147483650"/>
          </pc:sldLayoutMkLst>
        </pc:sldLayoutChg>
        <pc:sldLayoutChg chg="setBg">
          <pc:chgData name="Vincent Nwonah" userId="85903cd570020a3a" providerId="LiveId" clId="{4FC18DF2-322D-41FC-8A88-3204F0DEF66B}" dt="2020-03-04T09:12:19.785" v="4177"/>
          <pc:sldLayoutMkLst>
            <pc:docMk/>
            <pc:sldMasterMk cId="107627382" sldId="2147483648"/>
            <pc:sldLayoutMk cId="883374214" sldId="2147483651"/>
          </pc:sldLayoutMkLst>
        </pc:sldLayoutChg>
        <pc:sldLayoutChg chg="setBg">
          <pc:chgData name="Vincent Nwonah" userId="85903cd570020a3a" providerId="LiveId" clId="{4FC18DF2-322D-41FC-8A88-3204F0DEF66B}" dt="2020-03-04T09:12:19.785" v="4177"/>
          <pc:sldLayoutMkLst>
            <pc:docMk/>
            <pc:sldMasterMk cId="107627382" sldId="2147483648"/>
            <pc:sldLayoutMk cId="2982836480" sldId="2147483652"/>
          </pc:sldLayoutMkLst>
        </pc:sldLayoutChg>
        <pc:sldLayoutChg chg="setBg">
          <pc:chgData name="Vincent Nwonah" userId="85903cd570020a3a" providerId="LiveId" clId="{4FC18DF2-322D-41FC-8A88-3204F0DEF66B}" dt="2020-03-04T09:12:19.785" v="4177"/>
          <pc:sldLayoutMkLst>
            <pc:docMk/>
            <pc:sldMasterMk cId="107627382" sldId="2147483648"/>
            <pc:sldLayoutMk cId="972441872" sldId="2147483653"/>
          </pc:sldLayoutMkLst>
        </pc:sldLayoutChg>
        <pc:sldLayoutChg chg="setBg">
          <pc:chgData name="Vincent Nwonah" userId="85903cd570020a3a" providerId="LiveId" clId="{4FC18DF2-322D-41FC-8A88-3204F0DEF66B}" dt="2020-03-04T09:12:19.785" v="4177"/>
          <pc:sldLayoutMkLst>
            <pc:docMk/>
            <pc:sldMasterMk cId="107627382" sldId="2147483648"/>
            <pc:sldLayoutMk cId="2320430632" sldId="2147483654"/>
          </pc:sldLayoutMkLst>
        </pc:sldLayoutChg>
        <pc:sldLayoutChg chg="setBg">
          <pc:chgData name="Vincent Nwonah" userId="85903cd570020a3a" providerId="LiveId" clId="{4FC18DF2-322D-41FC-8A88-3204F0DEF66B}" dt="2020-03-04T09:12:19.785" v="4177"/>
          <pc:sldLayoutMkLst>
            <pc:docMk/>
            <pc:sldMasterMk cId="107627382" sldId="2147483648"/>
            <pc:sldLayoutMk cId="269653785" sldId="2147483655"/>
          </pc:sldLayoutMkLst>
        </pc:sldLayoutChg>
        <pc:sldLayoutChg chg="setBg">
          <pc:chgData name="Vincent Nwonah" userId="85903cd570020a3a" providerId="LiveId" clId="{4FC18DF2-322D-41FC-8A88-3204F0DEF66B}" dt="2020-03-04T09:12:19.785" v="4177"/>
          <pc:sldLayoutMkLst>
            <pc:docMk/>
            <pc:sldMasterMk cId="107627382" sldId="2147483648"/>
            <pc:sldLayoutMk cId="71861126" sldId="2147483656"/>
          </pc:sldLayoutMkLst>
        </pc:sldLayoutChg>
        <pc:sldLayoutChg chg="setBg">
          <pc:chgData name="Vincent Nwonah" userId="85903cd570020a3a" providerId="LiveId" clId="{4FC18DF2-322D-41FC-8A88-3204F0DEF66B}" dt="2020-03-04T09:12:19.785" v="4177"/>
          <pc:sldLayoutMkLst>
            <pc:docMk/>
            <pc:sldMasterMk cId="107627382" sldId="2147483648"/>
            <pc:sldLayoutMk cId="3123130287" sldId="2147483657"/>
          </pc:sldLayoutMkLst>
        </pc:sldLayoutChg>
        <pc:sldLayoutChg chg="setBg">
          <pc:chgData name="Vincent Nwonah" userId="85903cd570020a3a" providerId="LiveId" clId="{4FC18DF2-322D-41FC-8A88-3204F0DEF66B}" dt="2020-03-04T09:12:19.785" v="4177"/>
          <pc:sldLayoutMkLst>
            <pc:docMk/>
            <pc:sldMasterMk cId="107627382" sldId="2147483648"/>
            <pc:sldLayoutMk cId="769505486" sldId="2147483658"/>
          </pc:sldLayoutMkLst>
        </pc:sldLayoutChg>
        <pc:sldLayoutChg chg="setBg">
          <pc:chgData name="Vincent Nwonah" userId="85903cd570020a3a" providerId="LiveId" clId="{4FC18DF2-322D-41FC-8A88-3204F0DEF66B}" dt="2020-03-04T09:12:19.785" v="4177"/>
          <pc:sldLayoutMkLst>
            <pc:docMk/>
            <pc:sldMasterMk cId="107627382" sldId="2147483648"/>
            <pc:sldLayoutMk cId="179969549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C28BB-D158-4BA4-BE1D-A44EBA8C8284}" type="datetimeFigureOut">
              <a:rPr lang="en-NG" smtClean="0"/>
              <a:t>04/03/2020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36012-521B-4035-9A5D-5F6C6B99DD7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0366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greets the Audience and introduces the topic. Leave slide on for 30 seconds.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36012-521B-4035-9A5D-5F6C6B99DD73}" type="slidenum">
              <a:rPr lang="en-NG" smtClean="0"/>
              <a:t>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6038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talks briefly about themselves 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36012-521B-4035-9A5D-5F6C6B99DD73}" type="slidenum">
              <a:rPr lang="en-NG" smtClean="0"/>
              <a:t>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684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introduces </a:t>
            </a:r>
            <a:r>
              <a:rPr lang="en-US" dirty="0" err="1"/>
              <a:t>dotvvm</a:t>
            </a:r>
            <a:r>
              <a:rPr lang="en-US" dirty="0"/>
              <a:t> briefly, highlighting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36012-521B-4035-9A5D-5F6C6B99DD73}" type="slidenum">
              <a:rPr lang="en-NG" smtClean="0"/>
              <a:t>3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73377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highlights that users can build applications using </a:t>
            </a:r>
            <a:r>
              <a:rPr lang="en-US" dirty="0" err="1"/>
              <a:t>Asp.Net</a:t>
            </a:r>
            <a:r>
              <a:rPr lang="en-US" dirty="0"/>
              <a:t> Core MVC or </a:t>
            </a:r>
            <a:r>
              <a:rPr lang="en-US" dirty="0" err="1"/>
              <a:t>Blazor</a:t>
            </a:r>
            <a:r>
              <a:rPr lang="en-US" dirty="0"/>
              <a:t> but form based applications are best built with </a:t>
            </a:r>
            <a:r>
              <a:rPr lang="en-US" dirty="0" err="1"/>
              <a:t>dotvvm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36012-521B-4035-9A5D-5F6C6B99DD73}" type="slidenum">
              <a:rPr lang="en-NG" smtClean="0"/>
              <a:t>4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02115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Author does a demo of the blazing pizza app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36012-521B-4035-9A5D-5F6C6B99DD73}" type="slidenum">
              <a:rPr lang="en-NG" smtClean="0"/>
              <a:t>13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1443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318E-4C0B-40EE-93F0-35B3E2FC9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6CBF7-0DCD-41E8-AADC-4B788755C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BA19-2F6A-48C6-9A85-3261A1F5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765BBD-D1C3-43E0-85B4-C78C6CE1CA3A}" type="datetimeFigureOut">
              <a:rPr lang="en-NG" smtClean="0"/>
              <a:t>04/03/2020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7E42-F2F1-48F1-A897-6F1AC08F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A96C-839B-441A-8829-53A19636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62D17-8399-49A1-9F1E-1FFFEFA80E4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88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5F2F-EC31-41A6-8574-A7847967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06F25-B192-42F1-80C6-E9B3D84B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763BE-F0CC-4BE4-A347-5A9C7A4A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765BBD-D1C3-43E0-85B4-C78C6CE1CA3A}" type="datetimeFigureOut">
              <a:rPr lang="en-NG" smtClean="0"/>
              <a:t>04/03/2020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FC688-0B26-499F-BB5C-D01552E2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7F529-30BE-4A8D-A394-362FD6B8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62D17-8399-49A1-9F1E-1FFFEFA80E4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6950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EE27D-7703-4BAE-A7A3-F0F5B9D82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62CCE-7342-4BF4-BCC7-CD0FCE88E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86DB1-BBB2-4678-B4D7-809E243D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765BBD-D1C3-43E0-85B4-C78C6CE1CA3A}" type="datetimeFigureOut">
              <a:rPr lang="en-NG" smtClean="0"/>
              <a:t>04/03/2020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2C50-18B6-449F-BBCE-B6251C40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B18A7-4EF5-4688-9EDF-B0ABF4AC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62D17-8399-49A1-9F1E-1FFFEFA80E4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9969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12B7-0089-4923-92AC-F5528831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A785-5E53-4790-B8AC-3E70552B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E9EA-FA0E-4026-AFA2-B632738B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765BBD-D1C3-43E0-85B4-C78C6CE1CA3A}" type="datetimeFigureOut">
              <a:rPr lang="en-NG" smtClean="0"/>
              <a:t>04/03/2020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78D1-0E13-4975-85F7-DD2B9A43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452DD-F70A-45D7-AB95-F3B9CEBB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62D17-8399-49A1-9F1E-1FFFEFA80E4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1241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CA20-D0DE-4D2B-87A6-35B3F9C9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F7C98-C63D-4037-8EEA-28C2816F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C746-8F48-4E6A-9F51-893E8B76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765BBD-D1C3-43E0-85B4-C78C6CE1CA3A}" type="datetimeFigureOut">
              <a:rPr lang="en-NG" smtClean="0"/>
              <a:t>04/03/2020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8EC05-424D-460E-BFA1-396371A0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D393E-F4E7-46B9-9962-8AE1AF24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62D17-8399-49A1-9F1E-1FFFEFA80E4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8337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1C9C-F050-457D-80D3-CB356655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C7FE6-CE6E-4A67-93CB-A4F5F4656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D9963-C743-4BCB-93C5-2B5362151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C3DE5-3C40-45A0-BCDC-2C0B8806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765BBD-D1C3-43E0-85B4-C78C6CE1CA3A}" type="datetimeFigureOut">
              <a:rPr lang="en-NG" smtClean="0"/>
              <a:t>04/03/2020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5EF4D-5385-4129-96D5-D746090F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1B041-3BBE-4E42-9B96-0D479258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62D17-8399-49A1-9F1E-1FFFEFA80E4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8283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6C8A-D750-48B3-9FEC-26AE24AD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B5AF2-B66C-43F3-8909-C9C5F1E2A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FDC19-1818-4D49-9EAE-F1119C315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58027-4633-4E93-B7E0-419ACCA56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D2AD8-3D0A-4154-B9B6-1276A9C06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E642E-C681-4ECA-9500-D5C2330E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765BBD-D1C3-43E0-85B4-C78C6CE1CA3A}" type="datetimeFigureOut">
              <a:rPr lang="en-NG" smtClean="0"/>
              <a:t>04/03/2020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D74C9-ABEC-45CE-A5A7-2701510B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E27B5-5B66-45FE-83AA-53BEBAAA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62D17-8399-49A1-9F1E-1FFFEFA80E4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7244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61BE-B102-4C33-9452-F4C10129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8F353-1C3E-43C2-AFBB-A9D28A81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765BBD-D1C3-43E0-85B4-C78C6CE1CA3A}" type="datetimeFigureOut">
              <a:rPr lang="en-NG" smtClean="0"/>
              <a:t>04/03/2020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E6F94-1461-4C70-BFF2-BE877E01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A29D8-DBAE-4317-853B-B8338B6B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62D17-8399-49A1-9F1E-1FFFEFA80E4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2043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7C0BC-0D75-4CF4-8E9B-D1769CBC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765BBD-D1C3-43E0-85B4-C78C6CE1CA3A}" type="datetimeFigureOut">
              <a:rPr lang="en-NG" smtClean="0"/>
              <a:t>04/03/2020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3D388-3B0C-4841-BEE3-FDB2CD71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A2C98-4DAB-4FB4-9BB9-33A5E51F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62D17-8399-49A1-9F1E-1FFFEFA80E4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965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ED08-EB78-46D8-AA4D-36031DCE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9DE-236E-43A2-944B-426ADF6A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82727-2253-47CD-B8CD-11FE069D6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3F072-9EE1-42B4-988C-5CBDD178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765BBD-D1C3-43E0-85B4-C78C6CE1CA3A}" type="datetimeFigureOut">
              <a:rPr lang="en-NG" smtClean="0"/>
              <a:t>04/03/2020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55549-B21D-4BD8-9FA2-C5A07C14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88A42-B30A-47C4-924D-ED8C7D1B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62D17-8399-49A1-9F1E-1FFFEFA80E4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186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ABB6-B390-4350-B4E5-25F5CF29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1749F-50DF-4B48-837A-1F37FA473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23648-9616-44DE-8468-ECE7DAC7A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A48E6-3337-4512-928D-EF478D67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765BBD-D1C3-43E0-85B4-C78C6CE1CA3A}" type="datetimeFigureOut">
              <a:rPr lang="en-NG" smtClean="0"/>
              <a:t>04/03/2020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5DA6A-B8B1-404B-AAFE-F8FBF94D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00ED2-6A3F-4860-89CA-06CD9195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62D17-8399-49A1-9F1E-1FFFEFA80E4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2313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1BAF5ED2-8882-4E7B-981B-79AEE28039B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7800" y="4829525"/>
            <a:ext cx="3467100" cy="17802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72C90B-ADB3-4A36-8F90-CFCCB11D1FE5}"/>
              </a:ext>
            </a:extLst>
          </p:cNvPr>
          <p:cNvSpPr/>
          <p:nvPr userDrawn="1"/>
        </p:nvSpPr>
        <p:spPr>
          <a:xfrm>
            <a:off x="0" y="0"/>
            <a:ext cx="12192000" cy="248242"/>
          </a:xfrm>
          <a:prstGeom prst="rect">
            <a:avLst/>
          </a:prstGeom>
          <a:solidFill>
            <a:srgbClr val="3773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8F22CB-C99C-4C1C-98CC-09522D0B7D92}"/>
              </a:ext>
            </a:extLst>
          </p:cNvPr>
          <p:cNvSpPr/>
          <p:nvPr userDrawn="1"/>
        </p:nvSpPr>
        <p:spPr>
          <a:xfrm>
            <a:off x="-57150" y="6609758"/>
            <a:ext cx="12249150" cy="248242"/>
          </a:xfrm>
          <a:prstGeom prst="rect">
            <a:avLst/>
          </a:prstGeom>
          <a:solidFill>
            <a:srgbClr val="3773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C194C9E-DB7C-45ED-9566-628FE74302E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51143" y="920750"/>
            <a:ext cx="12734164" cy="65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hemes.dotvvm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ganti/dotvvm" TargetMode="External"/><Relationship Id="rId2" Type="http://schemas.openxmlformats.org/officeDocument/2006/relationships/hyperlink" Target="https://dotnetfoundation.org/projects?searchquery=dotvvm&amp;type=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hemes.dotvvm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dotvv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dotvvm.com/docs/control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BC20B9-8DA6-46D2-9C4A-AAAB1CF8933E}"/>
              </a:ext>
            </a:extLst>
          </p:cNvPr>
          <p:cNvSpPr txBox="1"/>
          <p:nvPr/>
        </p:nvSpPr>
        <p:spPr>
          <a:xfrm>
            <a:off x="2668331" y="2659558"/>
            <a:ext cx="6855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3773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DOTVVM</a:t>
            </a:r>
            <a:endParaRPr lang="en-NG" sz="4400" b="1" dirty="0">
              <a:solidFill>
                <a:srgbClr val="3773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1E3DF-24A9-450C-BABD-9902BFE1DB5A}"/>
              </a:ext>
            </a:extLst>
          </p:cNvPr>
          <p:cNvSpPr txBox="1"/>
          <p:nvPr/>
        </p:nvSpPr>
        <p:spPr>
          <a:xfrm>
            <a:off x="2887429" y="3428998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MVVM based Web Application Framework for Dotnet</a:t>
            </a:r>
            <a:endParaRPr lang="en-NG" b="1" dirty="0">
              <a:solidFill>
                <a:srgbClr val="3D3C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65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DB51DC-FA95-42CC-93A3-3C0653474A83}"/>
              </a:ext>
            </a:extLst>
          </p:cNvPr>
          <p:cNvSpPr txBox="1"/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3773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DOTVVM Theme Editor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3B2FA-66CF-4B93-92E6-EEB32546E1C1}"/>
              </a:ext>
            </a:extLst>
          </p:cNvPr>
          <p:cNvSpPr txBox="1"/>
          <p:nvPr/>
        </p:nvSpPr>
        <p:spPr>
          <a:xfrm>
            <a:off x="761994" y="212888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hlinkClick r:id="rId2"/>
              </a:rPr>
              <a:t>https://themes.dotvvm.com</a:t>
            </a:r>
            <a:endParaRPr lang="en-US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Dotvvm has a theme editor that provides very advanced control editing features.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It allows you to create uniform controls without doing too much with CSS styling, allowing you to focus on your business case.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73DA4C-5093-48E8-B29A-EADE12101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3" r="33133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15312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F137F4-9DF2-44BB-88D1-852EA7EA3375}"/>
              </a:ext>
            </a:extLst>
          </p:cNvPr>
          <p:cNvSpPr txBox="1"/>
          <p:nvPr/>
        </p:nvSpPr>
        <p:spPr>
          <a:xfrm>
            <a:off x="7280169" y="475157"/>
            <a:ext cx="41834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>
                <a:solidFill>
                  <a:srgbClr val="3773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SOURCE</a:t>
            </a:r>
            <a:endParaRPr lang="en-NG" sz="4400" b="1" dirty="0">
              <a:solidFill>
                <a:srgbClr val="3773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ECDA3-87C9-4CEC-A87A-B48B7A7485B6}"/>
              </a:ext>
            </a:extLst>
          </p:cNvPr>
          <p:cNvSpPr txBox="1"/>
          <p:nvPr/>
        </p:nvSpPr>
        <p:spPr>
          <a:xfrm>
            <a:off x="3993948" y="1339848"/>
            <a:ext cx="7469674" cy="5217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https://dotnetfoundation.org/projects?searchquery=dotvvm&amp;type=project</a:t>
            </a:r>
            <a:endParaRPr lang="en-US" sz="1600" b="1" dirty="0">
              <a:solidFill>
                <a:srgbClr val="3D3C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endParaRPr lang="en-US" sz="1600" b="1" dirty="0">
              <a:solidFill>
                <a:srgbClr val="3D3C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Dotvvm is open source and one of the dotnet foundation projects. </a:t>
            </a:r>
          </a:p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means that community contributions are welcome, and </a:t>
            </a:r>
          </a:p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requests that meet your requirements will be </a:t>
            </a:r>
          </a:p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responded to, deliberated and implemented</a:t>
            </a:r>
          </a:p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a consensus is reached.</a:t>
            </a:r>
          </a:p>
          <a:p>
            <a:pPr algn="r">
              <a:lnSpc>
                <a:spcPct val="150000"/>
              </a:lnSpc>
            </a:pPr>
            <a:endParaRPr lang="en-US" sz="1600" b="1" dirty="0">
              <a:solidFill>
                <a:srgbClr val="3D3C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https://github.com/riganti/dotvvm</a:t>
            </a:r>
            <a:endParaRPr lang="en-US" sz="1600" b="1" dirty="0">
              <a:solidFill>
                <a:srgbClr val="3D3C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Dotvvm is also actively maintained by </a:t>
            </a:r>
            <a:r>
              <a:rPr lang="en-US" sz="1600" b="1" dirty="0" err="1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Riganti</a:t>
            </a: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 Czech based Software</a:t>
            </a:r>
          </a:p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 company, providing quick updates, issue resolution</a:t>
            </a:r>
          </a:p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general support</a:t>
            </a:r>
          </a:p>
          <a:p>
            <a:pPr algn="r">
              <a:lnSpc>
                <a:spcPct val="150000"/>
              </a:lnSpc>
            </a:pPr>
            <a:endParaRPr lang="en-US" sz="1600" b="1" dirty="0">
              <a:solidFill>
                <a:srgbClr val="3D3C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endParaRPr lang="en-US" sz="1600" b="1" dirty="0">
              <a:solidFill>
                <a:srgbClr val="3D3C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0144F0-3CEA-47F5-BD4D-EBD025C09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35" y="1767644"/>
            <a:ext cx="2268923" cy="213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A3324E-062A-4582-B01D-9016E2B88DF9}"/>
              </a:ext>
            </a:extLst>
          </p:cNvPr>
          <p:cNvSpPr txBox="1"/>
          <p:nvPr/>
        </p:nvSpPr>
        <p:spPr>
          <a:xfrm>
            <a:off x="5085850" y="475157"/>
            <a:ext cx="6377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>
                <a:solidFill>
                  <a:srgbClr val="3773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Familiar MVVM Pattern</a:t>
            </a:r>
            <a:endParaRPr lang="en-NG" sz="4400" b="1" dirty="0">
              <a:solidFill>
                <a:srgbClr val="3773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6FEF6-5D5A-4874-A2D2-02C4E9FA49DD}"/>
              </a:ext>
            </a:extLst>
          </p:cNvPr>
          <p:cNvSpPr txBox="1"/>
          <p:nvPr/>
        </p:nvSpPr>
        <p:spPr>
          <a:xfrm>
            <a:off x="2126579" y="2207949"/>
            <a:ext cx="9337043" cy="3370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Dotvvm uses the MVVM Pattern, this makes it easy for Mobile Developers that are used to</a:t>
            </a:r>
          </a:p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MVVM pattern work on the web with a familiar flow, and all the benefits of MVVM.</a:t>
            </a:r>
          </a:p>
          <a:p>
            <a:pPr algn="r">
              <a:lnSpc>
                <a:spcPct val="150000"/>
              </a:lnSpc>
            </a:pPr>
            <a:endParaRPr lang="en-US" sz="1600" b="1" dirty="0">
              <a:solidFill>
                <a:srgbClr val="3D3C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endParaRPr lang="en-US" sz="1600" b="1" dirty="0">
              <a:solidFill>
                <a:srgbClr val="3D3C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Desktop app developers with WPF or UWP can also benefit from using Dotvvm.</a:t>
            </a:r>
          </a:p>
          <a:p>
            <a:pPr algn="r">
              <a:lnSpc>
                <a:spcPct val="150000"/>
              </a:lnSpc>
            </a:pPr>
            <a:endParaRPr lang="en-US" sz="1600" b="1" dirty="0">
              <a:solidFill>
                <a:srgbClr val="3D3C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endParaRPr lang="en-US" sz="1600" b="1" dirty="0">
              <a:solidFill>
                <a:srgbClr val="3D3C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reuse between View Models can be achieved between Mobile Apps, Desktop Apps and </a:t>
            </a:r>
          </a:p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Apps built using Dotvvm. This also centralizes testing as View Models are tested just once. </a:t>
            </a:r>
          </a:p>
        </p:txBody>
      </p:sp>
    </p:spTree>
    <p:extLst>
      <p:ext uri="{BB962C8B-B14F-4D97-AF65-F5344CB8AC3E}">
        <p14:creationId xmlns:p14="http://schemas.microsoft.com/office/powerpoint/2010/main" val="151428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134C98-47EC-4CD7-9D62-3EABB2C03CD4}"/>
              </a:ext>
            </a:extLst>
          </p:cNvPr>
          <p:cNvSpPr txBox="1"/>
          <p:nvPr/>
        </p:nvSpPr>
        <p:spPr>
          <a:xfrm>
            <a:off x="6086252" y="475157"/>
            <a:ext cx="5377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>
                <a:solidFill>
                  <a:srgbClr val="3773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DOTVVM Showcase</a:t>
            </a:r>
            <a:endParaRPr lang="en-NG" sz="4400" b="1" dirty="0">
              <a:solidFill>
                <a:srgbClr val="3773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253D76-9DAE-41DA-BC46-164A883E8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913" y="1335833"/>
            <a:ext cx="7990394" cy="459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AF459B-45DF-4903-929D-D97A6237FD27}"/>
              </a:ext>
            </a:extLst>
          </p:cNvPr>
          <p:cNvSpPr/>
          <p:nvPr/>
        </p:nvSpPr>
        <p:spPr>
          <a:xfrm>
            <a:off x="3269848" y="1741990"/>
            <a:ext cx="2164466" cy="109959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3526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DB51DC-FA95-42CC-93A3-3C0653474A83}"/>
              </a:ext>
            </a:extLst>
          </p:cNvPr>
          <p:cNvSpPr txBox="1"/>
          <p:nvPr/>
        </p:nvSpPr>
        <p:spPr>
          <a:xfrm>
            <a:off x="364067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3773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– DOTVVM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3773C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Academy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3B2FA-66CF-4B93-92E6-EEB32546E1C1}"/>
              </a:ext>
            </a:extLst>
          </p:cNvPr>
          <p:cNvSpPr txBox="1"/>
          <p:nvPr/>
        </p:nvSpPr>
        <p:spPr>
          <a:xfrm>
            <a:off x="364067" y="212888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hlinkClick r:id="rId2"/>
              </a:rPr>
              <a:t>https://academy.dotvvm.com</a:t>
            </a:r>
            <a:endParaRPr lang="en-US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431A75-230E-45A2-9208-CB6F780D6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399" y="1466106"/>
            <a:ext cx="7357534" cy="49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83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308E1-DFB2-41A6-AEBB-7B305C2330A7}"/>
              </a:ext>
            </a:extLst>
          </p:cNvPr>
          <p:cNvSpPr txBox="1"/>
          <p:nvPr/>
        </p:nvSpPr>
        <p:spPr>
          <a:xfrm>
            <a:off x="8372711" y="475157"/>
            <a:ext cx="30909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>
                <a:solidFill>
                  <a:srgbClr val="3773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en-NG" sz="4400" b="1" dirty="0">
              <a:solidFill>
                <a:srgbClr val="3773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7C8E7-B3D9-4AF2-AD9B-0EB27E846335}"/>
              </a:ext>
            </a:extLst>
          </p:cNvPr>
          <p:cNvSpPr txBox="1"/>
          <p:nvPr/>
        </p:nvSpPr>
        <p:spPr>
          <a:xfrm>
            <a:off x="2400756" y="2207949"/>
            <a:ext cx="9062866" cy="3364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Dotvvm has a fast-growing community of Adopters including large organizations,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Hobbyist, Freelancers and small startups.</a:t>
            </a:r>
          </a:p>
          <a:p>
            <a:pPr algn="r">
              <a:lnSpc>
                <a:spcPct val="150000"/>
              </a:lnSpc>
            </a:pPr>
            <a:endParaRPr lang="en-US" b="1" dirty="0">
              <a:solidFill>
                <a:srgbClr val="3D3C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Dotvvm also has a team of Developer Advocates you can always 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reach out to for technical and nontechnical queries.</a:t>
            </a:r>
          </a:p>
          <a:p>
            <a:pPr algn="r">
              <a:lnSpc>
                <a:spcPct val="150000"/>
              </a:lnSpc>
            </a:pPr>
            <a:endParaRPr lang="en-US" b="1" dirty="0">
              <a:solidFill>
                <a:srgbClr val="3D3C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Follow us: </a:t>
            </a:r>
            <a:r>
              <a:rPr lang="en-US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https://twitter.com/dotvvm</a:t>
            </a:r>
            <a:endParaRPr lang="en-US" b="1" dirty="0">
              <a:solidFill>
                <a:srgbClr val="3D3C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908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E1F1EC-EE4D-4EE4-96C3-FEDFC3E75D73}"/>
              </a:ext>
            </a:extLst>
          </p:cNvPr>
          <p:cNvSpPr txBox="1"/>
          <p:nvPr/>
        </p:nvSpPr>
        <p:spPr>
          <a:xfrm>
            <a:off x="8330457" y="475157"/>
            <a:ext cx="3133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>
                <a:solidFill>
                  <a:srgbClr val="3773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  <a:endParaRPr lang="en-NG" sz="4400" b="1" dirty="0">
              <a:solidFill>
                <a:srgbClr val="3773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75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2BE25-106F-4ED0-8E17-57436A7A5C9E}"/>
              </a:ext>
            </a:extLst>
          </p:cNvPr>
          <p:cNvSpPr txBox="1"/>
          <p:nvPr/>
        </p:nvSpPr>
        <p:spPr>
          <a:xfrm>
            <a:off x="8650031" y="887907"/>
            <a:ext cx="2813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3773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me</a:t>
            </a:r>
            <a:endParaRPr lang="en-NG" sz="4400" b="1" dirty="0">
              <a:solidFill>
                <a:srgbClr val="3773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5F835-6526-4889-BE1D-809C1EEF0C20}"/>
              </a:ext>
            </a:extLst>
          </p:cNvPr>
          <p:cNvSpPr txBox="1"/>
          <p:nvPr/>
        </p:nvSpPr>
        <p:spPr>
          <a:xfrm>
            <a:off x="2469621" y="1828798"/>
            <a:ext cx="8994001" cy="5009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JOHN DOE</a:t>
            </a:r>
          </a:p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ENGR. (MICROSOFT)</a:t>
            </a:r>
          </a:p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@JOHNDOE</a:t>
            </a:r>
          </a:p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HTTPS://JOHNDOE.DEV</a:t>
            </a:r>
          </a:p>
          <a:p>
            <a:pPr algn="r">
              <a:lnSpc>
                <a:spcPct val="150000"/>
              </a:lnSpc>
            </a:pPr>
            <a:endParaRPr lang="en-US" sz="2400" b="1" dirty="0">
              <a:solidFill>
                <a:srgbClr val="3D3C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BIO: Lorem ipsum dolor sit amet,  consectetur adipiscing elit.</a:t>
            </a:r>
          </a:p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Quisque ac sodales mauris. Donec arcu mauris,</a:t>
            </a:r>
          </a:p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placerat vel ultrices non.</a:t>
            </a:r>
          </a:p>
          <a:p>
            <a:pPr algn="r">
              <a:lnSpc>
                <a:spcPct val="150000"/>
              </a:lnSpc>
            </a:pPr>
            <a:endParaRPr lang="en-US" sz="2400" b="1" dirty="0">
              <a:solidFill>
                <a:srgbClr val="3D3C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9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F49187-DD8A-4833-B1D4-10EBCB4D792C}"/>
              </a:ext>
            </a:extLst>
          </p:cNvPr>
          <p:cNvSpPr txBox="1"/>
          <p:nvPr/>
        </p:nvSpPr>
        <p:spPr>
          <a:xfrm>
            <a:off x="6666988" y="1084757"/>
            <a:ext cx="4796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>
                <a:solidFill>
                  <a:srgbClr val="3773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DOTVVM</a:t>
            </a:r>
            <a:endParaRPr lang="en-NG" sz="4400" b="1" dirty="0">
              <a:solidFill>
                <a:srgbClr val="3773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51BEB-C0AD-4C8F-9FC6-53621B61512E}"/>
              </a:ext>
            </a:extLst>
          </p:cNvPr>
          <p:cNvSpPr txBox="1"/>
          <p:nvPr/>
        </p:nvSpPr>
        <p:spPr>
          <a:xfrm>
            <a:off x="2113755" y="2463798"/>
            <a:ext cx="9349867" cy="2804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DOTVVM is an Open Source MVVM Web Application Framework for Dotnet 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Dotnet Core. It can also be used with the .NET Framework (OWIN)</a:t>
            </a:r>
          </a:p>
          <a:p>
            <a:pPr algn="r">
              <a:lnSpc>
                <a:spcPct val="150000"/>
              </a:lnSpc>
            </a:pPr>
            <a:endParaRPr lang="en-US" sz="2000" b="1" dirty="0">
              <a:solidFill>
                <a:srgbClr val="3D3C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20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provides an alternative way to develop web applications from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popular MVC model which may not be suited for LOB and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form-based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5032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F7F4F2-2EA2-475F-BC2F-026F25AA9713}"/>
              </a:ext>
            </a:extLst>
          </p:cNvPr>
          <p:cNvSpPr txBox="1"/>
          <p:nvPr/>
        </p:nvSpPr>
        <p:spPr>
          <a:xfrm>
            <a:off x="462149" y="1084757"/>
            <a:ext cx="11001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>
                <a:solidFill>
                  <a:srgbClr val="3773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Application Frameworks For Dotnet</a:t>
            </a:r>
            <a:endParaRPr lang="en-NG" sz="4400" b="1" dirty="0">
              <a:solidFill>
                <a:srgbClr val="3773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D366C4-4BD7-46BC-AC5C-3A621DA09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57" y="2292350"/>
            <a:ext cx="1436192" cy="14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lazor logo">
            <a:extLst>
              <a:ext uri="{FF2B5EF4-FFF2-40B4-BE49-F238E27FC236}">
                <a16:creationId xmlns:a16="http://schemas.microsoft.com/office/drawing/2014/main" id="{B662FA71-0CDD-41BE-9999-480E8AC4C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816" y="4127500"/>
            <a:ext cx="1887042" cy="18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tvvm">
            <a:extLst>
              <a:ext uri="{FF2B5EF4-FFF2-40B4-BE49-F238E27FC236}">
                <a16:creationId xmlns:a16="http://schemas.microsoft.com/office/drawing/2014/main" id="{BE9557AF-4531-4789-B2DB-FFC236DF8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294" y="2127250"/>
            <a:ext cx="21209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67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90A770-9293-4B4D-B55B-B18367CF5136}"/>
              </a:ext>
            </a:extLst>
          </p:cNvPr>
          <p:cNvSpPr txBox="1"/>
          <p:nvPr/>
        </p:nvSpPr>
        <p:spPr>
          <a:xfrm>
            <a:off x="7450857" y="1084757"/>
            <a:ext cx="4012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>
                <a:solidFill>
                  <a:srgbClr val="3773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DOTVVM</a:t>
            </a:r>
            <a:endParaRPr lang="en-NG" sz="4400" b="1" dirty="0">
              <a:solidFill>
                <a:srgbClr val="3773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C436F-DEC7-4FD4-9F6F-4CF6280A3A7C}"/>
              </a:ext>
            </a:extLst>
          </p:cNvPr>
          <p:cNvSpPr txBox="1"/>
          <p:nvPr/>
        </p:nvSpPr>
        <p:spPr>
          <a:xfrm>
            <a:off x="4955237" y="2083387"/>
            <a:ext cx="6508385" cy="3689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Several Out of the Box Components</a:t>
            </a:r>
          </a:p>
          <a:p>
            <a:pPr marL="342900" indent="-34290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Source – Member of the Dotnet Foundation</a:t>
            </a:r>
          </a:p>
          <a:p>
            <a:pPr marL="342900" indent="-34290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Familiar MVVM Pattern</a:t>
            </a:r>
          </a:p>
          <a:p>
            <a:pPr marL="342900" indent="-34290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Battle Tested – Showcase of Dotvvm Projects</a:t>
            </a:r>
          </a:p>
          <a:p>
            <a:pPr marL="342900" indent="-34290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Growing community</a:t>
            </a:r>
          </a:p>
          <a:p>
            <a:pPr marL="342900" indent="-34290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Made in Czech Republic! Home of JetBrains</a:t>
            </a:r>
          </a:p>
        </p:txBody>
      </p:sp>
    </p:spTree>
    <p:extLst>
      <p:ext uri="{BB962C8B-B14F-4D97-AF65-F5344CB8AC3E}">
        <p14:creationId xmlns:p14="http://schemas.microsoft.com/office/powerpoint/2010/main" val="253704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B2B6F6-A09E-430C-9FC4-1F2E463D643A}"/>
              </a:ext>
            </a:extLst>
          </p:cNvPr>
          <p:cNvSpPr txBox="1"/>
          <p:nvPr/>
        </p:nvSpPr>
        <p:spPr>
          <a:xfrm>
            <a:off x="1946145" y="475157"/>
            <a:ext cx="9517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>
                <a:solidFill>
                  <a:srgbClr val="3773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GRID View - DOTVVM Components</a:t>
            </a:r>
            <a:endParaRPr lang="en-NG" sz="4400" b="1" dirty="0">
              <a:solidFill>
                <a:srgbClr val="3773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E135A-3401-4674-AD52-18C5B7009A59}"/>
              </a:ext>
            </a:extLst>
          </p:cNvPr>
          <p:cNvSpPr txBox="1"/>
          <p:nvPr/>
        </p:nvSpPr>
        <p:spPr>
          <a:xfrm>
            <a:off x="2040785" y="1339848"/>
            <a:ext cx="9422837" cy="1154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Dotvvm comes with several free components that makes building applications much faster.</a:t>
            </a:r>
          </a:p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Here, we see a grid view displaying contents of a collection, the grid’s content can be edited and</a:t>
            </a:r>
          </a:p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written back to the collection thanks to DOTVVM’s model binding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EE6C3-FE40-4736-AA00-4679BACAD28F}"/>
              </a:ext>
            </a:extLst>
          </p:cNvPr>
          <p:cNvSpPr txBox="1"/>
          <p:nvPr/>
        </p:nvSpPr>
        <p:spPr>
          <a:xfrm>
            <a:off x="4869272" y="2832100"/>
            <a:ext cx="7086600" cy="3893374"/>
          </a:xfrm>
          <a:prstGeom prst="rect">
            <a:avLst/>
          </a:prstGeom>
          <a:solidFill>
            <a:srgbClr val="3773C2"/>
          </a:solidFill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&lt;dot:GridView DataSource="{value: Customers}" InlineEditing="true"&gt;</a:t>
            </a:r>
            <a:b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&lt;Columns&gt;</a:t>
            </a:r>
            <a:b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&lt;dot:GridViewTextColumn ValueBinding="{value: Id}" 	HeaderText="ID" </a:t>
            </a:r>
            <a:b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	IsEditable="false" /&gt;</a:t>
            </a:r>
            <a:b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&lt;dot:GridViewTextColumn ValueBinding="{value: Name}“ 	HeaderText="Name" /&gt;</a:t>
            </a:r>
            <a:b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&lt;dot:GridViewTemplateColumn AllowSorting="false"&gt;</a:t>
            </a:r>
            <a:b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&lt;ContentTemplate&gt;</a:t>
            </a:r>
            <a:b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&lt;dot:Button Text="Edit" ..." /&gt;</a:t>
            </a:r>
            <a:b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&lt;/ContentTemplate&gt;</a:t>
            </a:r>
            <a:b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&lt;EditTemplate&gt;</a:t>
            </a:r>
            <a:b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&lt;dot:Button Text="Save" ..."/&gt;</a:t>
            </a:r>
            <a:b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&lt;dot:Button Text="Cancel" ..." /&gt;</a:t>
            </a:r>
            <a:b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&lt;/EditTemplate&gt;</a:t>
            </a:r>
            <a:b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&lt;/dot:GridViewTemplateColumn&gt;</a:t>
            </a:r>
            <a:b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&lt;/Columns&gt;</a:t>
            </a:r>
            <a:b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&lt;/dot:GridView&gt;</a:t>
            </a:r>
            <a:endParaRPr lang="en-NG" sz="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75AA36-54E5-4912-833C-9722E9179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8" y="2832100"/>
            <a:ext cx="4310956" cy="177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3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44497-9138-4EC3-85CD-07D831AFF0A2}"/>
              </a:ext>
            </a:extLst>
          </p:cNvPr>
          <p:cNvSpPr txBox="1"/>
          <p:nvPr/>
        </p:nvSpPr>
        <p:spPr>
          <a:xfrm>
            <a:off x="1689728" y="475157"/>
            <a:ext cx="97738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>
                <a:solidFill>
                  <a:srgbClr val="3773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Combo Box - DOTVVM Components</a:t>
            </a:r>
            <a:endParaRPr lang="en-NG" sz="4400" b="1" dirty="0">
              <a:solidFill>
                <a:srgbClr val="3773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6739D-0E68-40D0-92BC-CC71BA70A6D6}"/>
              </a:ext>
            </a:extLst>
          </p:cNvPr>
          <p:cNvSpPr txBox="1"/>
          <p:nvPr/>
        </p:nvSpPr>
        <p:spPr>
          <a:xfrm>
            <a:off x="1445751" y="1339848"/>
            <a:ext cx="10017871" cy="78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Dotvvm combo boxes supports “cascading”, allowing you to collect multiple levels of input depending</a:t>
            </a:r>
          </a:p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user’s initial choices. The functionality is super easy to replicate in DOTVVM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231BC-6EBC-42B4-9AC5-B39C67025C30}"/>
              </a:ext>
            </a:extLst>
          </p:cNvPr>
          <p:cNvSpPr txBox="1"/>
          <p:nvPr/>
        </p:nvSpPr>
        <p:spPr>
          <a:xfrm>
            <a:off x="4958172" y="4133850"/>
            <a:ext cx="7086600" cy="2492990"/>
          </a:xfrm>
          <a:prstGeom prst="rect">
            <a:avLst/>
          </a:prstGeom>
          <a:solidFill>
            <a:srgbClr val="3773C2"/>
          </a:solidFill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dot:ComboBox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DataSource="{value: Groups}" </a:t>
            </a:r>
          </a:p>
          <a:p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SelectedValue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="{value: 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SelectedGroup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}" </a:t>
            </a:r>
          </a:p>
          <a:p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SelectionChanged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="{command: 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GroupSelectionChanged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()}" </a:t>
            </a:r>
          </a:p>
          <a:p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EmptyItemText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="Select Group..."/&gt; </a:t>
            </a:r>
          </a:p>
          <a:p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/&gt;</a:t>
            </a:r>
          </a:p>
          <a:p>
            <a:endParaRPr lang="en-US" sz="13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dot:ComboBox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DataSource="{value: Items}" </a:t>
            </a:r>
          </a:p>
          <a:p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SelectedValue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="{value: 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SelectedItem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}" </a:t>
            </a:r>
          </a:p>
          <a:p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  Visible="{value: 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SelectedGroup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!= null}" /&gt; </a:t>
            </a:r>
          </a:p>
          <a:p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/&gt;</a:t>
            </a:r>
          </a:p>
          <a:p>
            <a:endParaRPr lang="en-US" sz="13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{{value: 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SelectedItem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endParaRPr lang="en-NG" sz="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324BCD-EF1B-4583-9562-4A38A0E5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747" y="2220249"/>
            <a:ext cx="2748962" cy="765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CB295-C5B9-4063-8C24-8C686291C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941" y="2868412"/>
            <a:ext cx="3174681" cy="1043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20C048-8FEC-4CEE-8F43-36C079A75C0F}"/>
              </a:ext>
            </a:extLst>
          </p:cNvPr>
          <p:cNvSpPr txBox="1"/>
          <p:nvPr/>
        </p:nvSpPr>
        <p:spPr>
          <a:xfrm>
            <a:off x="7081363" y="2218581"/>
            <a:ext cx="360996" cy="577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6CB80-D32F-41EC-B443-26E18EC87596}"/>
              </a:ext>
            </a:extLst>
          </p:cNvPr>
          <p:cNvSpPr txBox="1"/>
          <p:nvPr/>
        </p:nvSpPr>
        <p:spPr>
          <a:xfrm>
            <a:off x="10326858" y="3036632"/>
            <a:ext cx="360996" cy="577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1B4168-BDAC-4DCC-908F-E2D22BBE3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251" y="3646107"/>
            <a:ext cx="3027778" cy="10868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828C60-202A-4653-B4D5-F1F3550859BB}"/>
              </a:ext>
            </a:extLst>
          </p:cNvPr>
          <p:cNvSpPr txBox="1"/>
          <p:nvPr/>
        </p:nvSpPr>
        <p:spPr>
          <a:xfrm>
            <a:off x="3453369" y="3924433"/>
            <a:ext cx="360996" cy="577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604F73-1A75-4971-8AA0-64469E1D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504" y="2442911"/>
            <a:ext cx="2748962" cy="7651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3592BF-D91F-42DB-861D-D94252EDCFD0}"/>
              </a:ext>
            </a:extLst>
          </p:cNvPr>
          <p:cNvSpPr txBox="1"/>
          <p:nvPr/>
        </p:nvSpPr>
        <p:spPr>
          <a:xfrm>
            <a:off x="6934120" y="2441243"/>
            <a:ext cx="360996" cy="577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754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F4B322-9C18-451D-9604-F05B1DA50BD6}"/>
              </a:ext>
            </a:extLst>
          </p:cNvPr>
          <p:cNvSpPr txBox="1"/>
          <p:nvPr/>
        </p:nvSpPr>
        <p:spPr>
          <a:xfrm>
            <a:off x="1847976" y="475157"/>
            <a:ext cx="9615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>
                <a:solidFill>
                  <a:srgbClr val="3773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Pager - DOTVVM Components</a:t>
            </a:r>
            <a:endParaRPr lang="en-NG" sz="4400" b="1" dirty="0">
              <a:solidFill>
                <a:srgbClr val="3773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F28F22-5D44-485C-AC8D-17310ED0892D}"/>
              </a:ext>
            </a:extLst>
          </p:cNvPr>
          <p:cNvSpPr txBox="1"/>
          <p:nvPr/>
        </p:nvSpPr>
        <p:spPr>
          <a:xfrm>
            <a:off x="2284058" y="1334954"/>
            <a:ext cx="9179564" cy="78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Pagination can be a hassle, DOTVVM offers the highly configurable Data Pager control so you</a:t>
            </a:r>
          </a:p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you can focus on what matters – your application logic.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2F1A9-17ED-452C-8A42-F808EDDA17A9}"/>
              </a:ext>
            </a:extLst>
          </p:cNvPr>
          <p:cNvSpPr txBox="1"/>
          <p:nvPr/>
        </p:nvSpPr>
        <p:spPr>
          <a:xfrm>
            <a:off x="4774022" y="4489450"/>
            <a:ext cx="7086600" cy="2292935"/>
          </a:xfrm>
          <a:prstGeom prst="rect">
            <a:avLst/>
          </a:prstGeom>
          <a:solidFill>
            <a:srgbClr val="3773C2"/>
          </a:solidFill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&lt;dot:GridView DataSource="{value: Customers}"&gt;</a:t>
            </a:r>
          </a:p>
          <a:p>
            <a:endParaRPr lang="en-US" sz="13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&lt;Columns&gt;</a:t>
            </a:r>
          </a:p>
          <a:p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&lt;dot:GridViewTextColumn ValueBinding="{value: Id}" HeaderText="ID" /&gt;</a:t>
            </a:r>
          </a:p>
          <a:p>
            <a:endParaRPr lang="en-US" sz="13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&lt;dot:GridViewTextColumn ValueBinding="{value: Name}" HeaderText="Name" /&gt;</a:t>
            </a:r>
          </a:p>
          <a:p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 &lt;/Columns&gt;</a:t>
            </a:r>
          </a:p>
          <a:p>
            <a:endParaRPr lang="en-US" sz="13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&lt;/dot:GridView&gt;</a:t>
            </a:r>
          </a:p>
          <a:p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dot:DataPager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DataSet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="{value: Customers}" class="pager" /&gt;</a:t>
            </a:r>
            <a:endParaRPr lang="en-NG" sz="13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38E410-C728-4CFC-8EEC-EB6584D0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24" y="2368550"/>
            <a:ext cx="6388100" cy="20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2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D385F-8CEE-4CC6-A2E5-8FD20F16973C}"/>
              </a:ext>
            </a:extLst>
          </p:cNvPr>
          <p:cNvSpPr txBox="1"/>
          <p:nvPr/>
        </p:nvSpPr>
        <p:spPr>
          <a:xfrm>
            <a:off x="5298023" y="475157"/>
            <a:ext cx="6165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>
                <a:solidFill>
                  <a:srgbClr val="3773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DOTVVM Components</a:t>
            </a:r>
            <a:endParaRPr lang="en-NG" sz="4400" b="1" dirty="0">
              <a:solidFill>
                <a:srgbClr val="3773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4152F-B231-4E5E-B365-DC383C24319F}"/>
              </a:ext>
            </a:extLst>
          </p:cNvPr>
          <p:cNvSpPr txBox="1"/>
          <p:nvPr/>
        </p:nvSpPr>
        <p:spPr>
          <a:xfrm>
            <a:off x="4233951" y="1334954"/>
            <a:ext cx="7229671" cy="1154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https://www.dotvvm.com/docs/controls</a:t>
            </a:r>
            <a:endParaRPr lang="en-US" sz="1600" b="1" dirty="0">
              <a:solidFill>
                <a:srgbClr val="3D3C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rgbClr val="3D3C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Dotvvm’ s awesome controls can be found by following the link above</a:t>
            </a:r>
          </a:p>
          <a:p>
            <a:pPr algn="r">
              <a:lnSpc>
                <a:spcPct val="150000"/>
              </a:lnSpc>
            </a:pPr>
            <a:endParaRPr lang="en-US" sz="1600" b="1" dirty="0">
              <a:solidFill>
                <a:srgbClr val="3D3C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F15ED0-4A27-4C8B-B533-229C82D34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7" y="359618"/>
            <a:ext cx="3830715" cy="4259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2F14BD-2C20-4FC8-BB49-E7A77D071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983" y="2259091"/>
            <a:ext cx="3283507" cy="4046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079EC9-87FF-4D32-B194-6DC054F2F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822" y="2460800"/>
            <a:ext cx="3059400" cy="364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4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937</Words>
  <Application>Microsoft Office PowerPoint</Application>
  <PresentationFormat>Widescreen</PresentationFormat>
  <Paragraphs>119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Nwonah</dc:creator>
  <cp:lastModifiedBy>Vincent Nwonah</cp:lastModifiedBy>
  <cp:revision>2</cp:revision>
  <dcterms:created xsi:type="dcterms:W3CDTF">2020-02-24T13:54:22Z</dcterms:created>
  <dcterms:modified xsi:type="dcterms:W3CDTF">2020-03-04T10:14:08Z</dcterms:modified>
</cp:coreProperties>
</file>