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7" r:id="rId7"/>
    <p:sldId id="268" r:id="rId8"/>
    <p:sldId id="272" r:id="rId9"/>
    <p:sldId id="266" r:id="rId10"/>
    <p:sldId id="258" r:id="rId11"/>
    <p:sldId id="261" r:id="rId12"/>
    <p:sldId id="274" r:id="rId13"/>
    <p:sldId id="269" r:id="rId14"/>
    <p:sldId id="270" r:id="rId15"/>
    <p:sldId id="271" r:id="rId16"/>
    <p:sldId id="265" r:id="rId17"/>
    <p:sldId id="273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99CC"/>
    <a:srgbClr val="0099FF"/>
    <a:srgbClr val="0066C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9"/>
    <p:restoredTop sz="94712"/>
  </p:normalViewPr>
  <p:slideViewPr>
    <p:cSldViewPr snapToGrid="0" snapToObjects="1">
      <p:cViewPr varScale="1">
        <p:scale>
          <a:sx n="154" d="100"/>
          <a:sy n="154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80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7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55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6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9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59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8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6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7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9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6494-8A03-504C-9C8C-B86C8BD045E4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F65B-81CD-864C-8352-5C6D3C2ECB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3B3B3B"/>
          </a:solidFill>
          <a:latin typeface="Segoe UI Black" charset="0"/>
          <a:ea typeface="Segoe UI Black" charset="0"/>
          <a:cs typeface="Segoe UI Blac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vvm.com/install" TargetMode="External"/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vvm.com/docs" TargetMode="External"/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ter.im/riganti/dotvvm" TargetMode="External"/><Relationship Id="rId4" Type="http://schemas.openxmlformats.org/officeDocument/2006/relationships/hyperlink" Target="https://www.dotvvm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foundation.org/" TargetMode="External"/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vvm.com/webfor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otvvm.com/" TargetMode="External"/><Relationship Id="rId2" Type="http://schemas.openxmlformats.org/officeDocument/2006/relationships/hyperlink" Target="https://www.dotvvm.com/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32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DotVVM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Model-View-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ViewModel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.NET web apps</a:t>
            </a:r>
            <a:endParaRPr lang="cs-CZ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61596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Speaker Name</a:t>
            </a:r>
          </a:p>
          <a:p>
            <a:pPr algn="l"/>
            <a:r>
              <a:rPr lang="en-US" sz="2000" b="1" dirty="0"/>
              <a:t>Contact Info</a:t>
            </a:r>
          </a:p>
        </p:txBody>
      </p:sp>
      <p:pic>
        <p:nvPicPr>
          <p:cNvPr id="4" name="Obrázek 25">
            <a:extLst>
              <a:ext uri="{FF2B5EF4-FFF2-40B4-BE49-F238E27FC236}">
                <a16:creationId xmlns:a16="http://schemas.microsoft.com/office/drawing/2014/main" id="{315E33F8-D27E-4C9D-AFA3-56DD5BEE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1" y="414851"/>
            <a:ext cx="1313179" cy="738663"/>
          </a:xfrm>
          <a:prstGeom prst="rect">
            <a:avLst/>
          </a:prstGeom>
        </p:spPr>
      </p:pic>
      <p:pic>
        <p:nvPicPr>
          <p:cNvPr id="5" name="Picture 2" descr=".NET Foundation">
            <a:extLst>
              <a:ext uri="{FF2B5EF4-FFF2-40B4-BE49-F238E27FC236}">
                <a16:creationId xmlns:a16="http://schemas.microsoft.com/office/drawing/2014/main" id="{FB635DA8-75DC-408C-9122-F0E5BCCD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22" y="211253"/>
            <a:ext cx="1145861" cy="11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7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3CE509-F3B0-4CCD-8B71-F6F4C793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DotVVM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B6989-8F9B-4DA1-A6FD-51F77AB9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Built-in Components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, </a:t>
            </a:r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 ComboBox…</a:t>
            </a:r>
          </a:p>
          <a:p>
            <a:pPr lvl="1"/>
            <a:r>
              <a:rPr lang="en-US" dirty="0"/>
              <a:t>GridView, Repeater, </a:t>
            </a:r>
            <a:r>
              <a:rPr lang="en-US" dirty="0" err="1"/>
              <a:t>FileUpload</a:t>
            </a:r>
            <a:r>
              <a:rPr lang="en-US" dirty="0"/>
              <a:t>…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SPA (Single Page Apps)</a:t>
            </a:r>
          </a:p>
          <a:p>
            <a:r>
              <a:rPr lang="en-US" dirty="0"/>
              <a:t>Server-Side Rendering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486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D71E-F595-4CF3-8E8B-072087FB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Frameworks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43AB-FB75-44EE-912A-AC1CE4CA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ASP.NET Core 2.0</a:t>
            </a:r>
            <a:r>
              <a:rPr lang="en-US" dirty="0"/>
              <a:t> and newer</a:t>
            </a:r>
          </a:p>
          <a:p>
            <a:endParaRPr lang="en-US" dirty="0"/>
          </a:p>
          <a:p>
            <a:r>
              <a:rPr lang="en-US" b="1" dirty="0"/>
              <a:t>.NET Framework 4.5.1</a:t>
            </a:r>
          </a:p>
          <a:p>
            <a:pPr lvl="1"/>
            <a:r>
              <a:rPr lang="en-US" dirty="0"/>
              <a:t>Through OWIN</a:t>
            </a:r>
          </a:p>
          <a:p>
            <a:pPr lvl="1"/>
            <a:endParaRPr lang="en-US" dirty="0"/>
          </a:p>
          <a:p>
            <a:r>
              <a:rPr lang="en-US" dirty="0"/>
              <a:t>Extension for </a:t>
            </a:r>
            <a:r>
              <a:rPr lang="en-US" b="1" dirty="0"/>
              <a:t>Visual Studio 2019 </a:t>
            </a:r>
            <a:r>
              <a:rPr lang="en-US" dirty="0"/>
              <a:t>and </a:t>
            </a:r>
            <a:r>
              <a:rPr lang="en-US" b="1" dirty="0"/>
              <a:t>Visual Studio 2017</a:t>
            </a:r>
          </a:p>
          <a:p>
            <a:pPr lvl="1"/>
            <a:r>
              <a:rPr lang="en-US" dirty="0"/>
              <a:t>Project templates (File &gt; New Project &gt; DotVVM)</a:t>
            </a:r>
          </a:p>
          <a:p>
            <a:pPr lvl="1"/>
            <a:r>
              <a:rPr lang="en-US" dirty="0"/>
              <a:t>Syntax highlighting</a:t>
            </a:r>
          </a:p>
          <a:p>
            <a:pPr lvl="1"/>
            <a:r>
              <a:rPr lang="en-US" dirty="0"/>
              <a:t>IntelliSense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3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70C9-B1A6-4207-8209-782E9B0F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8885-12A0-47FB-9EB3-C583CF2B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</a:t>
            </a:r>
          </a:p>
          <a:p>
            <a:pPr lvl="1"/>
            <a:r>
              <a:rPr lang="en-US" b="1" dirty="0"/>
              <a:t>Open-source</a:t>
            </a:r>
            <a:r>
              <a:rPr lang="en-US" dirty="0"/>
              <a:t> DotVVM framework (with ~30 built-in controls)</a:t>
            </a:r>
            <a:endParaRPr lang="en-US" b="1" dirty="0"/>
          </a:p>
          <a:p>
            <a:pPr lvl="2"/>
            <a:r>
              <a:rPr lang="en-US" dirty="0">
                <a:hlinkClick r:id="rId2"/>
              </a:rPr>
              <a:t>https://github.com/riganti/dotvvm</a:t>
            </a:r>
            <a:endParaRPr lang="en-US" dirty="0"/>
          </a:p>
          <a:p>
            <a:pPr lvl="1"/>
            <a:r>
              <a:rPr lang="en-US" dirty="0"/>
              <a:t>Visual Studio extension</a:t>
            </a:r>
          </a:p>
          <a:p>
            <a:pPr lvl="2"/>
            <a:r>
              <a:rPr lang="en-US" dirty="0">
                <a:hlinkClick r:id="rId3"/>
              </a:rPr>
              <a:t>https://www.dotvvm.com/install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b="1" dirty="0"/>
              <a:t>Commercial extensions</a:t>
            </a:r>
          </a:p>
          <a:p>
            <a:pPr lvl="1"/>
            <a:r>
              <a:rPr lang="en-US" dirty="0"/>
              <a:t>Bootstrap for DotVVM (helpers for Bootstrap 3 and 4)</a:t>
            </a:r>
          </a:p>
          <a:p>
            <a:pPr lvl="1"/>
            <a:r>
              <a:rPr lang="en-US" dirty="0"/>
              <a:t>DotVVM Business Pack (more advanced components)</a:t>
            </a:r>
          </a:p>
          <a:p>
            <a:pPr lvl="1"/>
            <a:r>
              <a:rPr lang="en-US" dirty="0"/>
              <a:t>DotVVM Pro for Visual Studio (VS extension with more features)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021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E11-4CA9-41C8-BAFA-3683F81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649-776B-4903-9663-1A01CA4F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https://github.com/riganti/dotvvm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/>
              </a:rPr>
              <a:t>https://dotvvm.com/docs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Official website</a:t>
            </a:r>
          </a:p>
          <a:p>
            <a:pPr lvl="1"/>
            <a:r>
              <a:rPr lang="en-US" dirty="0">
                <a:hlinkClick r:id="rId4"/>
              </a:rPr>
              <a:t>https://www.dotvvm.com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Gitter chat (ask us anything!)</a:t>
            </a:r>
          </a:p>
          <a:p>
            <a:pPr lvl="1"/>
            <a:r>
              <a:rPr lang="en-US" dirty="0">
                <a:hlinkClick r:id="rId5"/>
              </a:rPr>
              <a:t>https://gitter.im/riganti/dotvvm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58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32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DotVVM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Q&amp;A</a:t>
            </a:r>
            <a:endParaRPr lang="cs-CZ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61596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Speaker Name</a:t>
            </a:r>
          </a:p>
          <a:p>
            <a:pPr algn="l"/>
            <a:r>
              <a:rPr lang="en-US" sz="2000" b="1" dirty="0"/>
              <a:t>Contact Info</a:t>
            </a:r>
          </a:p>
        </p:txBody>
      </p:sp>
      <p:pic>
        <p:nvPicPr>
          <p:cNvPr id="4" name="Obrázek 25">
            <a:extLst>
              <a:ext uri="{FF2B5EF4-FFF2-40B4-BE49-F238E27FC236}">
                <a16:creationId xmlns:a16="http://schemas.microsoft.com/office/drawing/2014/main" id="{315E33F8-D27E-4C9D-AFA3-56DD5BEE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1" y="414851"/>
            <a:ext cx="1313179" cy="738663"/>
          </a:xfrm>
          <a:prstGeom prst="rect">
            <a:avLst/>
          </a:prstGeom>
        </p:spPr>
      </p:pic>
      <p:pic>
        <p:nvPicPr>
          <p:cNvPr id="5" name="Picture 2" descr=".NET Foundation">
            <a:extLst>
              <a:ext uri="{FF2B5EF4-FFF2-40B4-BE49-F238E27FC236}">
                <a16:creationId xmlns:a16="http://schemas.microsoft.com/office/drawing/2014/main" id="{FB635DA8-75DC-408C-9122-F0E5BCCD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22" y="211253"/>
            <a:ext cx="1145861" cy="11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6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487-5412-40F2-BB4F-EFC6917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in .NET in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E0D-CBDF-4B32-8627-332E4AAD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Plenty of technologies and approaches available today</a:t>
            </a:r>
          </a:p>
          <a:p>
            <a:endParaRPr lang="en-US" dirty="0"/>
          </a:p>
          <a:p>
            <a:r>
              <a:rPr lang="en-US" b="1" dirty="0"/>
              <a:t>Razor Pages or ASP.NET Core MVC</a:t>
            </a:r>
          </a:p>
          <a:p>
            <a:pPr lvl="1"/>
            <a:r>
              <a:rPr lang="en-US" dirty="0"/>
              <a:t>Great for mostly static websites and pages</a:t>
            </a:r>
          </a:p>
          <a:p>
            <a:pPr lvl="1"/>
            <a:endParaRPr lang="en-US" dirty="0"/>
          </a:p>
          <a:p>
            <a:r>
              <a:rPr lang="en-US" b="1" dirty="0"/>
              <a:t>REST API + Angular or React</a:t>
            </a:r>
          </a:p>
          <a:p>
            <a:pPr lvl="1"/>
            <a:r>
              <a:rPr lang="en-US" dirty="0"/>
              <a:t>No limits</a:t>
            </a:r>
          </a:p>
          <a:p>
            <a:pPr lvl="1"/>
            <a:r>
              <a:rPr lang="en-US" dirty="0"/>
              <a:t>It’s hard to learn both .NET and JavaScript stacks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487-5412-40F2-BB4F-EFC6917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in .NET in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E0D-CBDF-4B32-8627-332E4AAD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Blazor</a:t>
            </a:r>
            <a:endParaRPr lang="en-US" b="1" dirty="0"/>
          </a:p>
          <a:p>
            <a:pPr lvl="1"/>
            <a:r>
              <a:rPr lang="en-US" dirty="0"/>
              <a:t>No need to learn JavaScript – stay with C# and HTML</a:t>
            </a:r>
          </a:p>
          <a:p>
            <a:pPr lvl="1"/>
            <a:r>
              <a:rPr lang="en-US" dirty="0"/>
              <a:t>There is a cost for </a:t>
            </a:r>
            <a:r>
              <a:rPr lang="en-US" dirty="0" err="1"/>
              <a:t>Blazor</a:t>
            </a:r>
            <a:endParaRPr lang="en-US" dirty="0"/>
          </a:p>
          <a:p>
            <a:pPr lvl="2"/>
            <a:r>
              <a:rPr lang="en-US" dirty="0"/>
              <a:t>Server-Side </a:t>
            </a:r>
            <a:r>
              <a:rPr lang="en-US" dirty="0" err="1"/>
              <a:t>Blazor</a:t>
            </a:r>
            <a:r>
              <a:rPr lang="en-US" dirty="0"/>
              <a:t> needs low-latency network</a:t>
            </a:r>
          </a:p>
          <a:p>
            <a:pPr lvl="2"/>
            <a:r>
              <a:rPr lang="en-US" dirty="0"/>
              <a:t>Client-Side </a:t>
            </a:r>
            <a:r>
              <a:rPr lang="en-US" dirty="0" err="1"/>
              <a:t>Blazor</a:t>
            </a:r>
            <a:r>
              <a:rPr lang="en-US" dirty="0"/>
              <a:t> needs to download a few MBs of data to the client</a:t>
            </a:r>
          </a:p>
          <a:p>
            <a:pPr lvl="1"/>
            <a:endParaRPr lang="en-US" dirty="0"/>
          </a:p>
          <a:p>
            <a:r>
              <a:rPr lang="en-US" b="1" dirty="0"/>
              <a:t>DotVVM</a:t>
            </a:r>
          </a:p>
          <a:p>
            <a:pPr lvl="1"/>
            <a:r>
              <a:rPr lang="en-US" dirty="0"/>
              <a:t>No need to learn JavaScript – stay with C# and HTML</a:t>
            </a:r>
          </a:p>
          <a:p>
            <a:pPr lvl="1"/>
            <a:r>
              <a:rPr lang="en-US" dirty="0"/>
              <a:t>Different approach than </a:t>
            </a:r>
            <a:r>
              <a:rPr lang="en-US" dirty="0" err="1"/>
              <a:t>Blazor</a:t>
            </a:r>
            <a:endParaRPr lang="en-US" dirty="0"/>
          </a:p>
          <a:p>
            <a:pPr lvl="2"/>
            <a:r>
              <a:rPr lang="en-US" dirty="0"/>
              <a:t>Less than 100kB of libraries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SignalR</a:t>
            </a:r>
            <a:r>
              <a:rPr lang="en-US" dirty="0"/>
              <a:t> connection needed</a:t>
            </a:r>
          </a:p>
        </p:txBody>
      </p:sp>
    </p:spTree>
    <p:extLst>
      <p:ext uri="{BB962C8B-B14F-4D97-AF65-F5344CB8AC3E}">
        <p14:creationId xmlns:p14="http://schemas.microsoft.com/office/powerpoint/2010/main" val="16060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9AF-5E2A-40A5-A7C1-6540559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DotVVM?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46F4-1003-476B-9C3A-5ACB4B89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Open-source framework for </a:t>
            </a:r>
            <a:r>
              <a:rPr lang="en-US" b="1" dirty="0"/>
              <a:t>ASP.NET</a:t>
            </a:r>
            <a:r>
              <a:rPr lang="en-US" dirty="0"/>
              <a:t> and </a:t>
            </a:r>
            <a:r>
              <a:rPr lang="en-US" b="1" dirty="0"/>
              <a:t>ASP.NET Core</a:t>
            </a:r>
          </a:p>
          <a:p>
            <a:pPr lvl="1"/>
            <a:r>
              <a:rPr lang="en-US" dirty="0">
                <a:hlinkClick r:id="rId2"/>
              </a:rPr>
              <a:t>https://github.com/riganti/dotvvm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b="1" dirty="0"/>
              <a:t>Model-View-</a:t>
            </a:r>
            <a:r>
              <a:rPr lang="en-US" b="1" dirty="0" err="1"/>
              <a:t>ViewModel</a:t>
            </a:r>
            <a:r>
              <a:rPr lang="en-US" dirty="0"/>
              <a:t> approach</a:t>
            </a:r>
          </a:p>
          <a:p>
            <a:r>
              <a:rPr lang="en-US" dirty="0"/>
              <a:t>Stay with C# and HTML</a:t>
            </a:r>
          </a:p>
          <a:p>
            <a:pPr lvl="1"/>
            <a:r>
              <a:rPr lang="en-US" dirty="0"/>
              <a:t>Knowing JavaScript helps, but is not necessary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r>
              <a:rPr lang="en-US" dirty="0"/>
              <a:t>Member of the .NET Foundation</a:t>
            </a:r>
          </a:p>
          <a:p>
            <a:pPr lvl="1"/>
            <a:r>
              <a:rPr lang="en-US" dirty="0">
                <a:hlinkClick r:id="rId3"/>
              </a:rPr>
              <a:t>www.dotnetfoundation.org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43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2ECE-37EE-42E1-BAB1-A2C7C7C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DotVVM for?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21A4-AC6F-445B-AD7C-1A6C99A6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who likes C# and .NET</a:t>
            </a:r>
          </a:p>
          <a:p>
            <a:endParaRPr lang="en-US" dirty="0"/>
          </a:p>
          <a:p>
            <a:r>
              <a:rPr lang="en-US" dirty="0"/>
              <a:t>Anyone who likes MVVM</a:t>
            </a:r>
          </a:p>
          <a:p>
            <a:pPr lvl="1"/>
            <a:r>
              <a:rPr lang="en-US" dirty="0"/>
              <a:t>WPF and Xamarin developers</a:t>
            </a:r>
          </a:p>
          <a:p>
            <a:pPr lvl="1"/>
            <a:endParaRPr lang="en-US" dirty="0"/>
          </a:p>
          <a:p>
            <a:r>
              <a:rPr lang="en-US" dirty="0"/>
              <a:t>Anyone who’s using ASP.NET Web Forms</a:t>
            </a:r>
          </a:p>
          <a:p>
            <a:pPr lvl="1"/>
            <a:r>
              <a:rPr lang="en-US" dirty="0"/>
              <a:t>Learning and switching to DotVVM is easy!</a:t>
            </a:r>
          </a:p>
          <a:p>
            <a:pPr lvl="1"/>
            <a:r>
              <a:rPr lang="en-US" dirty="0">
                <a:hlinkClick r:id="rId2"/>
              </a:rPr>
              <a:t>https://www.dotvvm.com/webforms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17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2F89-5F20-43A2-98F5-0FF5F969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F985-EFE5-4F98-83D2-4DDAC337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ViewModel</a:t>
            </a:r>
            <a:r>
              <a:rPr lang="en-US" dirty="0"/>
              <a:t> = C# class</a:t>
            </a:r>
          </a:p>
          <a:p>
            <a:r>
              <a:rPr lang="en-US" b="1" dirty="0"/>
              <a:t>View</a:t>
            </a:r>
            <a:r>
              <a:rPr lang="en-US" dirty="0"/>
              <a:t> = HTML file (with some syntax extensions)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E8F5D-A251-4365-8D72-BB45C3BB5763}"/>
              </a:ext>
            </a:extLst>
          </p:cNvPr>
          <p:cNvSpPr txBox="1"/>
          <p:nvPr/>
        </p:nvSpPr>
        <p:spPr>
          <a:xfrm>
            <a:off x="690465" y="3259494"/>
            <a:ext cx="528113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99CC"/>
                </a:solidFill>
                <a:latin typeface="Consolas" panose="020B0609020204030204" pitchFamily="49" charset="0"/>
              </a:rPr>
              <a:t>IncrementViewModel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en-US" dirty="0">
                <a:latin typeface="Consolas" panose="020B0609020204030204" pitchFamily="49" charset="0"/>
              </a:rPr>
              <a:t>Value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</a:rPr>
              <a:t>Increment()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Value++;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2CF9-0FCE-4011-970E-275BED0A5DA5}"/>
              </a:ext>
            </a:extLst>
          </p:cNvPr>
          <p:cNvSpPr txBox="1"/>
          <p:nvPr/>
        </p:nvSpPr>
        <p:spPr>
          <a:xfrm>
            <a:off x="5903947" y="3259493"/>
            <a:ext cx="5517502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Current value: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value: Value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dot:Button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="Increment"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command: Increment()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0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12F-B405-44AA-B594-32DDBC38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8A38-0AD3-439F-8423-81619BFF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View</a:t>
            </a:r>
          </a:p>
          <a:p>
            <a:pPr lvl="1"/>
            <a:r>
              <a:rPr lang="en-US" dirty="0"/>
              <a:t>HTML syntax</a:t>
            </a:r>
          </a:p>
          <a:p>
            <a:pPr lvl="1"/>
            <a:r>
              <a:rPr lang="en-US" dirty="0"/>
              <a:t>Extended with components and data-binding expressions</a:t>
            </a:r>
          </a:p>
          <a:p>
            <a:r>
              <a:rPr lang="en-US" b="1" dirty="0" err="1"/>
              <a:t>ViewModel</a:t>
            </a:r>
            <a:endParaRPr lang="en-US" b="1" dirty="0"/>
          </a:p>
          <a:p>
            <a:pPr lvl="1"/>
            <a:r>
              <a:rPr lang="en-US" dirty="0"/>
              <a:t>C# class</a:t>
            </a:r>
          </a:p>
          <a:p>
            <a:pPr lvl="1"/>
            <a:r>
              <a:rPr lang="en-US" dirty="0"/>
              <a:t>Represents the state of the UI</a:t>
            </a:r>
          </a:p>
          <a:p>
            <a:pPr lvl="1"/>
            <a:r>
              <a:rPr lang="en-US" dirty="0"/>
              <a:t>Handles commands coming from the user</a:t>
            </a:r>
          </a:p>
          <a:p>
            <a:r>
              <a:rPr lang="en-US" b="1" dirty="0"/>
              <a:t>Model</a:t>
            </a:r>
          </a:p>
          <a:p>
            <a:pPr lvl="1"/>
            <a:r>
              <a:rPr lang="en-US" dirty="0"/>
              <a:t>Provides data and business logic to the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Commonly seen as “Services” and “Data-Transfer Objects”</a:t>
            </a:r>
          </a:p>
        </p:txBody>
      </p:sp>
    </p:spTree>
    <p:extLst>
      <p:ext uri="{BB962C8B-B14F-4D97-AF65-F5344CB8AC3E}">
        <p14:creationId xmlns:p14="http://schemas.microsoft.com/office/powerpoint/2010/main" val="41958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D845-922F-4D89-9CF4-C8AF9882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A246-D56E-45CE-A798-2B9AB62D8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demo of DotVVM</a:t>
            </a:r>
          </a:p>
        </p:txBody>
      </p:sp>
    </p:spTree>
    <p:extLst>
      <p:ext uri="{BB962C8B-B14F-4D97-AF65-F5344CB8AC3E}">
        <p14:creationId xmlns:p14="http://schemas.microsoft.com/office/powerpoint/2010/main" val="159079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0CF400-77B7-4882-9930-9B94F715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3E15DB-107E-4993-8B3E-6F5493D1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the extension for Visual Studio</a:t>
            </a:r>
          </a:p>
          <a:p>
            <a:pPr lvl="1"/>
            <a:r>
              <a:rPr lang="en-US" dirty="0">
                <a:hlinkClick r:id="rId2"/>
              </a:rPr>
              <a:t>https://www.dotvvm.com/install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b="1" dirty="0"/>
              <a:t>File &gt; New Project &gt; DotVVM in .NET Core</a:t>
            </a:r>
          </a:p>
          <a:p>
            <a:endParaRPr lang="en-US" b="1" dirty="0"/>
          </a:p>
          <a:p>
            <a:r>
              <a:rPr lang="en-US" dirty="0"/>
              <a:t>Learn basic concepts at DotVVM Academy</a:t>
            </a:r>
          </a:p>
          <a:p>
            <a:pPr lvl="1"/>
            <a:r>
              <a:rPr lang="en-US" dirty="0">
                <a:hlinkClick r:id="rId3"/>
              </a:rPr>
              <a:t>https://academy.dotvvm.com</a:t>
            </a:r>
            <a:r>
              <a:rPr lang="en-US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556429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F92FA42F94D4FACB1440134F38CBA" ma:contentTypeVersion="10" ma:contentTypeDescription="Create a new document." ma:contentTypeScope="" ma:versionID="d320c4a49198b757f063c6cd80f3ddc9">
  <xsd:schema xmlns:xsd="http://www.w3.org/2001/XMLSchema" xmlns:xs="http://www.w3.org/2001/XMLSchema" xmlns:p="http://schemas.microsoft.com/office/2006/metadata/properties" xmlns:ns2="de219177-7dbf-4b3a-b10c-9e182bef67ac" xmlns:ns3="de703118-1d83-4aec-8dbe-b2a62c8725d7" targetNamespace="http://schemas.microsoft.com/office/2006/metadata/properties" ma:root="true" ma:fieldsID="545466ad1cc222b05f570d8a577f41d7" ns2:_="" ns3:_="">
    <xsd:import namespace="de219177-7dbf-4b3a-b10c-9e182bef67ac"/>
    <xsd:import namespace="de703118-1d83-4aec-8dbe-b2a62c8725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19177-7dbf-4b3a-b10c-9e182bef67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03118-1d83-4aec-8dbe-b2a62c872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1642F-E884-4811-A1A2-214855AE73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9BCD7E-25BC-4A18-A26F-5FC4558E1F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4E9AF6-ADAA-4DE9-9E25-B277B2634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19177-7dbf-4b3a-b10c-9e182bef67ac"/>
    <ds:schemaRef ds:uri="de703118-1d83-4aec-8dbe-b2a62c872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 Black</vt:lpstr>
      <vt:lpstr>Segoe UI Light</vt:lpstr>
      <vt:lpstr>Segoe UI Semibold</vt:lpstr>
      <vt:lpstr>Motiv Office</vt:lpstr>
      <vt:lpstr>DotVVM  Model-View-ViewModel  for .NET web apps</vt:lpstr>
      <vt:lpstr>Web Apps in .NET in 2020</vt:lpstr>
      <vt:lpstr>Web Apps in .NET in 2020</vt:lpstr>
      <vt:lpstr>What is DotVVM?</vt:lpstr>
      <vt:lpstr>Who is DotVVM for?</vt:lpstr>
      <vt:lpstr>How it works</vt:lpstr>
      <vt:lpstr>Model-View-ViewModel</vt:lpstr>
      <vt:lpstr>Demo</vt:lpstr>
      <vt:lpstr>How to start</vt:lpstr>
      <vt:lpstr>Features of DotVVM</vt:lpstr>
      <vt:lpstr>Supported Frameworks</vt:lpstr>
      <vt:lpstr>How much?</vt:lpstr>
      <vt:lpstr>Resources</vt:lpstr>
      <vt:lpstr>DotVVM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Adéla Červíková</dc:creator>
  <cp:lastModifiedBy>Tomáš Herceg (RIGANTI s.r.o.)</cp:lastModifiedBy>
  <cp:revision>17</cp:revision>
  <dcterms:created xsi:type="dcterms:W3CDTF">2018-05-18T07:26:49Z</dcterms:created>
  <dcterms:modified xsi:type="dcterms:W3CDTF">2020-02-26T15:44:16Z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0x010100C99F92FA42F94D4FACB1440134F38CBA</vt:lpwstr>
  </property>
</Properties>
</file>