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45" y="2922095"/>
            <a:ext cx="11029616" cy="1013800"/>
          </a:xfrm>
        </p:spPr>
        <p:txBody>
          <a:bodyPr>
            <a:noAutofit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Seminar 5 – Future </a:t>
            </a:r>
            <a:r>
              <a:rPr lang="en-US" sz="6000" dirty="0" err="1"/>
              <a:t>srm</a:t>
            </a:r>
            <a:r>
              <a:rPr lang="en-US" sz="6000" dirty="0"/>
              <a:t> Trends – Machine learning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EF367-5708-455B-B99B-79AF62B27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AA40-FDF3-4024-9182-AFD76CD8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and automation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76EF-EDBE-4B99-B035-11D0DDCD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Practical applications are unlimited, imagine scenarios in which:</a:t>
            </a:r>
          </a:p>
          <a:p>
            <a:pPr lvl="1"/>
            <a:r>
              <a:rPr lang="en-GB" dirty="0"/>
              <a:t>Systems can detect and respond to cyber attacks or attempts </a:t>
            </a:r>
          </a:p>
          <a:p>
            <a:pPr lvl="1"/>
            <a:r>
              <a:rPr lang="en-GB" dirty="0"/>
              <a:t>Systems can identify areas of weaknesses before they are attacked</a:t>
            </a:r>
          </a:p>
          <a:p>
            <a:pPr lvl="1"/>
            <a:r>
              <a:rPr lang="en-GB" dirty="0"/>
              <a:t>Systems can respond to such attacks autonomously and without human intervention</a:t>
            </a:r>
          </a:p>
          <a:p>
            <a:pPr lvl="1"/>
            <a:r>
              <a:rPr lang="en-GB" dirty="0"/>
              <a:t>Systems can use </a:t>
            </a:r>
            <a:r>
              <a:rPr lang="en-GB" dirty="0" err="1"/>
              <a:t>behavioral</a:t>
            </a:r>
            <a:r>
              <a:rPr lang="en-GB" dirty="0"/>
              <a:t> analytics and AI/ML to detect new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417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AA40-FDF3-4024-9182-AFD76CD8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ConSTRAINTS</a:t>
            </a:r>
            <a:r>
              <a:rPr lang="en-GB" dirty="0"/>
              <a:t> and risks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76EF-EDBE-4B99-B035-11D0DDCD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Systems are just components of larger socio-technical systems and do not exist in isolation</a:t>
            </a:r>
          </a:p>
          <a:p>
            <a:r>
              <a:rPr lang="en-GB" dirty="0"/>
              <a:t>They need to be designed with safety in mind</a:t>
            </a:r>
          </a:p>
          <a:p>
            <a:r>
              <a:rPr lang="en-GB" dirty="0"/>
              <a:t>What if the logic is reversed? What if a defensive AI/ML system is hacked to be an offensive one?</a:t>
            </a:r>
          </a:p>
          <a:p>
            <a:r>
              <a:rPr lang="en-GB" dirty="0"/>
              <a:t>How to train ML systems and avoid bad or poisoned training sets (Adversarial AI)?</a:t>
            </a:r>
          </a:p>
          <a:p>
            <a:r>
              <a:rPr lang="en-GB" dirty="0"/>
              <a:t>How to deal with unknown shifts in the data domain or inferring incorrect patterns?</a:t>
            </a:r>
          </a:p>
          <a:p>
            <a:r>
              <a:rPr lang="en-GB" dirty="0"/>
              <a:t>Issues of privacy, e.g. membership inference</a:t>
            </a:r>
          </a:p>
        </p:txBody>
      </p:sp>
    </p:spTree>
    <p:extLst>
      <p:ext uri="{BB962C8B-B14F-4D97-AF65-F5344CB8AC3E}">
        <p14:creationId xmlns:p14="http://schemas.microsoft.com/office/powerpoint/2010/main" val="264857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0B9F-AB17-4974-AE30-70D6EAC2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(Eshete,2021)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8FCA-D30C-419E-8BB1-689B07D1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0F069-B0B2-471F-8EAD-4C0847BB5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8" y="2180496"/>
            <a:ext cx="6428500" cy="1972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AB5A4-B71A-43C2-8623-9C28AC013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8" y="4284076"/>
            <a:ext cx="8167687" cy="14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5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354F-6587-4BAD-885A-167A2114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 for the future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EA1C-EFBE-42B9-BB93-5CA2115F2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topic is wider than just IT or security</a:t>
            </a:r>
          </a:p>
          <a:p>
            <a:r>
              <a:rPr lang="en-GB" dirty="0"/>
              <a:t>Wider implications for our society</a:t>
            </a:r>
          </a:p>
          <a:p>
            <a:r>
              <a:rPr lang="en-GB" dirty="0"/>
              <a:t>Ethical questions and topics of fairness especially when ML is used to address human needs</a:t>
            </a:r>
          </a:p>
          <a:p>
            <a:r>
              <a:rPr lang="en-GB" dirty="0"/>
              <a:t>Transparency and privacy are sometimes conflicting</a:t>
            </a:r>
          </a:p>
          <a:p>
            <a:r>
              <a:rPr lang="en-GB" dirty="0"/>
              <a:t>Alignment of ML norms with human norms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45170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216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     Seminar 5 – Future srm Trends – Machine learning</vt:lpstr>
      <vt:lpstr>Machine learning and automation</vt:lpstr>
      <vt:lpstr>ConSTRAINTS and risks</vt:lpstr>
      <vt:lpstr>Examples (Eshete,2021)</vt:lpstr>
      <vt:lpstr>Considerations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Seminar 5 – Future srm Trends – Machine learning</dc:title>
  <dc:creator>Iason Rigas</dc:creator>
  <cp:lastModifiedBy>Iason Rigas</cp:lastModifiedBy>
  <cp:revision>1</cp:revision>
  <dcterms:created xsi:type="dcterms:W3CDTF">2022-10-25T15:17:05Z</dcterms:created>
  <dcterms:modified xsi:type="dcterms:W3CDTF">2022-10-25T18:23:58Z</dcterms:modified>
</cp:coreProperties>
</file>