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31ECA-FBB4-4D85-8CA0-0341383D2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59214-868A-4F54-B6EF-A04A501DB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35C31-D4E6-4B3B-87B7-7E913466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CD541-466B-47ED-8056-0B60C9C8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EB0DB-9D23-4334-A0AF-3017B491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1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861D-6223-414A-B0B3-613FD6DB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1EA89-6AC9-4179-A73D-E9E019F6B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40538-D719-4F43-B7E9-B96BCB02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BB790-8607-45CE-9366-6C58933F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C6CE8-1B8A-4EDE-A2CD-24DF5A2F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2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C57DC-A93C-4E05-89B2-43C1942538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68477-D80F-453E-A70E-CD1AFE621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FFC22-E748-494F-A80D-839B272D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F2517-0578-4A1A-A318-CBC807A6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25FED-33E1-4D72-876C-D6B36727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5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6610A-DC37-4FF4-8CA6-810C8600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8285B-19A5-41BF-BDC5-77CF1AE21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BD913-ACCA-4396-8651-4079549C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2F47D-5984-45EB-843F-D46588F7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EE5B3-2187-47BC-BBBB-270F9FF8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5EBB-7ED0-4BEA-BE7C-CB6FB66C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D39E5-A724-4905-A863-5C048FB33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BC212-15A9-45D9-B356-257908BC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5FACA-F270-470A-AF46-D5AEEA91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C4D08-B1C7-42EA-9123-136EC6AC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5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F774-89C4-4ED8-890A-F7670CAF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70C50-17E5-46A5-83C4-E46698370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7D2D5-5D17-4F82-B13E-71B1AE431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D1331-3932-423D-BE3E-539AD496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7AE53-E326-4CC6-AA54-A0E0A4BB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93095-9120-4048-ADAA-F884F22E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8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BACE-788E-48C9-BEA0-EFC10468A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A2DCF-B3F8-4130-AC3C-996F6B009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640AF-6596-4BDC-8820-DE90A391B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5A32F-C43F-4D6A-9BF5-2126C9D7B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E73B8-6832-463B-828F-E16969C5A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1F368-5954-45D7-9972-F13F6B28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24DC58-EF84-4A9D-AD13-9B57F33A2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6A4A73-6657-4EE5-BF0D-DD88376F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7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7AFF-03B8-463E-B724-9A5512B6B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1DA43-4ACF-46C0-93C1-C88B08A82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4BB4A-297F-4A83-B3C8-7BB6EC6F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AFADC-3095-4E5F-9B74-9A5A0F55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3322DD-EFF2-4FE3-B16E-A1F92B25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C7F710-A0DD-441E-9313-7E0AC25E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E1FC9-F673-4F7A-875F-1BE1937A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F8E9-73A3-43F8-A229-005C8A11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708D0-AB94-4318-9B18-FC54525FE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FD41C-5BCC-4663-820E-560EF2336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A41FF-349B-435E-8536-E1444F8EE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28005-5CA8-4718-A99D-9EEA9619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FAA17-65AF-41F4-A9D1-379D25BA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8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8ED39-4F0B-4048-89C6-CAF4074D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38C7EB-1DE3-4C7A-9ECC-F0D982AA9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64A8D-9480-48DC-9502-21F005A57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468D1-757C-41BB-84C9-E6709C4E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6E3-C358-4D9C-8DB0-E5FF57E1DB3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EF70B-9741-4CB1-8D2B-24847C0EC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BA4F9-19BA-43EA-B48E-346C71D2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5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6BD69-42C2-458F-97BD-84EEA179B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4DE37-29BD-4D18-9134-869132B77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A3A57-9910-46C5-AAB8-0DB8AE1AF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3C6E3-C358-4D9C-8DB0-E5FF57E1DB3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18AB6-307E-4BFC-8D56-D8924F45A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DC4CA-08D7-4BDA-9A69-A4B4B3AED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E2415-1D7F-4B4E-AEE2-B4C8C53F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9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A384-E5FF-46C9-8DD6-2716B02E50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State Partisan Control affects on </a:t>
            </a:r>
            <a:r>
              <a:rPr lang="en-US" dirty="0" err="1"/>
              <a:t>Covid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F9D23-46F7-4279-8AC8-842CA3579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  <a:p>
            <a:r>
              <a:rPr lang="en-US" dirty="0"/>
              <a:t>Group 6</a:t>
            </a:r>
          </a:p>
        </p:txBody>
      </p:sp>
    </p:spTree>
    <p:extLst>
      <p:ext uri="{BB962C8B-B14F-4D97-AF65-F5344CB8AC3E}">
        <p14:creationId xmlns:p14="http://schemas.microsoft.com/office/powerpoint/2010/main" val="201188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0C3C-096B-47BB-A199-2F74197A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Covid</a:t>
            </a:r>
            <a:r>
              <a:rPr lang="en-US" dirty="0"/>
              <a:t> Cases by State Partisan Control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3DA8D61-4F2C-44DD-B917-A2F92B0D9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98" y="1825625"/>
            <a:ext cx="7448604" cy="4351338"/>
          </a:xfrm>
        </p:spPr>
      </p:pic>
    </p:spTree>
    <p:extLst>
      <p:ext uri="{BB962C8B-B14F-4D97-AF65-F5344CB8AC3E}">
        <p14:creationId xmlns:p14="http://schemas.microsoft.com/office/powerpoint/2010/main" val="171583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5A5A-3EB3-4BD6-9271-FCBE1907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Unemployment Rate by State Partisan Control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E6CAF55-48D7-4250-A4B0-DEB713C0F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369" y="1825625"/>
            <a:ext cx="7565261" cy="4351338"/>
          </a:xfrm>
        </p:spPr>
      </p:pic>
    </p:spTree>
    <p:extLst>
      <p:ext uri="{BB962C8B-B14F-4D97-AF65-F5344CB8AC3E}">
        <p14:creationId xmlns:p14="http://schemas.microsoft.com/office/powerpoint/2010/main" val="227931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State Partisan Control affects on Covid</vt:lpstr>
      <vt:lpstr>Covid Cases by State Partisan Control</vt:lpstr>
      <vt:lpstr>Unemployment Rate by State Partisan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Partisan Control affects on Covid</dc:title>
  <dc:creator>Steven</dc:creator>
  <cp:lastModifiedBy>Steven</cp:lastModifiedBy>
  <cp:revision>2</cp:revision>
  <dcterms:created xsi:type="dcterms:W3CDTF">2020-11-13T03:20:22Z</dcterms:created>
  <dcterms:modified xsi:type="dcterms:W3CDTF">2020-11-13T03:31:48Z</dcterms:modified>
</cp:coreProperties>
</file>