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68" r:id="rId3"/>
    <p:sldId id="269" r:id="rId4"/>
    <p:sldId id="262" r:id="rId5"/>
    <p:sldId id="263" r:id="rId6"/>
    <p:sldId id="257" r:id="rId7"/>
    <p:sldId id="267" r:id="rId8"/>
    <p:sldId id="258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4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60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333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12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8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00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76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9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5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1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3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1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2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9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24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united-states-covid-19-cases-and-deaths-by-state-over-time" TargetMode="External"/><Relationship Id="rId2" Type="http://schemas.openxmlformats.org/officeDocument/2006/relationships/hyperlink" Target="https://oui.doleta.gov/unemploy/claim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A384-E5FF-46C9-8DD6-2716B02E5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187" y="2053271"/>
            <a:ext cx="10106186" cy="16414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Politics &amp; Pre-Existing Divides </a:t>
            </a:r>
            <a:br>
              <a:rPr lang="en-US" sz="6000" dirty="0"/>
            </a:br>
            <a:r>
              <a:rPr lang="en-US" sz="6000" dirty="0"/>
              <a:t>Effects on 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F9D23-46F7-4279-8AC8-842CA3579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2894" y="3694761"/>
            <a:ext cx="9144000" cy="13034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Presentation by “Group Sixers”</a:t>
            </a:r>
          </a:p>
          <a:p>
            <a:r>
              <a:rPr lang="en-US" dirty="0"/>
              <a:t>To GWU Data Boot Camp Class</a:t>
            </a:r>
          </a:p>
          <a:p>
            <a:r>
              <a:rPr lang="en-US" dirty="0"/>
              <a:t>November 14, 2020</a:t>
            </a:r>
          </a:p>
        </p:txBody>
      </p:sp>
    </p:spTree>
    <p:extLst>
      <p:ext uri="{BB962C8B-B14F-4D97-AF65-F5344CB8AC3E}">
        <p14:creationId xmlns:p14="http://schemas.microsoft.com/office/powerpoint/2010/main" val="201188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CCE1-2026-41E0-9A18-F20B1743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Difficulties and Further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14EA5-36F3-4A47-9B03-552F627F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3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2BC8-4F2B-4E80-8A74-9DDFF988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04486-3E6B-41C8-A243-E703CA58E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6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7E2B-0260-480A-97F3-B4AB4CC1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58B19-CCD8-413B-B57A-A6CD09B68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4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ABAF-448B-4D6A-98F0-31C63D31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Does a state’s partisan control impact short term unemployment during Covid-19?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BBAFF-9B54-4D7F-B78F-9F740D215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9300" cy="4351338"/>
          </a:xfrm>
        </p:spPr>
        <p:txBody>
          <a:bodyPr>
            <a:normAutofit fontScale="47500" lnSpcReduction="20000"/>
          </a:bodyPr>
          <a:lstStyle/>
          <a:p>
            <a:r>
              <a:rPr lang="en-US" sz="3400" dirty="0"/>
              <a:t>3 variables: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900" dirty="0"/>
              <a:t>Partisan control at state level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900" dirty="0"/>
              <a:t>Number of Covid-19 cases</a:t>
            </a:r>
          </a:p>
          <a:p>
            <a:pPr lvl="2"/>
            <a:r>
              <a:rPr lang="en-US" sz="2500" dirty="0"/>
              <a:t>New cases per 100,000 (avg per state)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900" dirty="0"/>
              <a:t>Unemployment rate </a:t>
            </a:r>
          </a:p>
          <a:p>
            <a:pPr lvl="2"/>
            <a:r>
              <a:rPr lang="en-US" sz="2500" dirty="0">
                <a:solidFill>
                  <a:srgbClr val="FFC000"/>
                </a:solidFill>
              </a:rPr>
              <a:t>Insured Unemployment Rate (avg rate per state)</a:t>
            </a:r>
          </a:p>
          <a:p>
            <a:pPr lvl="3"/>
            <a:r>
              <a:rPr lang="en-US" sz="2500" dirty="0">
                <a:solidFill>
                  <a:srgbClr val="FFC000"/>
                </a:solidFill>
              </a:rPr>
              <a:t>“The number of people currently receiving unemployment insurance (UI) as a percentage of the labor force.” - stlouisfed.org</a:t>
            </a:r>
            <a:endParaRPr lang="en-US" dirty="0">
              <a:solidFill>
                <a:srgbClr val="FFC000"/>
              </a:solidFill>
            </a:endParaRP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/>
              <a:t>Is the partisanship of a state correlated to the state’s unemployment rate?</a:t>
            </a:r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/>
              <a:t>Can we correlate the number of covid-19 cases to the unemployment rate?</a:t>
            </a:r>
          </a:p>
          <a:p>
            <a:endParaRPr lang="en-US" dirty="0"/>
          </a:p>
          <a:p>
            <a:r>
              <a:rPr lang="en-US" dirty="0"/>
              <a:t>Sources: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Unemployment claims by state.csv - </a:t>
            </a:r>
            <a:r>
              <a:rPr lang="en-US" dirty="0">
                <a:hlinkClick r:id="rId2"/>
              </a:rPr>
              <a:t>https://oui.doleta.gov/unemploy/claims.asp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Covid</a:t>
            </a:r>
            <a:r>
              <a:rPr lang="en-US" dirty="0"/>
              <a:t> cases by state.csv - </a:t>
            </a:r>
            <a:r>
              <a:rPr lang="en-US" dirty="0">
                <a:hlinkClick r:id="rId3"/>
              </a:rPr>
              <a:t>https://catalog.data.gov/dataset/united-states-covid-19-cases-and-deaths-by-state-over-time</a:t>
            </a:r>
            <a:r>
              <a:rPr lang="en-US" dirty="0"/>
              <a:t>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0AA6D7F-ACFD-4B74-AFCB-BF7B19670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132" y="2147990"/>
            <a:ext cx="4661729" cy="340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8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B748-003F-4B09-9FDA-01894560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9C23B-C747-49F5-A1B4-C77CAC0DE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064" y="1455390"/>
            <a:ext cx="6194737" cy="19025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D32B6A-5738-448C-BB61-D57CC90EC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01" y="3660540"/>
            <a:ext cx="5025203" cy="25741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E31DE6-E00C-4F20-BE0D-20B02A207B89}"/>
              </a:ext>
            </a:extLst>
          </p:cNvPr>
          <p:cNvSpPr txBox="1"/>
          <p:nvPr/>
        </p:nvSpPr>
        <p:spPr>
          <a:xfrm>
            <a:off x="373701" y="1539360"/>
            <a:ext cx="46783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 data: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Import and read CSVs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Merge CSV’s together into 1 data frame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Change any Nan values to 0, along with user friendly column 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59D3F8-8907-445D-97DF-61808E7A46AE}"/>
              </a:ext>
            </a:extLst>
          </p:cNvPr>
          <p:cNvSpPr txBox="1"/>
          <p:nvPr/>
        </p:nvSpPr>
        <p:spPr>
          <a:xfrm>
            <a:off x="5604992" y="3630553"/>
            <a:ext cx="5516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 data for analysis: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Group the combined df by partisanship and date to track over time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Apply the ‘mean’ functions to the columns of interest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New cases per 100,000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Avg unemployment rate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solidFill>
                  <a:srgbClr val="FFC000"/>
                </a:solidFill>
              </a:rPr>
              <a:t>*‘Sum’ vs ‘Mean’ function*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* ‘Cumulative’ vs ‘New’ cases*</a:t>
            </a:r>
          </a:p>
        </p:txBody>
      </p:sp>
    </p:spTree>
    <p:extLst>
      <p:ext uri="{BB962C8B-B14F-4D97-AF65-F5344CB8AC3E}">
        <p14:creationId xmlns:p14="http://schemas.microsoft.com/office/powerpoint/2010/main" val="80757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0C3C-096B-47BB-A199-2F74197A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Insured Unemployment Analysis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3DA8D61-4F2C-44DD-B917-A2F92B0D9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" y="1690688"/>
            <a:ext cx="4945380" cy="2335514"/>
          </a:xfrm>
        </p:spPr>
      </p:pic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254E02B3-FE12-4115-A429-D60DE3970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" y="4157361"/>
            <a:ext cx="4945380" cy="23355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A8BFF3-2E05-42F1-AC3C-227C709987CC}"/>
              </a:ext>
            </a:extLst>
          </p:cNvPr>
          <p:cNvSpPr txBox="1"/>
          <p:nvPr/>
        </p:nvSpPr>
        <p:spPr>
          <a:xfrm>
            <a:off x="6431280" y="1783080"/>
            <a:ext cx="47205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top graph, we analyzed the average number of new </a:t>
            </a:r>
            <a:r>
              <a:rPr lang="en-US" dirty="0" err="1"/>
              <a:t>covid</a:t>
            </a:r>
            <a:r>
              <a:rPr lang="en-US" dirty="0"/>
              <a:t> cases per month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Democratic states had higher rates in the earlier months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Republican states had higher rates in the later months, including a current strong upward trend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EC734-A89D-440B-8E82-83BFDA0C8660}"/>
              </a:ext>
            </a:extLst>
          </p:cNvPr>
          <p:cNvSpPr txBox="1"/>
          <p:nvPr/>
        </p:nvSpPr>
        <p:spPr>
          <a:xfrm>
            <a:off x="6431280" y="4129723"/>
            <a:ext cx="47205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bottom graph, we analyzed the average insured unemployment rate per month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Democratic states experienced </a:t>
            </a:r>
            <a:r>
              <a:rPr lang="en-US" b="1" u="sng" dirty="0">
                <a:solidFill>
                  <a:srgbClr val="FFC000"/>
                </a:solidFill>
              </a:rPr>
              <a:t>higher</a:t>
            </a:r>
            <a:r>
              <a:rPr lang="en-US" dirty="0"/>
              <a:t> rates of unemployment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Republican states experienced </a:t>
            </a:r>
            <a:r>
              <a:rPr lang="en-US" b="1" u="sng" dirty="0">
                <a:solidFill>
                  <a:srgbClr val="FFC000"/>
                </a:solidFill>
              </a:rPr>
              <a:t>lower</a:t>
            </a:r>
            <a:r>
              <a:rPr lang="en-US" dirty="0"/>
              <a:t> rates of unemployment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3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8CCC1-B020-447F-BE38-D16418A3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at State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C5DC1C-CE14-4525-877A-BE85D5C6F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13" y="3101337"/>
            <a:ext cx="4831163" cy="2663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2D21-7784-453C-AB4A-B99BCE84D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511" y="3101336"/>
            <a:ext cx="4831163" cy="26630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79A2E0-4ED1-4B6A-89D6-DD1599EE4890}"/>
              </a:ext>
            </a:extLst>
          </p:cNvPr>
          <p:cNvSpPr txBox="1"/>
          <p:nvPr/>
        </p:nvSpPr>
        <p:spPr>
          <a:xfrm>
            <a:off x="1006113" y="1859280"/>
            <a:ext cx="8656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Taking our analysis one step further, we created code for the user to input a specific state</a:t>
            </a:r>
          </a:p>
          <a:p>
            <a:endParaRPr lang="en-US" dirty="0"/>
          </a:p>
          <a:p>
            <a:r>
              <a:rPr lang="en-US" dirty="0"/>
              <a:t>We plotted the same data variables for that specific state</a:t>
            </a:r>
          </a:p>
        </p:txBody>
      </p:sp>
    </p:spTree>
    <p:extLst>
      <p:ext uri="{BB962C8B-B14F-4D97-AF65-F5344CB8AC3E}">
        <p14:creationId xmlns:p14="http://schemas.microsoft.com/office/powerpoint/2010/main" val="195578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5A5A-3EB3-4BD6-9271-FCBE1907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Unemployment Implications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B0A82-D77C-492B-8595-F7D54FCC7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833245"/>
            <a:ext cx="1104152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Based on the data, we can imply: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Democratic states took a more direct / cautious approach to the fight against </a:t>
            </a:r>
            <a:r>
              <a:rPr lang="en-US" dirty="0" err="1"/>
              <a:t>covid</a:t>
            </a:r>
            <a:endParaRPr lang="en-US" dirty="0"/>
          </a:p>
          <a:p>
            <a:pPr lvl="2"/>
            <a:r>
              <a:rPr lang="en-US" dirty="0"/>
              <a:t>Stronger shut downs and regulations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Republican states took a more progressive approach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These findings are in line with our expectations, as well as the general partisan political views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Other considerations: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Did Democratic states open more testing sites opposed to republican states?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Were there actually harder written policies set in place for democratic states?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Difficulty plotting scatter plots, as time seems to be a huge factor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0C8D5-7D5C-4A6D-BE6C-A23D193AC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112" y="4372610"/>
            <a:ext cx="2254648" cy="212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1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D969-10FF-45CB-BF9B-58EAD127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</a:t>
            </a:r>
            <a:r>
              <a:rPr lang="en-US" dirty="0" err="1"/>
              <a:t>Imact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59BD6-9A93-46AF-A3F5-FA4BAF254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0026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188</TotalTime>
  <Words>449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Courier New</vt:lpstr>
      <vt:lpstr>Depth</vt:lpstr>
      <vt:lpstr>Politics &amp; Pre-Existing Divides  Effects on Covid-19</vt:lpstr>
      <vt:lpstr>PowerPoint Presentation</vt:lpstr>
      <vt:lpstr>PowerPoint Presentation</vt:lpstr>
      <vt:lpstr>Does a state’s partisan control impact short term unemployment during Covid-19?</vt:lpstr>
      <vt:lpstr>Data Cleanup &amp; Exploration</vt:lpstr>
      <vt:lpstr>Insured Unemployment Analysis</vt:lpstr>
      <vt:lpstr>Analysis at State Level</vt:lpstr>
      <vt:lpstr>Unemployment Implications</vt:lpstr>
      <vt:lpstr>Conclusions and Imact</vt:lpstr>
      <vt:lpstr>Difficulties and Further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Partisan Control affects on Covid</dc:title>
  <dc:creator>Steven</dc:creator>
  <cp:lastModifiedBy>Steven</cp:lastModifiedBy>
  <cp:revision>15</cp:revision>
  <dcterms:created xsi:type="dcterms:W3CDTF">2020-11-13T03:20:22Z</dcterms:created>
  <dcterms:modified xsi:type="dcterms:W3CDTF">2020-11-14T03:27:15Z</dcterms:modified>
</cp:coreProperties>
</file>