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7FF"/>
    <a:srgbClr val="FF4F68"/>
    <a:srgbClr val="3E163B"/>
    <a:srgbClr val="FFA953"/>
    <a:srgbClr val="2FFF7E"/>
    <a:srgbClr val="EA004E"/>
    <a:srgbClr val="FF65D7"/>
    <a:srgbClr val="6C0055"/>
    <a:srgbClr val="5BFFEF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69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12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1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6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29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1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85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541E-FDDC-483E-8649-6F099635F89B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0C5-89CA-4680-8D0F-CB170F1C4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2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05332" y="1889921"/>
            <a:ext cx="4368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  <a:latin typeface="赤薔薇シンデレラ" panose="02000600000000000000" pitchFamily="2" charset="-128"/>
                <a:ea typeface="赤薔薇シンデレラ" panose="02000600000000000000" pitchFamily="2" charset="-128"/>
              </a:rPr>
              <a:t>Cheers</a:t>
            </a:r>
            <a:endParaRPr kumimoji="1" lang="ja-JP" altLang="en-US" sz="9600" dirty="0">
              <a:solidFill>
                <a:schemeClr val="bg1"/>
              </a:solidFill>
              <a:latin typeface="赤薔薇シンデレラ" panose="02000600000000000000" pitchFamily="2" charset="-128"/>
              <a:ea typeface="赤薔薇シンデレラ" panose="02000600000000000000" pitchFamily="2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73459F5-141B-4D62-8E4B-0FF2F6CF9566}"/>
              </a:ext>
            </a:extLst>
          </p:cNvPr>
          <p:cNvGrpSpPr/>
          <p:nvPr/>
        </p:nvGrpSpPr>
        <p:grpSpPr>
          <a:xfrm>
            <a:off x="4834175" y="3533376"/>
            <a:ext cx="2302012" cy="2015657"/>
            <a:chOff x="4834175" y="3061884"/>
            <a:chExt cx="2302012" cy="201565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4314A1B-FD30-43AF-BC41-12527C1E16F7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575DD7D-81AF-4779-910C-356BD7DC6B67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6" name="フリーフォーム: 図形 5">
                  <a:extLst>
                    <a:ext uri="{FF2B5EF4-FFF2-40B4-BE49-F238E27FC236}">
                      <a16:creationId xmlns:a16="http://schemas.microsoft.com/office/drawing/2014/main" id="{D4E87A50-CB86-4899-93B5-6AD5C5763BAA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7" name="フリーフォーム: 図形 6">
                  <a:extLst>
                    <a:ext uri="{FF2B5EF4-FFF2-40B4-BE49-F238E27FC236}">
                      <a16:creationId xmlns:a16="http://schemas.microsoft.com/office/drawing/2014/main" id="{E2BB3F54-48EE-4FCB-AB7D-909935FBB818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E19313A1-40D5-4017-BE9F-0867C05CCC40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FF4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5CC1C76-E842-422C-956C-7AA2CD140A81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4E8AFDE-D732-4991-8BDC-6C2508BD3F89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DF9DE54D-72CB-4BA0-BFB7-B2A1FE881C85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041CE6D4-945C-47D1-B588-A246950FB8A3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43E0F223-5E19-49AD-BF95-9A70B5C5FA42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5BF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星: 5 pt 17">
              <a:extLst>
                <a:ext uri="{FF2B5EF4-FFF2-40B4-BE49-F238E27FC236}">
                  <a16:creationId xmlns:a16="http://schemas.microsoft.com/office/drawing/2014/main" id="{314730E8-BBBB-42C8-B70A-17CFF7BCAC80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9C9E7E0F-C463-46ED-9790-C093A5B3BE11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13AA87-E2D9-4D65-AB8D-AAAFC6A411E4}"/>
              </a:ext>
            </a:extLst>
          </p:cNvPr>
          <p:cNvSpPr txBox="1"/>
          <p:nvPr/>
        </p:nvSpPr>
        <p:spPr>
          <a:xfrm>
            <a:off x="4338065" y="1290080"/>
            <a:ext cx="351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赤薔薇シンデレラ" panose="02000600000000000000" pitchFamily="2" charset="-128"/>
                <a:ea typeface="赤薔薇シンデレラ" panose="02000600000000000000" pitchFamily="2" charset="-128"/>
              </a:rPr>
              <a:t>チーム：</a:t>
            </a:r>
            <a:r>
              <a:rPr kumimoji="1" lang="en-US" altLang="ja-JP" sz="2800" dirty="0">
                <a:solidFill>
                  <a:schemeClr val="bg1"/>
                </a:solidFill>
                <a:latin typeface="赤薔薇シンデレラ" panose="02000600000000000000" pitchFamily="2" charset="-128"/>
                <a:ea typeface="赤薔薇シンデレラ" panose="02000600000000000000" pitchFamily="2" charset="-128"/>
              </a:rPr>
              <a:t>Chama</a:t>
            </a:r>
            <a:endParaRPr kumimoji="1" lang="ja-JP" altLang="en-US" sz="2800" dirty="0">
              <a:solidFill>
                <a:schemeClr val="bg1"/>
              </a:solidFill>
              <a:latin typeface="赤薔薇シンデレラ" panose="02000600000000000000" pitchFamily="2" charset="-128"/>
              <a:ea typeface="赤薔薇シンデレラ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69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4F3C43E-8712-453E-B8AC-80D5FAA70525}"/>
              </a:ext>
            </a:extLst>
          </p:cNvPr>
          <p:cNvGrpSpPr/>
          <p:nvPr/>
        </p:nvGrpSpPr>
        <p:grpSpPr>
          <a:xfrm>
            <a:off x="378069" y="254977"/>
            <a:ext cx="1113456" cy="874818"/>
            <a:chOff x="4834175" y="3061884"/>
            <a:chExt cx="2302012" cy="201565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863D90-1FCA-4999-83B4-248A3FCFA0B8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642C626F-F361-4DC6-99DA-60C0FED54AC1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37F33C83-585F-4C7F-BC18-86C7ACAAA1AB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D14E7A5-795D-4026-B2BA-1AA0A0EC5206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F8866639-A489-415D-8433-27E26BF7604B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FF4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0B98B0F-A6F9-4C05-BF34-350AE1F46B21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EB4A601-3ADC-41B4-AE03-54F54294BD35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588CEB6A-79E5-4E7F-9B4F-931734BEBF66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AB756619-E5E2-40E1-8CD0-B4B98B507D81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C004896C-F710-497B-A8EA-23B55A844462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5BF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星: 5 pt 6">
              <a:extLst>
                <a:ext uri="{FF2B5EF4-FFF2-40B4-BE49-F238E27FC236}">
                  <a16:creationId xmlns:a16="http://schemas.microsoft.com/office/drawing/2014/main" id="{4DC6920B-E360-48C1-B9E9-BE4B76671462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5653C0B2-7570-4635-9FCA-C67BFA160AEA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F794EA-D7B2-4332-8A93-8A7BF0FCF1CD}"/>
              </a:ext>
            </a:extLst>
          </p:cNvPr>
          <p:cNvSpPr txBox="1"/>
          <p:nvPr/>
        </p:nvSpPr>
        <p:spPr>
          <a:xfrm>
            <a:off x="531606" y="1253760"/>
            <a:ext cx="111838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動機</a:t>
            </a:r>
            <a:endParaRPr lang="en-US" altLang="ja-JP" sz="40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endParaRPr kumimoji="1"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kumimoji="1"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   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コミュニティで親睦を深めるべく行われる「</a:t>
            </a:r>
            <a:r>
              <a:rPr kumimoji="1"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懇親会」や「パーティー」。</a:t>
            </a:r>
            <a:endParaRPr kumimoji="1"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   普段話せないような人とも話せるチャンスだが、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話しかけるには勇気が必要である。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そこで、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pPr algn="ctr"/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話したいということを</a:t>
            </a:r>
            <a:r>
              <a:rPr lang="ja-JP" altLang="en-US" sz="2400" b="1" dirty="0">
                <a:solidFill>
                  <a:srgbClr val="EA004E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ドラマチックに伝え</a:t>
            </a:r>
            <a:r>
              <a:rPr lang="ja-JP" altLang="en-US" sz="2400" b="1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つつ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、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pPr algn="ctr"/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話し始める勇気となる</a:t>
            </a:r>
            <a:r>
              <a:rPr lang="ja-JP" altLang="en-US" sz="2400" b="1" dirty="0">
                <a:solidFill>
                  <a:srgbClr val="FFA953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勢い</a:t>
            </a:r>
            <a:r>
              <a:rPr lang="en-US" altLang="ja-JP" sz="2400" b="1" dirty="0">
                <a:solidFill>
                  <a:srgbClr val="FFA953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(</a:t>
            </a:r>
            <a:r>
              <a:rPr lang="ja-JP" altLang="en-US" sz="2400" b="1" dirty="0">
                <a:solidFill>
                  <a:srgbClr val="FFA953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ノリ</a:t>
            </a:r>
            <a:r>
              <a:rPr lang="en-US" altLang="ja-JP" sz="2400" b="1" dirty="0">
                <a:solidFill>
                  <a:srgbClr val="FFA953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)</a:t>
            </a:r>
            <a:r>
              <a:rPr lang="ja-JP" altLang="en-US" sz="2400" b="1" dirty="0">
                <a:solidFill>
                  <a:srgbClr val="FFA953"/>
                </a:solidFill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が欲しい</a:t>
            </a:r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0706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4F3C43E-8712-453E-B8AC-80D5FAA70525}"/>
              </a:ext>
            </a:extLst>
          </p:cNvPr>
          <p:cNvGrpSpPr/>
          <p:nvPr/>
        </p:nvGrpSpPr>
        <p:grpSpPr>
          <a:xfrm>
            <a:off x="378069" y="254977"/>
            <a:ext cx="1113456" cy="874818"/>
            <a:chOff x="4834175" y="3061884"/>
            <a:chExt cx="2302012" cy="201565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863D90-1FCA-4999-83B4-248A3FCFA0B8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642C626F-F361-4DC6-99DA-60C0FED54AC1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37F33C83-585F-4C7F-BC18-86C7ACAAA1AB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D14E7A5-795D-4026-B2BA-1AA0A0EC5206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F8866639-A489-415D-8433-27E26BF7604B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FF4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0B98B0F-A6F9-4C05-BF34-350AE1F46B21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EB4A601-3ADC-41B4-AE03-54F54294BD35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588CEB6A-79E5-4E7F-9B4F-931734BEBF66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AB756619-E5E2-40E1-8CD0-B4B98B507D81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C004896C-F710-497B-A8EA-23B55A844462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5BF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星: 5 pt 6">
              <a:extLst>
                <a:ext uri="{FF2B5EF4-FFF2-40B4-BE49-F238E27FC236}">
                  <a16:creationId xmlns:a16="http://schemas.microsoft.com/office/drawing/2014/main" id="{4DC6920B-E360-48C1-B9E9-BE4B76671462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5653C0B2-7570-4635-9FCA-C67BFA160AEA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F794EA-D7B2-4332-8A93-8A7BF0FCF1CD}"/>
              </a:ext>
            </a:extLst>
          </p:cNvPr>
          <p:cNvSpPr txBox="1"/>
          <p:nvPr/>
        </p:nvSpPr>
        <p:spPr>
          <a:xfrm>
            <a:off x="531606" y="1253760"/>
            <a:ext cx="111838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概要</a:t>
            </a:r>
            <a:endParaRPr lang="en-US" altLang="ja-JP" sz="40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endParaRPr kumimoji="1"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発信者が標的へ第三者を介しリクエストすることによって、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kumimoji="1"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kumimoji="1"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第三者同士及び会場全体の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盛り上がりを高めつつ、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発信者と標的との会話への流れを作る</a:t>
            </a:r>
            <a:endParaRPr kumimoji="1"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42A632B-C47D-48A6-81B1-1EC2F7304010}"/>
              </a:ext>
            </a:extLst>
          </p:cNvPr>
          <p:cNvGrpSpPr/>
          <p:nvPr/>
        </p:nvGrpSpPr>
        <p:grpSpPr>
          <a:xfrm>
            <a:off x="2749736" y="3873232"/>
            <a:ext cx="1389644" cy="983756"/>
            <a:chOff x="4834175" y="3061884"/>
            <a:chExt cx="2302012" cy="2015657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840E31A2-8319-44F9-8C0D-A5959DE2434D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3A655487-2C42-477B-A6A7-7A3FFA3BAD91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29" name="フリーフォーム: 図形 28">
                  <a:extLst>
                    <a:ext uri="{FF2B5EF4-FFF2-40B4-BE49-F238E27FC236}">
                      <a16:creationId xmlns:a16="http://schemas.microsoft.com/office/drawing/2014/main" id="{4DF0D640-CBF7-4B37-A7B5-4C3F6630CCD9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0" name="フリーフォーム: 図形 29">
                  <a:extLst>
                    <a:ext uri="{FF2B5EF4-FFF2-40B4-BE49-F238E27FC236}">
                      <a16:creationId xmlns:a16="http://schemas.microsoft.com/office/drawing/2014/main" id="{A0F782C1-83C8-414F-9A74-973112664086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A187E657-931A-4549-8F41-29DAED62C9C8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FF4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838044B-8814-4D33-BEC7-735A28EB9088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BD5E89C8-215D-4831-BBD9-5AF050A1C9D1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60954B91-3B68-46DF-A7D6-04EBD7DCED4B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6" name="フリーフォーム: 図形 25">
                  <a:extLst>
                    <a:ext uri="{FF2B5EF4-FFF2-40B4-BE49-F238E27FC236}">
                      <a16:creationId xmlns:a16="http://schemas.microsoft.com/office/drawing/2014/main" id="{F71396B6-E257-4DC1-8002-23FD1C360A67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EFCDDA77-03E4-474E-A141-3CF69385F766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E16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星: 5 pt 20">
              <a:extLst>
                <a:ext uri="{FF2B5EF4-FFF2-40B4-BE49-F238E27FC236}">
                  <a16:creationId xmlns:a16="http://schemas.microsoft.com/office/drawing/2014/main" id="{418DEEA3-BF6A-430C-8820-F4D4F009012B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986A903E-341D-4933-AF7F-9CFECD32DC7D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53FE12D-0DF1-440F-8BA5-744C437EC4A1}"/>
              </a:ext>
            </a:extLst>
          </p:cNvPr>
          <p:cNvGrpSpPr/>
          <p:nvPr/>
        </p:nvGrpSpPr>
        <p:grpSpPr>
          <a:xfrm>
            <a:off x="4745127" y="3873232"/>
            <a:ext cx="1389644" cy="983756"/>
            <a:chOff x="4834175" y="3061884"/>
            <a:chExt cx="2302012" cy="2015657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A300162-4BAA-4E59-835A-0C8236EAD676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4425F393-FCDE-40E6-8FCF-A71DB0628F20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42" name="フリーフォーム: 図形 41">
                  <a:extLst>
                    <a:ext uri="{FF2B5EF4-FFF2-40B4-BE49-F238E27FC236}">
                      <a16:creationId xmlns:a16="http://schemas.microsoft.com/office/drawing/2014/main" id="{14E8AF83-D6C8-4463-9BAE-524B367312EA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3" name="フリーフォーム: 図形 42">
                  <a:extLst>
                    <a:ext uri="{FF2B5EF4-FFF2-40B4-BE49-F238E27FC236}">
                      <a16:creationId xmlns:a16="http://schemas.microsoft.com/office/drawing/2014/main" id="{79144FA0-7BC5-49C4-A31E-2B23F36860DB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02309AC-0A98-4002-AFF0-927CCA135716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E16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1196FC27-A08B-42E3-BAF9-1B25AA42E42D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B1B5E602-9EA5-4859-A555-D6FE9425148C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38" name="フリーフォーム: 図形 37">
                  <a:extLst>
                    <a:ext uri="{FF2B5EF4-FFF2-40B4-BE49-F238E27FC236}">
                      <a16:creationId xmlns:a16="http://schemas.microsoft.com/office/drawing/2014/main" id="{916BD52E-AB0E-4D74-A396-903D2C83C628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" name="フリーフォーム: 図形 38">
                  <a:extLst>
                    <a:ext uri="{FF2B5EF4-FFF2-40B4-BE49-F238E27FC236}">
                      <a16:creationId xmlns:a16="http://schemas.microsoft.com/office/drawing/2014/main" id="{3D144015-5B2C-473E-BF32-CFA66D949C6E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4BB9D62C-847C-4F39-98D5-C5826E405A69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E16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星: 5 pt 33">
              <a:extLst>
                <a:ext uri="{FF2B5EF4-FFF2-40B4-BE49-F238E27FC236}">
                  <a16:creationId xmlns:a16="http://schemas.microsoft.com/office/drawing/2014/main" id="{0332CBBE-29F6-4775-A26B-7A89D7F4E06F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F419BDA8-BE0E-4B3F-96BE-593FAE8E5BEB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58612B5-1C7F-44DC-BEEB-C84AE0237601}"/>
              </a:ext>
            </a:extLst>
          </p:cNvPr>
          <p:cNvGrpSpPr/>
          <p:nvPr/>
        </p:nvGrpSpPr>
        <p:grpSpPr>
          <a:xfrm>
            <a:off x="6247388" y="3885364"/>
            <a:ext cx="1389644" cy="983756"/>
            <a:chOff x="4834175" y="3061884"/>
            <a:chExt cx="2302012" cy="2015657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1D9AB2E-FFDC-4A67-A899-6944AD5AF70C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08A5A283-9A6D-4F8F-86B4-FA42D8BC3F74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55" name="フリーフォーム: 図形 54">
                  <a:extLst>
                    <a:ext uri="{FF2B5EF4-FFF2-40B4-BE49-F238E27FC236}">
                      <a16:creationId xmlns:a16="http://schemas.microsoft.com/office/drawing/2014/main" id="{0AA8E6E3-6C4A-4D30-93CE-5B68580D03DF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6" name="フリーフォーム: 図形 55">
                  <a:extLst>
                    <a:ext uri="{FF2B5EF4-FFF2-40B4-BE49-F238E27FC236}">
                      <a16:creationId xmlns:a16="http://schemas.microsoft.com/office/drawing/2014/main" id="{65217177-A641-4101-8876-03AFECA5383D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E7E2B909-1D51-4CF4-8A43-789E8D3B0D97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E16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C35D7F-36DF-49DB-8B8E-E72BD1D93D4A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817C92B4-4098-455D-B84F-807FC79148FE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51" name="フリーフォーム: 図形 50">
                  <a:extLst>
                    <a:ext uri="{FF2B5EF4-FFF2-40B4-BE49-F238E27FC236}">
                      <a16:creationId xmlns:a16="http://schemas.microsoft.com/office/drawing/2014/main" id="{B3922829-9F90-44A4-B7AD-3F9EFF37AF38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2" name="フリーフォーム: 図形 51">
                  <a:extLst>
                    <a:ext uri="{FF2B5EF4-FFF2-40B4-BE49-F238E27FC236}">
                      <a16:creationId xmlns:a16="http://schemas.microsoft.com/office/drawing/2014/main" id="{44383AD6-01EA-4EFE-8133-693D2D5F021B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EB4B71D1-6FED-4131-8FF3-BD274BC59E42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E16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7" name="星: 5 pt 46">
              <a:extLst>
                <a:ext uri="{FF2B5EF4-FFF2-40B4-BE49-F238E27FC236}">
                  <a16:creationId xmlns:a16="http://schemas.microsoft.com/office/drawing/2014/main" id="{6AC34E4F-EA63-4E91-A557-0ED6E1B0C5BD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弧 47">
              <a:extLst>
                <a:ext uri="{FF2B5EF4-FFF2-40B4-BE49-F238E27FC236}">
                  <a16:creationId xmlns:a16="http://schemas.microsoft.com/office/drawing/2014/main" id="{FB551BA9-3A01-4E98-AD1A-5A268941995D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8CE4076-6167-48CE-B0D0-4FE3E9679BA3}"/>
              </a:ext>
            </a:extLst>
          </p:cNvPr>
          <p:cNvGrpSpPr/>
          <p:nvPr/>
        </p:nvGrpSpPr>
        <p:grpSpPr>
          <a:xfrm>
            <a:off x="8262138" y="3895304"/>
            <a:ext cx="1389644" cy="983756"/>
            <a:chOff x="4834175" y="3061884"/>
            <a:chExt cx="2302012" cy="2015657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369E765C-4370-4A19-A9AB-D85E0D56A22D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81EC10B5-851C-4C00-99C8-BBE9316E5FF5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68" name="フリーフォーム: 図形 67">
                  <a:extLst>
                    <a:ext uri="{FF2B5EF4-FFF2-40B4-BE49-F238E27FC236}">
                      <a16:creationId xmlns:a16="http://schemas.microsoft.com/office/drawing/2014/main" id="{9EEC817C-A2E4-4C80-A08E-D3670AB0DAA3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ADB0B6B4-92F7-4667-A25F-485AD13C73BF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7" name="フリーフォーム: 図形 66">
                <a:extLst>
                  <a:ext uri="{FF2B5EF4-FFF2-40B4-BE49-F238E27FC236}">
                    <a16:creationId xmlns:a16="http://schemas.microsoft.com/office/drawing/2014/main" id="{BAAF8393-FCFA-4115-9601-75DA3E1F66B0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3E16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F52685E-1404-497E-8CDD-B3AFC03B8C47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E2754F3C-89EE-4D06-8421-AAE0A2CDED00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64" name="フリーフォーム: 図形 63">
                  <a:extLst>
                    <a:ext uri="{FF2B5EF4-FFF2-40B4-BE49-F238E27FC236}">
                      <a16:creationId xmlns:a16="http://schemas.microsoft.com/office/drawing/2014/main" id="{65F2A62A-B21E-460B-BF91-D0817C72E11D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5" name="フリーフォーム: 図形 64">
                  <a:extLst>
                    <a:ext uri="{FF2B5EF4-FFF2-40B4-BE49-F238E27FC236}">
                      <a16:creationId xmlns:a16="http://schemas.microsoft.com/office/drawing/2014/main" id="{75E3C000-7D04-425B-89F7-C297780BA796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E0A41F87-653F-4680-ACEB-2729B2956C84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57F7F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0" name="星: 5 pt 59">
              <a:extLst>
                <a:ext uri="{FF2B5EF4-FFF2-40B4-BE49-F238E27FC236}">
                  <a16:creationId xmlns:a16="http://schemas.microsoft.com/office/drawing/2014/main" id="{610BA637-BE52-4FF3-AD0E-E4280F2BB192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D2B37304-59CD-4DA3-97B6-BEEA39ECEF78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1F616B-4B6D-4EEF-ACD6-0BA5DAF2B746}"/>
              </a:ext>
            </a:extLst>
          </p:cNvPr>
          <p:cNvSpPr txBox="1"/>
          <p:nvPr/>
        </p:nvSpPr>
        <p:spPr>
          <a:xfrm>
            <a:off x="1659577" y="4133637"/>
            <a:ext cx="10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発信者</a:t>
            </a:r>
            <a:endParaRPr kumimoji="1" lang="ja-JP" altLang="en-US" b="1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A405630-2673-41CB-A94F-8F0DFAB8629F}"/>
              </a:ext>
            </a:extLst>
          </p:cNvPr>
          <p:cNvSpPr txBox="1"/>
          <p:nvPr/>
        </p:nvSpPr>
        <p:spPr>
          <a:xfrm>
            <a:off x="7380153" y="4192983"/>
            <a:ext cx="103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・・・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7AD1BD5-C05F-422E-8EBD-56FE12FCCA46}"/>
              </a:ext>
            </a:extLst>
          </p:cNvPr>
          <p:cNvSpPr txBox="1"/>
          <p:nvPr/>
        </p:nvSpPr>
        <p:spPr>
          <a:xfrm>
            <a:off x="4037417" y="4331845"/>
            <a:ext cx="103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・・・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265DFF3-344C-4EA0-A6BF-F620826E7AF6}"/>
              </a:ext>
            </a:extLst>
          </p:cNvPr>
          <p:cNvSpPr txBox="1"/>
          <p:nvPr/>
        </p:nvSpPr>
        <p:spPr>
          <a:xfrm>
            <a:off x="9697469" y="4195654"/>
            <a:ext cx="10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標的</a:t>
            </a:r>
            <a:endParaRPr kumimoji="1" lang="ja-JP" altLang="en-US" b="1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92A501D6-F41B-497A-A596-96FB88044538}"/>
              </a:ext>
            </a:extLst>
          </p:cNvPr>
          <p:cNvGrpSpPr/>
          <p:nvPr/>
        </p:nvGrpSpPr>
        <p:grpSpPr>
          <a:xfrm>
            <a:off x="4636497" y="5065451"/>
            <a:ext cx="2569408" cy="1644174"/>
            <a:chOff x="4665993" y="5065451"/>
            <a:chExt cx="2569408" cy="1644174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343CF78-60C9-40AE-A950-C935C94A38BC}"/>
                </a:ext>
              </a:extLst>
            </p:cNvPr>
            <p:cNvSpPr/>
            <p:nvPr/>
          </p:nvSpPr>
          <p:spPr>
            <a:xfrm>
              <a:off x="5181247" y="5959677"/>
              <a:ext cx="309479" cy="317411"/>
            </a:xfrm>
            <a:prstGeom prst="ellipse">
              <a:avLst/>
            </a:prstGeom>
            <a:solidFill>
              <a:srgbClr val="FF4F68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4DEE095D-F877-4394-B803-E18150E0E975}"/>
                </a:ext>
              </a:extLst>
            </p:cNvPr>
            <p:cNvSpPr/>
            <p:nvPr/>
          </p:nvSpPr>
          <p:spPr>
            <a:xfrm>
              <a:off x="5961864" y="5512854"/>
              <a:ext cx="309479" cy="31741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1B53E5AC-EDB7-43EA-81CA-FAEA0B0E60D9}"/>
                </a:ext>
              </a:extLst>
            </p:cNvPr>
            <p:cNvSpPr/>
            <p:nvPr/>
          </p:nvSpPr>
          <p:spPr>
            <a:xfrm>
              <a:off x="6230875" y="5848190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6087AAA-5BC7-4CF4-9846-B2F8B945A6E1}"/>
                </a:ext>
              </a:extLst>
            </p:cNvPr>
            <p:cNvSpPr/>
            <p:nvPr/>
          </p:nvSpPr>
          <p:spPr>
            <a:xfrm>
              <a:off x="5684884" y="5274139"/>
              <a:ext cx="309479" cy="31741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EF910EC5-3B5F-49CE-9E1B-DD078B4BA478}"/>
                </a:ext>
              </a:extLst>
            </p:cNvPr>
            <p:cNvSpPr/>
            <p:nvPr/>
          </p:nvSpPr>
          <p:spPr>
            <a:xfrm>
              <a:off x="5241678" y="5534193"/>
              <a:ext cx="309479" cy="31741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3BAE8BFD-F266-488F-8924-777189508020}"/>
                </a:ext>
              </a:extLst>
            </p:cNvPr>
            <p:cNvSpPr/>
            <p:nvPr/>
          </p:nvSpPr>
          <p:spPr>
            <a:xfrm>
              <a:off x="5594094" y="5919018"/>
              <a:ext cx="309479" cy="31741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30366E7-CAB7-42B1-9FB7-05E079121C3F}"/>
                </a:ext>
              </a:extLst>
            </p:cNvPr>
            <p:cNvSpPr/>
            <p:nvPr/>
          </p:nvSpPr>
          <p:spPr>
            <a:xfrm>
              <a:off x="6009573" y="6134869"/>
              <a:ext cx="309479" cy="317411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B50B9E31-414A-40A0-8477-CCE4D77C8726}"/>
                </a:ext>
              </a:extLst>
            </p:cNvPr>
            <p:cNvSpPr/>
            <p:nvPr/>
          </p:nvSpPr>
          <p:spPr>
            <a:xfrm>
              <a:off x="5380437" y="6344418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F83BC8F6-5ED8-4AEC-873D-6C9F9BB252F7}"/>
                </a:ext>
              </a:extLst>
            </p:cNvPr>
            <p:cNvSpPr/>
            <p:nvPr/>
          </p:nvSpPr>
          <p:spPr>
            <a:xfrm>
              <a:off x="6524726" y="5100850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D986B88A-4878-4488-BDED-6A66EDD288E7}"/>
                </a:ext>
              </a:extLst>
            </p:cNvPr>
            <p:cNvSpPr/>
            <p:nvPr/>
          </p:nvSpPr>
          <p:spPr>
            <a:xfrm>
              <a:off x="4839455" y="5827077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51F60A8-36AE-4471-A0F9-7EBCBD967200}"/>
                </a:ext>
              </a:extLst>
            </p:cNvPr>
            <p:cNvSpPr/>
            <p:nvPr/>
          </p:nvSpPr>
          <p:spPr>
            <a:xfrm>
              <a:off x="4952702" y="6280586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6E21A40-DA37-489D-B6D6-CFCFAE4AEA1A}"/>
                </a:ext>
              </a:extLst>
            </p:cNvPr>
            <p:cNvSpPr/>
            <p:nvPr/>
          </p:nvSpPr>
          <p:spPr>
            <a:xfrm>
              <a:off x="4665993" y="5065451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70D8AD40-EEE9-4D57-9DAF-515B2E9BF134}"/>
                </a:ext>
              </a:extLst>
            </p:cNvPr>
            <p:cNvSpPr/>
            <p:nvPr/>
          </p:nvSpPr>
          <p:spPr>
            <a:xfrm>
              <a:off x="6314634" y="6392214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8E4FAD18-1D44-4355-ADF4-6958A5AEB728}"/>
                </a:ext>
              </a:extLst>
            </p:cNvPr>
            <p:cNvSpPr/>
            <p:nvPr/>
          </p:nvSpPr>
          <p:spPr>
            <a:xfrm>
              <a:off x="6925922" y="5480204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1A2C04-7F02-431B-ACB0-B2BE612B9BCF}"/>
                </a:ext>
              </a:extLst>
            </p:cNvPr>
            <p:cNvSpPr/>
            <p:nvPr/>
          </p:nvSpPr>
          <p:spPr>
            <a:xfrm>
              <a:off x="6331006" y="5382862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C84599F9-5A04-4EE6-8048-98832C5653D0}"/>
                </a:ext>
              </a:extLst>
            </p:cNvPr>
            <p:cNvSpPr/>
            <p:nvPr/>
          </p:nvSpPr>
          <p:spPr>
            <a:xfrm>
              <a:off x="6862578" y="5146615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80E027-C90E-4EDF-91A5-75463B0B4BCA}"/>
                </a:ext>
              </a:extLst>
            </p:cNvPr>
            <p:cNvSpPr/>
            <p:nvPr/>
          </p:nvSpPr>
          <p:spPr>
            <a:xfrm>
              <a:off x="6607986" y="5580181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D4D078-3B25-4573-94D8-4E1A5E69C9FE}"/>
                </a:ext>
              </a:extLst>
            </p:cNvPr>
            <p:cNvSpPr/>
            <p:nvPr/>
          </p:nvSpPr>
          <p:spPr>
            <a:xfrm>
              <a:off x="6800372" y="5985783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EC71153A-E732-4BFF-968B-878847BD5DFD}"/>
                </a:ext>
              </a:extLst>
            </p:cNvPr>
            <p:cNvSpPr/>
            <p:nvPr/>
          </p:nvSpPr>
          <p:spPr>
            <a:xfrm>
              <a:off x="6716514" y="6356814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DC115CE4-4874-484F-8117-C50E62378D3B}"/>
                </a:ext>
              </a:extLst>
            </p:cNvPr>
            <p:cNvSpPr/>
            <p:nvPr/>
          </p:nvSpPr>
          <p:spPr>
            <a:xfrm>
              <a:off x="6472002" y="6089231"/>
              <a:ext cx="309479" cy="317411"/>
            </a:xfrm>
            <a:prstGeom prst="ellipse">
              <a:avLst/>
            </a:prstGeom>
            <a:solidFill>
              <a:srgbClr val="57F7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D5B4879-CE86-407E-B0B9-79BB97944B8E}"/>
                </a:ext>
              </a:extLst>
            </p:cNvPr>
            <p:cNvSpPr/>
            <p:nvPr/>
          </p:nvSpPr>
          <p:spPr>
            <a:xfrm>
              <a:off x="5031214" y="5158190"/>
              <a:ext cx="309479" cy="31741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F0DCBB8A-7AA9-4423-940B-56DF6D25C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4205" y="5671559"/>
              <a:ext cx="90166" cy="405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75E33B46-EA35-41D3-B9E3-F62AC0EC7329}"/>
                </a:ext>
              </a:extLst>
            </p:cNvPr>
            <p:cNvCxnSpPr>
              <a:cxnSpLocks/>
              <a:stCxn id="78" idx="7"/>
              <a:endCxn id="77" idx="2"/>
            </p:cNvCxnSpPr>
            <p:nvPr/>
          </p:nvCxnSpPr>
          <p:spPr>
            <a:xfrm flipV="1">
              <a:off x="5505835" y="5432845"/>
              <a:ext cx="179049" cy="1478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0AA0E0F0-7372-4752-B021-A871AC353994}"/>
                </a:ext>
              </a:extLst>
            </p:cNvPr>
            <p:cNvCxnSpPr>
              <a:cxnSpLocks/>
              <a:stCxn id="77" idx="6"/>
              <a:endCxn id="75" idx="0"/>
            </p:cNvCxnSpPr>
            <p:nvPr/>
          </p:nvCxnSpPr>
          <p:spPr>
            <a:xfrm>
              <a:off x="5994363" y="5432845"/>
              <a:ext cx="122241" cy="80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6BF978EE-2600-4F23-A57C-60CE54BDF38E}"/>
                </a:ext>
              </a:extLst>
            </p:cNvPr>
            <p:cNvCxnSpPr>
              <a:cxnSpLocks/>
              <a:stCxn id="75" idx="4"/>
              <a:endCxn id="79" idx="6"/>
            </p:cNvCxnSpPr>
            <p:nvPr/>
          </p:nvCxnSpPr>
          <p:spPr>
            <a:xfrm flipH="1">
              <a:off x="5903573" y="5830265"/>
              <a:ext cx="213031" cy="2474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F830B858-C1C3-4617-A7AD-25F9A9FAAB50}"/>
                </a:ext>
              </a:extLst>
            </p:cNvPr>
            <p:cNvCxnSpPr>
              <a:cxnSpLocks/>
              <a:stCxn id="79" idx="5"/>
              <a:endCxn id="80" idx="3"/>
            </p:cNvCxnSpPr>
            <p:nvPr/>
          </p:nvCxnSpPr>
          <p:spPr>
            <a:xfrm>
              <a:off x="5858251" y="6189945"/>
              <a:ext cx="196644" cy="2158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7DB797D2-59C2-43A7-A507-5B943A7CC050}"/>
                </a:ext>
              </a:extLst>
            </p:cNvPr>
            <p:cNvCxnSpPr>
              <a:cxnSpLocks/>
              <a:stCxn id="80" idx="6"/>
              <a:endCxn id="94" idx="2"/>
            </p:cNvCxnSpPr>
            <p:nvPr/>
          </p:nvCxnSpPr>
          <p:spPr>
            <a:xfrm flipV="1">
              <a:off x="6319052" y="6247937"/>
              <a:ext cx="152950" cy="456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0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4F3C43E-8712-453E-B8AC-80D5FAA70525}"/>
              </a:ext>
            </a:extLst>
          </p:cNvPr>
          <p:cNvGrpSpPr/>
          <p:nvPr/>
        </p:nvGrpSpPr>
        <p:grpSpPr>
          <a:xfrm>
            <a:off x="378069" y="254977"/>
            <a:ext cx="1113456" cy="874818"/>
            <a:chOff x="4834175" y="3061884"/>
            <a:chExt cx="2302012" cy="201565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863D90-1FCA-4999-83B4-248A3FCFA0B8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642C626F-F361-4DC6-99DA-60C0FED54AC1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37F33C83-585F-4C7F-BC18-86C7ACAAA1AB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D14E7A5-795D-4026-B2BA-1AA0A0EC5206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F8866639-A489-415D-8433-27E26BF7604B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FF4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0B98B0F-A6F9-4C05-BF34-350AE1F46B21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EB4A601-3ADC-41B4-AE03-54F54294BD35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588CEB6A-79E5-4E7F-9B4F-931734BEBF66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AB756619-E5E2-40E1-8CD0-B4B98B507D81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C004896C-F710-497B-A8EA-23B55A844462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5BF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星: 5 pt 6">
              <a:extLst>
                <a:ext uri="{FF2B5EF4-FFF2-40B4-BE49-F238E27FC236}">
                  <a16:creationId xmlns:a16="http://schemas.microsoft.com/office/drawing/2014/main" id="{4DC6920B-E360-48C1-B9E9-BE4B76671462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5653C0B2-7570-4635-9FCA-C67BFA160AEA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F794EA-D7B2-4332-8A93-8A7BF0FCF1CD}"/>
              </a:ext>
            </a:extLst>
          </p:cNvPr>
          <p:cNvSpPr txBox="1"/>
          <p:nvPr/>
        </p:nvSpPr>
        <p:spPr>
          <a:xfrm>
            <a:off x="531606" y="1253760"/>
            <a:ext cx="1118381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実現方法</a:t>
            </a:r>
            <a:endParaRPr lang="en-US" altLang="ja-JP" sz="40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kumimoji="1"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・グラス</a:t>
            </a:r>
            <a:endParaRPr kumimoji="1"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圧力センサ</a:t>
            </a:r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：乾杯したことを判断する</a:t>
            </a:r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		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ふち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LED	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：乾杯した際状態に応じた色に発光する</a:t>
            </a:r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内部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kumimoji="1"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Raspberry Pi	</a:t>
            </a:r>
            <a:r>
              <a:rPr kumimoji="1"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：サーバ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と通信し</a:t>
            </a:r>
            <a:r>
              <a:rPr kumimoji="1"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自グラスの状態を判断する</a:t>
            </a:r>
            <a:r>
              <a:rPr kumimoji="1"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  </a:t>
            </a:r>
            <a:r>
              <a:rPr kumimoji="1"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持ち手下</a:t>
            </a:r>
            <a:endParaRPr kumimoji="1"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・バックエンド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kumimoji="1"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全グラスの状態を持ち、リクエストの際の各グラスの遷移を判断する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kumimoji="1"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</a:p>
          <a:p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・フロントエンド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kumimoji="1"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リクエストの際、標的を指定する</a:t>
            </a:r>
            <a:endParaRPr kumimoji="1"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									※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次ページ図参照</a:t>
            </a:r>
            <a:endParaRPr kumimoji="1"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07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515FEF4-8E83-4008-AFE7-5B760E751299}"/>
              </a:ext>
            </a:extLst>
          </p:cNvPr>
          <p:cNvCxnSpPr>
            <a:stCxn id="2" idx="5"/>
          </p:cNvCxnSpPr>
          <p:nvPr/>
        </p:nvCxnSpPr>
        <p:spPr>
          <a:xfrm flipH="1">
            <a:off x="6272981" y="3669076"/>
            <a:ext cx="8942" cy="1550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>
            <a:extLst>
              <a:ext uri="{FF2B5EF4-FFF2-40B4-BE49-F238E27FC236}">
                <a16:creationId xmlns:a16="http://schemas.microsoft.com/office/drawing/2014/main" id="{C15D1ED3-9B46-403D-871D-D06B3495C78F}"/>
              </a:ext>
            </a:extLst>
          </p:cNvPr>
          <p:cNvSpPr/>
          <p:nvPr/>
        </p:nvSpPr>
        <p:spPr>
          <a:xfrm>
            <a:off x="4984956" y="855786"/>
            <a:ext cx="1907458" cy="2477349"/>
          </a:xfrm>
          <a:prstGeom prst="arc">
            <a:avLst>
              <a:gd name="adj1" fmla="val 21268979"/>
              <a:gd name="adj2" fmla="val 439466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1EA8923-BC0A-480D-8FED-8026D1B502A6}"/>
              </a:ext>
            </a:extLst>
          </p:cNvPr>
          <p:cNvSpPr/>
          <p:nvPr/>
        </p:nvSpPr>
        <p:spPr>
          <a:xfrm>
            <a:off x="4798143" y="4946234"/>
            <a:ext cx="2349909" cy="84900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Raspberry Pi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4F3C43E-8712-453E-B8AC-80D5FAA70525}"/>
              </a:ext>
            </a:extLst>
          </p:cNvPr>
          <p:cNvGrpSpPr/>
          <p:nvPr/>
        </p:nvGrpSpPr>
        <p:grpSpPr>
          <a:xfrm>
            <a:off x="378069" y="254977"/>
            <a:ext cx="1113456" cy="874818"/>
            <a:chOff x="4834175" y="3061884"/>
            <a:chExt cx="2302012" cy="201565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863D90-1FCA-4999-83B4-248A3FCFA0B8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642C626F-F361-4DC6-99DA-60C0FED54AC1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37F33C83-585F-4C7F-BC18-86C7ACAAA1AB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D14E7A5-795D-4026-B2BA-1AA0A0EC5206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F8866639-A489-415D-8433-27E26BF7604B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FF4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0B98B0F-A6F9-4C05-BF34-350AE1F46B21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EB4A601-3ADC-41B4-AE03-54F54294BD35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588CEB6A-79E5-4E7F-9B4F-931734BEBF66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AB756619-E5E2-40E1-8CD0-B4B98B507D81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C004896C-F710-497B-A8EA-23B55A844462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5BF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7" name="星: 5 pt 6">
              <a:extLst>
                <a:ext uri="{FF2B5EF4-FFF2-40B4-BE49-F238E27FC236}">
                  <a16:creationId xmlns:a16="http://schemas.microsoft.com/office/drawing/2014/main" id="{4DC6920B-E360-48C1-B9E9-BE4B76671462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5653C0B2-7570-4635-9FCA-C67BFA160AEA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F794EA-D7B2-4332-8A93-8A7BF0FCF1CD}"/>
              </a:ext>
            </a:extLst>
          </p:cNvPr>
          <p:cNvSpPr txBox="1"/>
          <p:nvPr/>
        </p:nvSpPr>
        <p:spPr>
          <a:xfrm>
            <a:off x="531606" y="1253760"/>
            <a:ext cx="3696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実現方法 図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(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物理デバイス</a:t>
            </a:r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)</a:t>
            </a:r>
            <a:endParaRPr lang="en-US" altLang="ja-JP" sz="40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95970C0-04E7-4C49-BC96-1B789D055AEB}"/>
              </a:ext>
            </a:extLst>
          </p:cNvPr>
          <p:cNvGrpSpPr/>
          <p:nvPr/>
        </p:nvGrpSpPr>
        <p:grpSpPr>
          <a:xfrm>
            <a:off x="5058563" y="959317"/>
            <a:ext cx="1755192" cy="4259871"/>
            <a:chOff x="9101591" y="3612962"/>
            <a:chExt cx="1158907" cy="3168222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412EA3E2-B7F5-4425-BD3F-108439147B49}"/>
                </a:ext>
              </a:extLst>
            </p:cNvPr>
            <p:cNvGrpSpPr/>
            <p:nvPr/>
          </p:nvGrpSpPr>
          <p:grpSpPr>
            <a:xfrm>
              <a:off x="9101591" y="3612962"/>
              <a:ext cx="1158907" cy="3168222"/>
              <a:chOff x="10411645" y="1084228"/>
              <a:chExt cx="1158907" cy="3168222"/>
            </a:xfrm>
          </p:grpSpPr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C4B314E0-D6B0-422C-AA6E-6F2641A9E672}"/>
                  </a:ext>
                </a:extLst>
              </p:cNvPr>
              <p:cNvSpPr/>
              <p:nvPr/>
            </p:nvSpPr>
            <p:spPr>
              <a:xfrm>
                <a:off x="10411645" y="1084228"/>
                <a:ext cx="1158907" cy="3168222"/>
              </a:xfrm>
              <a:custGeom>
                <a:avLst/>
                <a:gdLst>
                  <a:gd name="connsiteX0" fmla="*/ 6479 w 1158907"/>
                  <a:gd name="connsiteY0" fmla="*/ 0 h 3866786"/>
                  <a:gd name="connsiteX1" fmla="*/ 1152428 w 1158907"/>
                  <a:gd name="connsiteY1" fmla="*/ 0 h 3866786"/>
                  <a:gd name="connsiteX2" fmla="*/ 1155915 w 1158907"/>
                  <a:gd name="connsiteY2" fmla="*/ 78135 h 3866786"/>
                  <a:gd name="connsiteX3" fmla="*/ 1158907 w 1158907"/>
                  <a:gd name="connsiteY3" fmla="*/ 280712 h 3866786"/>
                  <a:gd name="connsiteX4" fmla="*/ 696233 w 1158907"/>
                  <a:gd name="connsiteY4" fmla="*/ 2221774 h 3866786"/>
                  <a:gd name="connsiteX5" fmla="*/ 634050 w 1158907"/>
                  <a:gd name="connsiteY5" fmla="*/ 2243208 h 3866786"/>
                  <a:gd name="connsiteX6" fmla="*/ 634050 w 1158907"/>
                  <a:gd name="connsiteY6" fmla="*/ 3593921 h 3866786"/>
                  <a:gd name="connsiteX7" fmla="*/ 744837 w 1158907"/>
                  <a:gd name="connsiteY7" fmla="*/ 3602017 h 3866786"/>
                  <a:gd name="connsiteX8" fmla="*/ 977345 w 1158907"/>
                  <a:gd name="connsiteY8" fmla="*/ 3728987 h 3866786"/>
                  <a:gd name="connsiteX9" fmla="*/ 596656 w 1158907"/>
                  <a:gd name="connsiteY9" fmla="*/ 3866786 h 3866786"/>
                  <a:gd name="connsiteX10" fmla="*/ 215967 w 1158907"/>
                  <a:gd name="connsiteY10" fmla="*/ 3728987 h 3866786"/>
                  <a:gd name="connsiteX11" fmla="*/ 448475 w 1158907"/>
                  <a:gd name="connsiteY11" fmla="*/ 3602017 h 3866786"/>
                  <a:gd name="connsiteX12" fmla="*/ 516924 w 1158907"/>
                  <a:gd name="connsiteY12" fmla="*/ 3597015 h 3866786"/>
                  <a:gd name="connsiteX13" fmla="*/ 516924 w 1158907"/>
                  <a:gd name="connsiteY13" fmla="*/ 2240474 h 3866786"/>
                  <a:gd name="connsiteX14" fmla="*/ 462673 w 1158907"/>
                  <a:gd name="connsiteY14" fmla="*/ 2221774 h 3866786"/>
                  <a:gd name="connsiteX15" fmla="*/ 0 w 1158907"/>
                  <a:gd name="connsiteY15" fmla="*/ 280712 h 3866786"/>
                  <a:gd name="connsiteX16" fmla="*/ 2992 w 1158907"/>
                  <a:gd name="connsiteY16" fmla="*/ 78135 h 386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8907" h="3866786">
                    <a:moveTo>
                      <a:pt x="6479" y="0"/>
                    </a:moveTo>
                    <a:lnTo>
                      <a:pt x="1152428" y="0"/>
                    </a:lnTo>
                    <a:lnTo>
                      <a:pt x="1155915" y="78135"/>
                    </a:lnTo>
                    <a:cubicBezTo>
                      <a:pt x="1157894" y="144741"/>
                      <a:pt x="1158907" y="212321"/>
                      <a:pt x="1158907" y="280712"/>
                    </a:cubicBezTo>
                    <a:cubicBezTo>
                      <a:pt x="1158907" y="1238181"/>
                      <a:pt x="960281" y="2037023"/>
                      <a:pt x="696233" y="2221774"/>
                    </a:cubicBezTo>
                    <a:lnTo>
                      <a:pt x="634050" y="2243208"/>
                    </a:lnTo>
                    <a:lnTo>
                      <a:pt x="634050" y="3593921"/>
                    </a:lnTo>
                    <a:lnTo>
                      <a:pt x="744837" y="3602017"/>
                    </a:lnTo>
                    <a:cubicBezTo>
                      <a:pt x="881473" y="3622936"/>
                      <a:pt x="977345" y="3671909"/>
                      <a:pt x="977345" y="3728987"/>
                    </a:cubicBezTo>
                    <a:cubicBezTo>
                      <a:pt x="977345" y="3805091"/>
                      <a:pt x="806905" y="3866786"/>
                      <a:pt x="596656" y="3866786"/>
                    </a:cubicBezTo>
                    <a:cubicBezTo>
                      <a:pt x="386407" y="3866786"/>
                      <a:pt x="215967" y="3805091"/>
                      <a:pt x="215967" y="3728987"/>
                    </a:cubicBezTo>
                    <a:cubicBezTo>
                      <a:pt x="215967" y="3671909"/>
                      <a:pt x="311840" y="3622936"/>
                      <a:pt x="448475" y="3602017"/>
                    </a:cubicBezTo>
                    <a:lnTo>
                      <a:pt x="516924" y="3597015"/>
                    </a:lnTo>
                    <a:lnTo>
                      <a:pt x="516924" y="2240474"/>
                    </a:lnTo>
                    <a:lnTo>
                      <a:pt x="462673" y="2221774"/>
                    </a:lnTo>
                    <a:cubicBezTo>
                      <a:pt x="198626" y="2037023"/>
                      <a:pt x="0" y="1238181"/>
                      <a:pt x="0" y="280712"/>
                    </a:cubicBezTo>
                    <a:cubicBezTo>
                      <a:pt x="0" y="212321"/>
                      <a:pt x="1013" y="144741"/>
                      <a:pt x="2992" y="7813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46686BAC-2285-4497-AC31-D063E248254D}"/>
                  </a:ext>
                </a:extLst>
              </p:cNvPr>
              <p:cNvSpPr/>
              <p:nvPr/>
            </p:nvSpPr>
            <p:spPr>
              <a:xfrm>
                <a:off x="10554127" y="1211565"/>
                <a:ext cx="875006" cy="591530"/>
              </a:xfrm>
              <a:custGeom>
                <a:avLst/>
                <a:gdLst>
                  <a:gd name="connsiteX0" fmla="*/ 33229 w 875006"/>
                  <a:gd name="connsiteY0" fmla="*/ 581407 h 591530"/>
                  <a:gd name="connsiteX1" fmla="*/ 34798 w 875006"/>
                  <a:gd name="connsiteY1" fmla="*/ 591353 h 591530"/>
                  <a:gd name="connsiteX2" fmla="*/ 34383 w 875006"/>
                  <a:gd name="connsiteY2" fmla="*/ 591530 h 591530"/>
                  <a:gd name="connsiteX3" fmla="*/ 33582 w 875006"/>
                  <a:gd name="connsiteY3" fmla="*/ 585518 h 591530"/>
                  <a:gd name="connsiteX4" fmla="*/ 33213 w 875006"/>
                  <a:gd name="connsiteY4" fmla="*/ 581305 h 591530"/>
                  <a:gd name="connsiteX5" fmla="*/ 33229 w 875006"/>
                  <a:gd name="connsiteY5" fmla="*/ 581406 h 591530"/>
                  <a:gd name="connsiteX6" fmla="*/ 33229 w 875006"/>
                  <a:gd name="connsiteY6" fmla="*/ 581407 h 591530"/>
                  <a:gd name="connsiteX7" fmla="*/ 0 w 875006"/>
                  <a:gd name="connsiteY7" fmla="*/ 0 h 591530"/>
                  <a:gd name="connsiteX8" fmla="*/ 875006 w 875006"/>
                  <a:gd name="connsiteY8" fmla="*/ 0 h 591530"/>
                  <a:gd name="connsiteX9" fmla="*/ 868999 w 875006"/>
                  <a:gd name="connsiteY9" fmla="*/ 215316 h 591530"/>
                  <a:gd name="connsiteX10" fmla="*/ 333345 w 875006"/>
                  <a:gd name="connsiteY10" fmla="*/ 449878 h 591530"/>
                  <a:gd name="connsiteX11" fmla="*/ 33220 w 875006"/>
                  <a:gd name="connsiteY11" fmla="*/ 581302 h 591530"/>
                  <a:gd name="connsiteX12" fmla="*/ 8039 w 875006"/>
                  <a:gd name="connsiteY12" fmla="*/ 288165 h 59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5006" h="591530">
                    <a:moveTo>
                      <a:pt x="33229" y="581407"/>
                    </a:moveTo>
                    <a:lnTo>
                      <a:pt x="34798" y="591353"/>
                    </a:lnTo>
                    <a:lnTo>
                      <a:pt x="34383" y="591530"/>
                    </a:lnTo>
                    <a:lnTo>
                      <a:pt x="33582" y="585518"/>
                    </a:lnTo>
                    <a:close/>
                    <a:moveTo>
                      <a:pt x="33213" y="581305"/>
                    </a:moveTo>
                    <a:lnTo>
                      <a:pt x="33229" y="581406"/>
                    </a:lnTo>
                    <a:lnTo>
                      <a:pt x="33229" y="581407"/>
                    </a:lnTo>
                    <a:close/>
                    <a:moveTo>
                      <a:pt x="0" y="0"/>
                    </a:moveTo>
                    <a:lnTo>
                      <a:pt x="875006" y="0"/>
                    </a:lnTo>
                    <a:lnTo>
                      <a:pt x="868999" y="215316"/>
                    </a:lnTo>
                    <a:lnTo>
                      <a:pt x="333345" y="449878"/>
                    </a:lnTo>
                    <a:lnTo>
                      <a:pt x="33220" y="581302"/>
                    </a:lnTo>
                    <a:lnTo>
                      <a:pt x="8039" y="2881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90CE56D1-EA7B-41A1-949F-A697F19C1E09}"/>
                </a:ext>
              </a:extLst>
            </p:cNvPr>
            <p:cNvSpPr/>
            <p:nvPr/>
          </p:nvSpPr>
          <p:spPr>
            <a:xfrm>
              <a:off x="9269963" y="3946208"/>
              <a:ext cx="849116" cy="1345605"/>
            </a:xfrm>
            <a:custGeom>
              <a:avLst/>
              <a:gdLst>
                <a:gd name="connsiteX0" fmla="*/ 846187 w 846187"/>
                <a:gd name="connsiteY0" fmla="*/ 0 h 1345605"/>
                <a:gd name="connsiteX1" fmla="*/ 840228 w 846187"/>
                <a:gd name="connsiteY1" fmla="*/ 194729 h 1345605"/>
                <a:gd name="connsiteX2" fmla="*/ 411614 w 846187"/>
                <a:gd name="connsiteY2" fmla="*/ 1345605 h 1345605"/>
                <a:gd name="connsiteX3" fmla="*/ 4458 w 846187"/>
                <a:gd name="connsiteY3" fmla="*/ 432756 h 1345605"/>
                <a:gd name="connsiteX4" fmla="*/ 0 w 846187"/>
                <a:gd name="connsiteY4" fmla="*/ 383306 h 13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187" h="1345605">
                  <a:moveTo>
                    <a:pt x="846187" y="0"/>
                  </a:moveTo>
                  <a:lnTo>
                    <a:pt x="840228" y="194729"/>
                  </a:lnTo>
                  <a:cubicBezTo>
                    <a:pt x="799433" y="851533"/>
                    <a:pt x="623037" y="1345605"/>
                    <a:pt x="411614" y="1345605"/>
                  </a:cubicBezTo>
                  <a:cubicBezTo>
                    <a:pt x="226619" y="1345605"/>
                    <a:pt x="68441" y="967331"/>
                    <a:pt x="4458" y="432756"/>
                  </a:cubicBezTo>
                  <a:lnTo>
                    <a:pt x="0" y="383306"/>
                  </a:lnTo>
                  <a:close/>
                </a:path>
              </a:pathLst>
            </a:custGeom>
            <a:solidFill>
              <a:srgbClr val="FF4F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楕円 1">
            <a:extLst>
              <a:ext uri="{FF2B5EF4-FFF2-40B4-BE49-F238E27FC236}">
                <a16:creationId xmlns:a16="http://schemas.microsoft.com/office/drawing/2014/main" id="{4BAAD9D2-4EEF-46A6-B56F-75E18B0A966E}"/>
              </a:ext>
            </a:extLst>
          </p:cNvPr>
          <p:cNvSpPr/>
          <p:nvPr/>
        </p:nvSpPr>
        <p:spPr>
          <a:xfrm>
            <a:off x="5474441" y="2944406"/>
            <a:ext cx="946024" cy="84900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 dirty="0">
                <a:solidFill>
                  <a:schemeClr val="tx1"/>
                </a:solidFill>
              </a:rPr>
              <a:t>内蔵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BE30D1A-7BAE-41B2-BC9B-CB1ABD09BD86}"/>
              </a:ext>
            </a:extLst>
          </p:cNvPr>
          <p:cNvSpPr/>
          <p:nvPr/>
        </p:nvSpPr>
        <p:spPr>
          <a:xfrm>
            <a:off x="6784148" y="996274"/>
            <a:ext cx="374799" cy="1070250"/>
          </a:xfrm>
          <a:custGeom>
            <a:avLst/>
            <a:gdLst>
              <a:gd name="connsiteX0" fmla="*/ 0 w 946024"/>
              <a:gd name="connsiteY0" fmla="*/ 664717 h 1329434"/>
              <a:gd name="connsiteX1" fmla="*/ 473012 w 946024"/>
              <a:gd name="connsiteY1" fmla="*/ 0 h 1329434"/>
              <a:gd name="connsiteX2" fmla="*/ 946024 w 946024"/>
              <a:gd name="connsiteY2" fmla="*/ 664717 h 1329434"/>
              <a:gd name="connsiteX3" fmla="*/ 473012 w 946024"/>
              <a:gd name="connsiteY3" fmla="*/ 1329434 h 1329434"/>
              <a:gd name="connsiteX4" fmla="*/ 0 w 946024"/>
              <a:gd name="connsiteY4" fmla="*/ 664717 h 1329434"/>
              <a:gd name="connsiteX0" fmla="*/ 0 w 631392"/>
              <a:gd name="connsiteY0" fmla="*/ 664717 h 1329434"/>
              <a:gd name="connsiteX1" fmla="*/ 158380 w 631392"/>
              <a:gd name="connsiteY1" fmla="*/ 0 h 1329434"/>
              <a:gd name="connsiteX2" fmla="*/ 631392 w 631392"/>
              <a:gd name="connsiteY2" fmla="*/ 664717 h 1329434"/>
              <a:gd name="connsiteX3" fmla="*/ 158380 w 631392"/>
              <a:gd name="connsiteY3" fmla="*/ 1329434 h 1329434"/>
              <a:gd name="connsiteX4" fmla="*/ 0 w 631392"/>
              <a:gd name="connsiteY4" fmla="*/ 664717 h 1329434"/>
              <a:gd name="connsiteX0" fmla="*/ 0 w 336424"/>
              <a:gd name="connsiteY0" fmla="*/ 664723 h 1329446"/>
              <a:gd name="connsiteX1" fmla="*/ 158380 w 336424"/>
              <a:gd name="connsiteY1" fmla="*/ 6 h 1329446"/>
              <a:gd name="connsiteX2" fmla="*/ 336424 w 336424"/>
              <a:gd name="connsiteY2" fmla="*/ 674555 h 1329446"/>
              <a:gd name="connsiteX3" fmla="*/ 158380 w 336424"/>
              <a:gd name="connsiteY3" fmla="*/ 1329440 h 1329446"/>
              <a:gd name="connsiteX4" fmla="*/ 0 w 336424"/>
              <a:gd name="connsiteY4" fmla="*/ 664723 h 1329446"/>
              <a:gd name="connsiteX0" fmla="*/ 31156 w 367580"/>
              <a:gd name="connsiteY0" fmla="*/ 664722 h 1575249"/>
              <a:gd name="connsiteX1" fmla="*/ 189536 w 367580"/>
              <a:gd name="connsiteY1" fmla="*/ 5 h 1575249"/>
              <a:gd name="connsiteX2" fmla="*/ 367580 w 367580"/>
              <a:gd name="connsiteY2" fmla="*/ 674554 h 1575249"/>
              <a:gd name="connsiteX3" fmla="*/ 32220 w 367580"/>
              <a:gd name="connsiteY3" fmla="*/ 1575246 h 1575249"/>
              <a:gd name="connsiteX4" fmla="*/ 31156 w 367580"/>
              <a:gd name="connsiteY4" fmla="*/ 664722 h 1575249"/>
              <a:gd name="connsiteX0" fmla="*/ 65405 w 401829"/>
              <a:gd name="connsiteY0" fmla="*/ 664722 h 1575424"/>
              <a:gd name="connsiteX1" fmla="*/ 223785 w 401829"/>
              <a:gd name="connsiteY1" fmla="*/ 5 h 1575424"/>
              <a:gd name="connsiteX2" fmla="*/ 401829 w 401829"/>
              <a:gd name="connsiteY2" fmla="*/ 674554 h 1575424"/>
              <a:gd name="connsiteX3" fmla="*/ 66469 w 401829"/>
              <a:gd name="connsiteY3" fmla="*/ 1575246 h 1575424"/>
              <a:gd name="connsiteX4" fmla="*/ 65405 w 401829"/>
              <a:gd name="connsiteY4" fmla="*/ 664722 h 1575424"/>
              <a:gd name="connsiteX0" fmla="*/ 65405 w 417626"/>
              <a:gd name="connsiteY0" fmla="*/ 664873 h 1575575"/>
              <a:gd name="connsiteX1" fmla="*/ 223785 w 417626"/>
              <a:gd name="connsiteY1" fmla="*/ 156 h 1575575"/>
              <a:gd name="connsiteX2" fmla="*/ 401829 w 417626"/>
              <a:gd name="connsiteY2" fmla="*/ 674705 h 1575575"/>
              <a:gd name="connsiteX3" fmla="*/ 66469 w 417626"/>
              <a:gd name="connsiteY3" fmla="*/ 1575397 h 1575575"/>
              <a:gd name="connsiteX4" fmla="*/ 65405 w 417626"/>
              <a:gd name="connsiteY4" fmla="*/ 664873 h 1575575"/>
              <a:gd name="connsiteX0" fmla="*/ 65405 w 407485"/>
              <a:gd name="connsiteY0" fmla="*/ 664873 h 1575575"/>
              <a:gd name="connsiteX1" fmla="*/ 223785 w 407485"/>
              <a:gd name="connsiteY1" fmla="*/ 156 h 1575575"/>
              <a:gd name="connsiteX2" fmla="*/ 401829 w 407485"/>
              <a:gd name="connsiteY2" fmla="*/ 674705 h 1575575"/>
              <a:gd name="connsiteX3" fmla="*/ 66469 w 407485"/>
              <a:gd name="connsiteY3" fmla="*/ 1575397 h 1575575"/>
              <a:gd name="connsiteX4" fmla="*/ 65405 w 407485"/>
              <a:gd name="connsiteY4" fmla="*/ 664873 h 1575575"/>
              <a:gd name="connsiteX0" fmla="*/ 65405 w 402133"/>
              <a:gd name="connsiteY0" fmla="*/ 664873 h 1575575"/>
              <a:gd name="connsiteX1" fmla="*/ 223785 w 402133"/>
              <a:gd name="connsiteY1" fmla="*/ 156 h 1575575"/>
              <a:gd name="connsiteX2" fmla="*/ 401829 w 402133"/>
              <a:gd name="connsiteY2" fmla="*/ 674705 h 1575575"/>
              <a:gd name="connsiteX3" fmla="*/ 66469 w 402133"/>
              <a:gd name="connsiteY3" fmla="*/ 1575397 h 1575575"/>
              <a:gd name="connsiteX4" fmla="*/ 65405 w 402133"/>
              <a:gd name="connsiteY4" fmla="*/ 664873 h 1575575"/>
              <a:gd name="connsiteX0" fmla="*/ 21364 w 358092"/>
              <a:gd name="connsiteY0" fmla="*/ 664873 h 1172914"/>
              <a:gd name="connsiteX1" fmla="*/ 179744 w 358092"/>
              <a:gd name="connsiteY1" fmla="*/ 156 h 1172914"/>
              <a:gd name="connsiteX2" fmla="*/ 357788 w 358092"/>
              <a:gd name="connsiteY2" fmla="*/ 674705 h 1172914"/>
              <a:gd name="connsiteX3" fmla="*/ 91254 w 358092"/>
              <a:gd name="connsiteY3" fmla="*/ 1172275 h 1172914"/>
              <a:gd name="connsiteX4" fmla="*/ 21364 w 358092"/>
              <a:gd name="connsiteY4" fmla="*/ 664873 h 1172914"/>
              <a:gd name="connsiteX0" fmla="*/ 3848 w 340272"/>
              <a:gd name="connsiteY0" fmla="*/ 340707 h 1192577"/>
              <a:gd name="connsiteX1" fmla="*/ 162228 w 340272"/>
              <a:gd name="connsiteY1" fmla="*/ 10287 h 1192577"/>
              <a:gd name="connsiteX2" fmla="*/ 340272 w 340272"/>
              <a:gd name="connsiteY2" fmla="*/ 684836 h 1192577"/>
              <a:gd name="connsiteX3" fmla="*/ 73738 w 340272"/>
              <a:gd name="connsiteY3" fmla="*/ 1182406 h 1192577"/>
              <a:gd name="connsiteX4" fmla="*/ 3848 w 340272"/>
              <a:gd name="connsiteY4" fmla="*/ 340707 h 1192577"/>
              <a:gd name="connsiteX0" fmla="*/ 3848 w 340272"/>
              <a:gd name="connsiteY0" fmla="*/ 330478 h 1172194"/>
              <a:gd name="connsiteX1" fmla="*/ 162228 w 340272"/>
              <a:gd name="connsiteY1" fmla="*/ 58 h 1172194"/>
              <a:gd name="connsiteX2" fmla="*/ 340272 w 340272"/>
              <a:gd name="connsiteY2" fmla="*/ 350142 h 1172194"/>
              <a:gd name="connsiteX3" fmla="*/ 73738 w 340272"/>
              <a:gd name="connsiteY3" fmla="*/ 1172177 h 1172194"/>
              <a:gd name="connsiteX4" fmla="*/ 3848 w 340272"/>
              <a:gd name="connsiteY4" fmla="*/ 330478 h 1172194"/>
              <a:gd name="connsiteX0" fmla="*/ 24903 w 361327"/>
              <a:gd name="connsiteY0" fmla="*/ 330471 h 1064037"/>
              <a:gd name="connsiteX1" fmla="*/ 183283 w 361327"/>
              <a:gd name="connsiteY1" fmla="*/ 51 h 1064037"/>
              <a:gd name="connsiteX2" fmla="*/ 361327 w 361327"/>
              <a:gd name="connsiteY2" fmla="*/ 350135 h 1064037"/>
              <a:gd name="connsiteX3" fmla="*/ 35799 w 361327"/>
              <a:gd name="connsiteY3" fmla="*/ 1064015 h 1064037"/>
              <a:gd name="connsiteX4" fmla="*/ 24903 w 361327"/>
              <a:gd name="connsiteY4" fmla="*/ 330471 h 1064037"/>
              <a:gd name="connsiteX0" fmla="*/ 58284 w 394708"/>
              <a:gd name="connsiteY0" fmla="*/ 330471 h 1065030"/>
              <a:gd name="connsiteX1" fmla="*/ 216664 w 394708"/>
              <a:gd name="connsiteY1" fmla="*/ 51 h 1065030"/>
              <a:gd name="connsiteX2" fmla="*/ 394708 w 394708"/>
              <a:gd name="connsiteY2" fmla="*/ 350135 h 1065030"/>
              <a:gd name="connsiteX3" fmla="*/ 69180 w 394708"/>
              <a:gd name="connsiteY3" fmla="*/ 1064015 h 1065030"/>
              <a:gd name="connsiteX4" fmla="*/ 58284 w 394708"/>
              <a:gd name="connsiteY4" fmla="*/ 330471 h 1065030"/>
              <a:gd name="connsiteX0" fmla="*/ 38375 w 374799"/>
              <a:gd name="connsiteY0" fmla="*/ 330471 h 1065030"/>
              <a:gd name="connsiteX1" fmla="*/ 196755 w 374799"/>
              <a:gd name="connsiteY1" fmla="*/ 51 h 1065030"/>
              <a:gd name="connsiteX2" fmla="*/ 374799 w 374799"/>
              <a:gd name="connsiteY2" fmla="*/ 350135 h 1065030"/>
              <a:gd name="connsiteX3" fmla="*/ 78768 w 374799"/>
              <a:gd name="connsiteY3" fmla="*/ 1064015 h 1065030"/>
              <a:gd name="connsiteX4" fmla="*/ 38375 w 374799"/>
              <a:gd name="connsiteY4" fmla="*/ 330471 h 1065030"/>
              <a:gd name="connsiteX0" fmla="*/ 38375 w 374799"/>
              <a:gd name="connsiteY0" fmla="*/ 339327 h 1073886"/>
              <a:gd name="connsiteX1" fmla="*/ 196755 w 374799"/>
              <a:gd name="connsiteY1" fmla="*/ 8907 h 1073886"/>
              <a:gd name="connsiteX2" fmla="*/ 374799 w 374799"/>
              <a:gd name="connsiteY2" fmla="*/ 358991 h 1073886"/>
              <a:gd name="connsiteX3" fmla="*/ 78768 w 374799"/>
              <a:gd name="connsiteY3" fmla="*/ 1072871 h 1073886"/>
              <a:gd name="connsiteX4" fmla="*/ 38375 w 374799"/>
              <a:gd name="connsiteY4" fmla="*/ 339327 h 1073886"/>
              <a:gd name="connsiteX0" fmla="*/ 38375 w 374799"/>
              <a:gd name="connsiteY0" fmla="*/ 341389 h 1075948"/>
              <a:gd name="connsiteX1" fmla="*/ 196755 w 374799"/>
              <a:gd name="connsiteY1" fmla="*/ 10969 h 1075948"/>
              <a:gd name="connsiteX2" fmla="*/ 374799 w 374799"/>
              <a:gd name="connsiteY2" fmla="*/ 361053 h 1075948"/>
              <a:gd name="connsiteX3" fmla="*/ 78768 w 374799"/>
              <a:gd name="connsiteY3" fmla="*/ 1074933 h 1075948"/>
              <a:gd name="connsiteX4" fmla="*/ 38375 w 374799"/>
              <a:gd name="connsiteY4" fmla="*/ 341389 h 1075948"/>
              <a:gd name="connsiteX0" fmla="*/ 38375 w 374799"/>
              <a:gd name="connsiteY0" fmla="*/ 363896 h 1098455"/>
              <a:gd name="connsiteX1" fmla="*/ 196755 w 374799"/>
              <a:gd name="connsiteY1" fmla="*/ 33476 h 1098455"/>
              <a:gd name="connsiteX2" fmla="*/ 374799 w 374799"/>
              <a:gd name="connsiteY2" fmla="*/ 383560 h 1098455"/>
              <a:gd name="connsiteX3" fmla="*/ 78768 w 374799"/>
              <a:gd name="connsiteY3" fmla="*/ 1097440 h 1098455"/>
              <a:gd name="connsiteX4" fmla="*/ 38375 w 374799"/>
              <a:gd name="connsiteY4" fmla="*/ 363896 h 1098455"/>
              <a:gd name="connsiteX0" fmla="*/ 38375 w 378549"/>
              <a:gd name="connsiteY0" fmla="*/ 338744 h 1073303"/>
              <a:gd name="connsiteX1" fmla="*/ 196755 w 378549"/>
              <a:gd name="connsiteY1" fmla="*/ 8324 h 1073303"/>
              <a:gd name="connsiteX2" fmla="*/ 374799 w 378549"/>
              <a:gd name="connsiteY2" fmla="*/ 358408 h 1073303"/>
              <a:gd name="connsiteX3" fmla="*/ 78768 w 378549"/>
              <a:gd name="connsiteY3" fmla="*/ 1072288 h 1073303"/>
              <a:gd name="connsiteX4" fmla="*/ 38375 w 378549"/>
              <a:gd name="connsiteY4" fmla="*/ 338744 h 1073303"/>
              <a:gd name="connsiteX0" fmla="*/ 38375 w 374799"/>
              <a:gd name="connsiteY0" fmla="*/ 338744 h 1073303"/>
              <a:gd name="connsiteX1" fmla="*/ 196755 w 374799"/>
              <a:gd name="connsiteY1" fmla="*/ 8324 h 1073303"/>
              <a:gd name="connsiteX2" fmla="*/ 374799 w 374799"/>
              <a:gd name="connsiteY2" fmla="*/ 358408 h 1073303"/>
              <a:gd name="connsiteX3" fmla="*/ 78768 w 374799"/>
              <a:gd name="connsiteY3" fmla="*/ 1072288 h 1073303"/>
              <a:gd name="connsiteX4" fmla="*/ 38375 w 374799"/>
              <a:gd name="connsiteY4" fmla="*/ 338744 h 1073303"/>
              <a:gd name="connsiteX0" fmla="*/ 38375 w 374799"/>
              <a:gd name="connsiteY0" fmla="*/ 335691 h 1070250"/>
              <a:gd name="connsiteX1" fmla="*/ 196755 w 374799"/>
              <a:gd name="connsiteY1" fmla="*/ 5271 h 1070250"/>
              <a:gd name="connsiteX2" fmla="*/ 374799 w 374799"/>
              <a:gd name="connsiteY2" fmla="*/ 355355 h 1070250"/>
              <a:gd name="connsiteX3" fmla="*/ 78768 w 374799"/>
              <a:gd name="connsiteY3" fmla="*/ 1069235 h 1070250"/>
              <a:gd name="connsiteX4" fmla="*/ 38375 w 374799"/>
              <a:gd name="connsiteY4" fmla="*/ 335691 h 10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799" h="1070250">
                <a:moveTo>
                  <a:pt x="38375" y="335691"/>
                </a:moveTo>
                <a:cubicBezTo>
                  <a:pt x="58040" y="158364"/>
                  <a:pt x="81689" y="21659"/>
                  <a:pt x="196755" y="5271"/>
                </a:cubicBezTo>
                <a:cubicBezTo>
                  <a:pt x="311821" y="-11117"/>
                  <a:pt x="374799" y="-11758"/>
                  <a:pt x="374799" y="355355"/>
                </a:cubicBezTo>
                <a:cubicBezTo>
                  <a:pt x="374799" y="722468"/>
                  <a:pt x="213497" y="1092177"/>
                  <a:pt x="78768" y="1069235"/>
                </a:cubicBezTo>
                <a:cubicBezTo>
                  <a:pt x="-55961" y="1046293"/>
                  <a:pt x="18711" y="513018"/>
                  <a:pt x="38375" y="335691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E9E895-3B1C-491E-9FC9-36C94D6D57B2}"/>
              </a:ext>
            </a:extLst>
          </p:cNvPr>
          <p:cNvSpPr txBox="1"/>
          <p:nvPr/>
        </p:nvSpPr>
        <p:spPr>
          <a:xfrm>
            <a:off x="7177438" y="1163574"/>
            <a:ext cx="142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圧力センサ</a:t>
            </a:r>
          </a:p>
        </p:txBody>
      </p:sp>
    </p:spTree>
    <p:extLst>
      <p:ext uri="{BB962C8B-B14F-4D97-AF65-F5344CB8AC3E}">
        <p14:creationId xmlns:p14="http://schemas.microsoft.com/office/powerpoint/2010/main" val="406002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4F3C43E-8712-453E-B8AC-80D5FAA70525}"/>
              </a:ext>
            </a:extLst>
          </p:cNvPr>
          <p:cNvGrpSpPr/>
          <p:nvPr/>
        </p:nvGrpSpPr>
        <p:grpSpPr>
          <a:xfrm>
            <a:off x="378069" y="254977"/>
            <a:ext cx="1113456" cy="874818"/>
            <a:chOff x="4834175" y="3061884"/>
            <a:chExt cx="2302012" cy="201565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D863D90-1FCA-4999-83B4-248A3FCFA0B8}"/>
                </a:ext>
              </a:extLst>
            </p:cNvPr>
            <p:cNvGrpSpPr/>
            <p:nvPr/>
          </p:nvGrpSpPr>
          <p:grpSpPr>
            <a:xfrm rot="1559107">
              <a:off x="4834175" y="3490598"/>
              <a:ext cx="647336" cy="1586943"/>
              <a:chOff x="9101591" y="3612962"/>
              <a:chExt cx="1158907" cy="3168222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642C626F-F361-4DC6-99DA-60C0FED54AC1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37F33C83-585F-4C7F-BC18-86C7ACAAA1AB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6D14E7A5-795D-4026-B2BA-1AA0A0EC5206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F8866639-A489-415D-8433-27E26BF7604B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FF4F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0B98B0F-A6F9-4C05-BF34-350AE1F46B21}"/>
                </a:ext>
              </a:extLst>
            </p:cNvPr>
            <p:cNvGrpSpPr/>
            <p:nvPr/>
          </p:nvGrpSpPr>
          <p:grpSpPr>
            <a:xfrm rot="20044323" flipH="1">
              <a:off x="6166254" y="3482322"/>
              <a:ext cx="609226" cy="1586943"/>
              <a:chOff x="9101591" y="3612962"/>
              <a:chExt cx="1158907" cy="3168222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EB4A601-3ADC-41B4-AE03-54F54294BD35}"/>
                  </a:ext>
                </a:extLst>
              </p:cNvPr>
              <p:cNvGrpSpPr/>
              <p:nvPr/>
            </p:nvGrpSpPr>
            <p:grpSpPr>
              <a:xfrm>
                <a:off x="9101591" y="3612962"/>
                <a:ext cx="1158907" cy="3168222"/>
                <a:chOff x="10411645" y="1084228"/>
                <a:chExt cx="1158907" cy="3168222"/>
              </a:xfrm>
            </p:grpSpPr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588CEB6A-79E5-4E7F-9B4F-931734BEBF66}"/>
                    </a:ext>
                  </a:extLst>
                </p:cNvPr>
                <p:cNvSpPr/>
                <p:nvPr/>
              </p:nvSpPr>
              <p:spPr>
                <a:xfrm>
                  <a:off x="10411645" y="1084228"/>
                  <a:ext cx="1158907" cy="3168222"/>
                </a:xfrm>
                <a:custGeom>
                  <a:avLst/>
                  <a:gdLst>
                    <a:gd name="connsiteX0" fmla="*/ 6479 w 1158907"/>
                    <a:gd name="connsiteY0" fmla="*/ 0 h 3866786"/>
                    <a:gd name="connsiteX1" fmla="*/ 1152428 w 1158907"/>
                    <a:gd name="connsiteY1" fmla="*/ 0 h 3866786"/>
                    <a:gd name="connsiteX2" fmla="*/ 1155915 w 1158907"/>
                    <a:gd name="connsiteY2" fmla="*/ 78135 h 3866786"/>
                    <a:gd name="connsiteX3" fmla="*/ 1158907 w 1158907"/>
                    <a:gd name="connsiteY3" fmla="*/ 280712 h 3866786"/>
                    <a:gd name="connsiteX4" fmla="*/ 696233 w 1158907"/>
                    <a:gd name="connsiteY4" fmla="*/ 2221774 h 3866786"/>
                    <a:gd name="connsiteX5" fmla="*/ 634050 w 1158907"/>
                    <a:gd name="connsiteY5" fmla="*/ 2243208 h 3866786"/>
                    <a:gd name="connsiteX6" fmla="*/ 634050 w 1158907"/>
                    <a:gd name="connsiteY6" fmla="*/ 3593921 h 3866786"/>
                    <a:gd name="connsiteX7" fmla="*/ 744837 w 1158907"/>
                    <a:gd name="connsiteY7" fmla="*/ 3602017 h 3866786"/>
                    <a:gd name="connsiteX8" fmla="*/ 977345 w 1158907"/>
                    <a:gd name="connsiteY8" fmla="*/ 3728987 h 3866786"/>
                    <a:gd name="connsiteX9" fmla="*/ 596656 w 1158907"/>
                    <a:gd name="connsiteY9" fmla="*/ 3866786 h 3866786"/>
                    <a:gd name="connsiteX10" fmla="*/ 215967 w 1158907"/>
                    <a:gd name="connsiteY10" fmla="*/ 3728987 h 3866786"/>
                    <a:gd name="connsiteX11" fmla="*/ 448475 w 1158907"/>
                    <a:gd name="connsiteY11" fmla="*/ 3602017 h 3866786"/>
                    <a:gd name="connsiteX12" fmla="*/ 516924 w 1158907"/>
                    <a:gd name="connsiteY12" fmla="*/ 3597015 h 3866786"/>
                    <a:gd name="connsiteX13" fmla="*/ 516924 w 1158907"/>
                    <a:gd name="connsiteY13" fmla="*/ 2240474 h 3866786"/>
                    <a:gd name="connsiteX14" fmla="*/ 462673 w 1158907"/>
                    <a:gd name="connsiteY14" fmla="*/ 2221774 h 3866786"/>
                    <a:gd name="connsiteX15" fmla="*/ 0 w 1158907"/>
                    <a:gd name="connsiteY15" fmla="*/ 280712 h 3866786"/>
                    <a:gd name="connsiteX16" fmla="*/ 2992 w 1158907"/>
                    <a:gd name="connsiteY16" fmla="*/ 78135 h 3866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158907" h="3866786">
                      <a:moveTo>
                        <a:pt x="6479" y="0"/>
                      </a:moveTo>
                      <a:lnTo>
                        <a:pt x="1152428" y="0"/>
                      </a:lnTo>
                      <a:lnTo>
                        <a:pt x="1155915" y="78135"/>
                      </a:lnTo>
                      <a:cubicBezTo>
                        <a:pt x="1157894" y="144741"/>
                        <a:pt x="1158907" y="212321"/>
                        <a:pt x="1158907" y="280712"/>
                      </a:cubicBezTo>
                      <a:cubicBezTo>
                        <a:pt x="1158907" y="1238181"/>
                        <a:pt x="960281" y="2037023"/>
                        <a:pt x="696233" y="2221774"/>
                      </a:cubicBezTo>
                      <a:lnTo>
                        <a:pt x="634050" y="2243208"/>
                      </a:lnTo>
                      <a:lnTo>
                        <a:pt x="634050" y="3593921"/>
                      </a:lnTo>
                      <a:lnTo>
                        <a:pt x="744837" y="3602017"/>
                      </a:lnTo>
                      <a:cubicBezTo>
                        <a:pt x="881473" y="3622936"/>
                        <a:pt x="977345" y="3671909"/>
                        <a:pt x="977345" y="3728987"/>
                      </a:cubicBezTo>
                      <a:cubicBezTo>
                        <a:pt x="977345" y="3805091"/>
                        <a:pt x="806905" y="3866786"/>
                        <a:pt x="596656" y="3866786"/>
                      </a:cubicBezTo>
                      <a:cubicBezTo>
                        <a:pt x="386407" y="3866786"/>
                        <a:pt x="215967" y="3805091"/>
                        <a:pt x="215967" y="3728987"/>
                      </a:cubicBezTo>
                      <a:cubicBezTo>
                        <a:pt x="215967" y="3671909"/>
                        <a:pt x="311840" y="3622936"/>
                        <a:pt x="448475" y="3602017"/>
                      </a:cubicBezTo>
                      <a:lnTo>
                        <a:pt x="516924" y="3597015"/>
                      </a:lnTo>
                      <a:lnTo>
                        <a:pt x="516924" y="2240474"/>
                      </a:lnTo>
                      <a:lnTo>
                        <a:pt x="462673" y="2221774"/>
                      </a:lnTo>
                      <a:cubicBezTo>
                        <a:pt x="198626" y="2037023"/>
                        <a:pt x="0" y="1238181"/>
                        <a:pt x="0" y="280712"/>
                      </a:cubicBezTo>
                      <a:cubicBezTo>
                        <a:pt x="0" y="212321"/>
                        <a:pt x="1013" y="144741"/>
                        <a:pt x="2992" y="7813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AB756619-E5E2-40E1-8CD0-B4B98B507D81}"/>
                    </a:ext>
                  </a:extLst>
                </p:cNvPr>
                <p:cNvSpPr/>
                <p:nvPr/>
              </p:nvSpPr>
              <p:spPr>
                <a:xfrm>
                  <a:off x="10554127" y="1211565"/>
                  <a:ext cx="875006" cy="591530"/>
                </a:xfrm>
                <a:custGeom>
                  <a:avLst/>
                  <a:gdLst>
                    <a:gd name="connsiteX0" fmla="*/ 33229 w 875006"/>
                    <a:gd name="connsiteY0" fmla="*/ 581407 h 591530"/>
                    <a:gd name="connsiteX1" fmla="*/ 34798 w 875006"/>
                    <a:gd name="connsiteY1" fmla="*/ 591353 h 591530"/>
                    <a:gd name="connsiteX2" fmla="*/ 34383 w 875006"/>
                    <a:gd name="connsiteY2" fmla="*/ 591530 h 591530"/>
                    <a:gd name="connsiteX3" fmla="*/ 33582 w 875006"/>
                    <a:gd name="connsiteY3" fmla="*/ 585518 h 591530"/>
                    <a:gd name="connsiteX4" fmla="*/ 33213 w 875006"/>
                    <a:gd name="connsiteY4" fmla="*/ 581305 h 591530"/>
                    <a:gd name="connsiteX5" fmla="*/ 33229 w 875006"/>
                    <a:gd name="connsiteY5" fmla="*/ 581406 h 591530"/>
                    <a:gd name="connsiteX6" fmla="*/ 33229 w 875006"/>
                    <a:gd name="connsiteY6" fmla="*/ 581407 h 591530"/>
                    <a:gd name="connsiteX7" fmla="*/ 0 w 875006"/>
                    <a:gd name="connsiteY7" fmla="*/ 0 h 591530"/>
                    <a:gd name="connsiteX8" fmla="*/ 875006 w 875006"/>
                    <a:gd name="connsiteY8" fmla="*/ 0 h 591530"/>
                    <a:gd name="connsiteX9" fmla="*/ 868999 w 875006"/>
                    <a:gd name="connsiteY9" fmla="*/ 215316 h 591530"/>
                    <a:gd name="connsiteX10" fmla="*/ 333345 w 875006"/>
                    <a:gd name="connsiteY10" fmla="*/ 449878 h 591530"/>
                    <a:gd name="connsiteX11" fmla="*/ 33220 w 875006"/>
                    <a:gd name="connsiteY11" fmla="*/ 581302 h 591530"/>
                    <a:gd name="connsiteX12" fmla="*/ 8039 w 875006"/>
                    <a:gd name="connsiteY12" fmla="*/ 288165 h 591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5006" h="591530">
                      <a:moveTo>
                        <a:pt x="33229" y="581407"/>
                      </a:moveTo>
                      <a:lnTo>
                        <a:pt x="34798" y="591353"/>
                      </a:lnTo>
                      <a:lnTo>
                        <a:pt x="34383" y="591530"/>
                      </a:lnTo>
                      <a:lnTo>
                        <a:pt x="33582" y="585518"/>
                      </a:lnTo>
                      <a:close/>
                      <a:moveTo>
                        <a:pt x="33213" y="581305"/>
                      </a:moveTo>
                      <a:lnTo>
                        <a:pt x="33229" y="581406"/>
                      </a:lnTo>
                      <a:lnTo>
                        <a:pt x="33229" y="581407"/>
                      </a:lnTo>
                      <a:close/>
                      <a:moveTo>
                        <a:pt x="0" y="0"/>
                      </a:moveTo>
                      <a:lnTo>
                        <a:pt x="875006" y="0"/>
                      </a:lnTo>
                      <a:lnTo>
                        <a:pt x="868999" y="215316"/>
                      </a:lnTo>
                      <a:lnTo>
                        <a:pt x="333345" y="449878"/>
                      </a:lnTo>
                      <a:lnTo>
                        <a:pt x="33220" y="581302"/>
                      </a:lnTo>
                      <a:lnTo>
                        <a:pt x="8039" y="28816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C004896C-F710-497B-A8EA-23B55A844462}"/>
                  </a:ext>
                </a:extLst>
              </p:cNvPr>
              <p:cNvSpPr/>
              <p:nvPr/>
            </p:nvSpPr>
            <p:spPr>
              <a:xfrm>
                <a:off x="9269963" y="3946208"/>
                <a:ext cx="849116" cy="1345605"/>
              </a:xfrm>
              <a:custGeom>
                <a:avLst/>
                <a:gdLst>
                  <a:gd name="connsiteX0" fmla="*/ 846187 w 846187"/>
                  <a:gd name="connsiteY0" fmla="*/ 0 h 1345605"/>
                  <a:gd name="connsiteX1" fmla="*/ 840228 w 846187"/>
                  <a:gd name="connsiteY1" fmla="*/ 194729 h 1345605"/>
                  <a:gd name="connsiteX2" fmla="*/ 411614 w 846187"/>
                  <a:gd name="connsiteY2" fmla="*/ 1345605 h 1345605"/>
                  <a:gd name="connsiteX3" fmla="*/ 4458 w 846187"/>
                  <a:gd name="connsiteY3" fmla="*/ 432756 h 1345605"/>
                  <a:gd name="connsiteX4" fmla="*/ 0 w 846187"/>
                  <a:gd name="connsiteY4" fmla="*/ 383306 h 13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187" h="1345605">
                    <a:moveTo>
                      <a:pt x="846187" y="0"/>
                    </a:moveTo>
                    <a:lnTo>
                      <a:pt x="840228" y="194729"/>
                    </a:lnTo>
                    <a:cubicBezTo>
                      <a:pt x="799433" y="851533"/>
                      <a:pt x="623037" y="1345605"/>
                      <a:pt x="411614" y="1345605"/>
                    </a:cubicBezTo>
                    <a:cubicBezTo>
                      <a:pt x="226619" y="1345605"/>
                      <a:pt x="68441" y="967331"/>
                      <a:pt x="4458" y="432756"/>
                    </a:cubicBezTo>
                    <a:lnTo>
                      <a:pt x="0" y="383306"/>
                    </a:lnTo>
                    <a:close/>
                  </a:path>
                </a:pathLst>
              </a:custGeom>
              <a:solidFill>
                <a:srgbClr val="5BF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7" name="星: 5 pt 6">
              <a:extLst>
                <a:ext uri="{FF2B5EF4-FFF2-40B4-BE49-F238E27FC236}">
                  <a16:creationId xmlns:a16="http://schemas.microsoft.com/office/drawing/2014/main" id="{4DC6920B-E360-48C1-B9E9-BE4B76671462}"/>
                </a:ext>
              </a:extLst>
            </p:cNvPr>
            <p:cNvSpPr/>
            <p:nvPr/>
          </p:nvSpPr>
          <p:spPr>
            <a:xfrm>
              <a:off x="6086535" y="3061884"/>
              <a:ext cx="191171" cy="215519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5653C0B2-7570-4635-9FCA-C67BFA160AEA}"/>
                </a:ext>
              </a:extLst>
            </p:cNvPr>
            <p:cNvSpPr/>
            <p:nvPr/>
          </p:nvSpPr>
          <p:spPr>
            <a:xfrm flipH="1">
              <a:off x="5894408" y="3107108"/>
              <a:ext cx="1241779" cy="747318"/>
            </a:xfrm>
            <a:prstGeom prst="arc">
              <a:avLst>
                <a:gd name="adj1" fmla="val 20331327"/>
                <a:gd name="adj2" fmla="val 0"/>
              </a:avLst>
            </a:prstGeom>
            <a:noFill/>
            <a:ln w="19050">
              <a:solidFill>
                <a:srgbClr val="3E16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F794EA-D7B2-4332-8A93-8A7BF0FCF1CD}"/>
              </a:ext>
            </a:extLst>
          </p:cNvPr>
          <p:cNvSpPr txBox="1"/>
          <p:nvPr/>
        </p:nvSpPr>
        <p:spPr>
          <a:xfrm>
            <a:off x="531606" y="1253760"/>
            <a:ext cx="3696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実現方法 図</a:t>
            </a:r>
            <a:endParaRPr lang="en-US" altLang="ja-JP" sz="24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  <a:p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(</a:t>
            </a:r>
            <a:r>
              <a:rPr lang="ja-JP" altLang="en-US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アプリケーション</a:t>
            </a:r>
            <a:r>
              <a:rPr lang="en-US" altLang="ja-JP" sz="2400" dirty="0">
                <a:latin typeface="はんなり明朝" panose="02000600000000000000" pitchFamily="50" charset="-128"/>
                <a:ea typeface="はんなり明朝" panose="02000600000000000000" pitchFamily="50" charset="-128"/>
              </a:rPr>
              <a:t>)</a:t>
            </a:r>
            <a:endParaRPr lang="en-US" altLang="ja-JP" sz="4000" dirty="0">
              <a:latin typeface="はんなり明朝" panose="02000600000000000000" pitchFamily="50" charset="-128"/>
              <a:ea typeface="はんなり明朝" panose="02000600000000000000" pitchFamily="50" charset="-128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CCF7B9C-F2AB-44F9-A98E-ABBF553D7CB6}"/>
              </a:ext>
            </a:extLst>
          </p:cNvPr>
          <p:cNvGrpSpPr/>
          <p:nvPr/>
        </p:nvGrpSpPr>
        <p:grpSpPr>
          <a:xfrm>
            <a:off x="862507" y="2585304"/>
            <a:ext cx="10466985" cy="3705542"/>
            <a:chOff x="1135079" y="2585304"/>
            <a:chExt cx="10466985" cy="3705542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7C5A9715-8B7C-4ACF-96E1-B31DD6E8BED3}"/>
                </a:ext>
              </a:extLst>
            </p:cNvPr>
            <p:cNvSpPr/>
            <p:nvPr/>
          </p:nvSpPr>
          <p:spPr>
            <a:xfrm>
              <a:off x="1135079" y="2585304"/>
              <a:ext cx="3274330" cy="370554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Raspberry Pi 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の なか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乾杯をセンシングして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サーバに通信開始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・サーバから自状態を確認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・発光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パターンを判断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LED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発光</a:t>
              </a:r>
              <a:endParaRPr kumimoji="1" lang="en-US" altLang="ja-JP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F97AC704-5FEC-4B55-98E5-68893B304925}"/>
                </a:ext>
              </a:extLst>
            </p:cNvPr>
            <p:cNvSpPr/>
            <p:nvPr/>
          </p:nvSpPr>
          <p:spPr>
            <a:xfrm>
              <a:off x="4748434" y="2585304"/>
              <a:ext cx="3569658" cy="370554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バックエンド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 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の なか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・発信者から標的の情報を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b="1" dirty="0">
                  <a:solidFill>
                    <a:schemeClr val="tx1"/>
                  </a:solidFill>
                </a:rPr>
                <a:t>受け取り第三者も同時に確定</a:t>
              </a:r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・各グラスからの通信に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現在の各状態を返す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CA889E1D-7A0E-4FAA-954A-BA584FA097C3}"/>
                </a:ext>
              </a:extLst>
            </p:cNvPr>
            <p:cNvSpPr/>
            <p:nvPr/>
          </p:nvSpPr>
          <p:spPr>
            <a:xfrm>
              <a:off x="8622890" y="2585304"/>
              <a:ext cx="2979174" cy="370554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フロントエンド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 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の なか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b="1" dirty="0">
                  <a:solidFill>
                    <a:schemeClr val="tx1"/>
                  </a:solidFill>
                </a:rPr>
                <a:t>・標的をサーバに送信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F56F9DE-027D-4308-8AB7-1CDCE5AF84F8}"/>
              </a:ext>
            </a:extLst>
          </p:cNvPr>
          <p:cNvCxnSpPr>
            <a:cxnSpLocks/>
          </p:cNvCxnSpPr>
          <p:nvPr/>
        </p:nvCxnSpPr>
        <p:spPr>
          <a:xfrm>
            <a:off x="3814916" y="4139381"/>
            <a:ext cx="1048313" cy="387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AC84FB4-C037-4FE1-B7B9-CD1D5DB7907E}"/>
              </a:ext>
            </a:extLst>
          </p:cNvPr>
          <p:cNvCxnSpPr>
            <a:cxnSpLocks/>
          </p:cNvCxnSpPr>
          <p:nvPr/>
        </p:nvCxnSpPr>
        <p:spPr>
          <a:xfrm flipH="1">
            <a:off x="7900219" y="3883740"/>
            <a:ext cx="7423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520C966-0FDB-4378-A103-F3EEC0F182C0}"/>
              </a:ext>
            </a:extLst>
          </p:cNvPr>
          <p:cNvCxnSpPr>
            <a:cxnSpLocks/>
          </p:cNvCxnSpPr>
          <p:nvPr/>
        </p:nvCxnSpPr>
        <p:spPr>
          <a:xfrm flipH="1">
            <a:off x="3931351" y="4668661"/>
            <a:ext cx="9318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946A503-2252-4EBC-9751-591A4F6CE19D}"/>
              </a:ext>
            </a:extLst>
          </p:cNvPr>
          <p:cNvCxnSpPr>
            <a:cxnSpLocks/>
          </p:cNvCxnSpPr>
          <p:nvPr/>
        </p:nvCxnSpPr>
        <p:spPr>
          <a:xfrm>
            <a:off x="6260691" y="4372514"/>
            <a:ext cx="0" cy="201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E92C05B-3019-424C-A3F7-66302FBF1BAF}"/>
              </a:ext>
            </a:extLst>
          </p:cNvPr>
          <p:cNvCxnSpPr>
            <a:cxnSpLocks/>
          </p:cNvCxnSpPr>
          <p:nvPr/>
        </p:nvCxnSpPr>
        <p:spPr>
          <a:xfrm>
            <a:off x="2588343" y="4904984"/>
            <a:ext cx="0" cy="201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9B37973-1225-43F2-A1E9-FC0862E3599B}"/>
              </a:ext>
            </a:extLst>
          </p:cNvPr>
          <p:cNvCxnSpPr>
            <a:cxnSpLocks/>
          </p:cNvCxnSpPr>
          <p:nvPr/>
        </p:nvCxnSpPr>
        <p:spPr>
          <a:xfrm>
            <a:off x="2588343" y="5427406"/>
            <a:ext cx="0" cy="201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39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4FAAE00-0E40-47A1-BC17-B6B2F44BC8A6}"/>
              </a:ext>
            </a:extLst>
          </p:cNvPr>
          <p:cNvGrpSpPr/>
          <p:nvPr/>
        </p:nvGrpSpPr>
        <p:grpSpPr>
          <a:xfrm>
            <a:off x="575044" y="107463"/>
            <a:ext cx="10848660" cy="6520734"/>
            <a:chOff x="575044" y="107463"/>
            <a:chExt cx="10848660" cy="6520734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7ED1B86B-FB88-43FB-A054-DF7D50E70D1C}"/>
                </a:ext>
              </a:extLst>
            </p:cNvPr>
            <p:cNvSpPr/>
            <p:nvPr/>
          </p:nvSpPr>
          <p:spPr>
            <a:xfrm>
              <a:off x="2743201" y="3588487"/>
              <a:ext cx="1307805" cy="128654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C24C064-0502-40E0-8A45-202304D783D0}"/>
                </a:ext>
              </a:extLst>
            </p:cNvPr>
            <p:cNvSpPr/>
            <p:nvPr/>
          </p:nvSpPr>
          <p:spPr>
            <a:xfrm>
              <a:off x="6041954" y="1777411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D97C890-72DC-4EF4-801F-5A5686C0ED05}"/>
                </a:ext>
              </a:extLst>
            </p:cNvPr>
            <p:cNvSpPr/>
            <p:nvPr/>
          </p:nvSpPr>
          <p:spPr>
            <a:xfrm>
              <a:off x="7178751" y="3136605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5E42C5D-E449-4523-B7F6-15A83824261F}"/>
                </a:ext>
              </a:extLst>
            </p:cNvPr>
            <p:cNvSpPr/>
            <p:nvPr/>
          </p:nvSpPr>
          <p:spPr>
            <a:xfrm>
              <a:off x="4871485" y="809845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C791DA1-0784-4871-BF29-29B3E2068053}"/>
                </a:ext>
              </a:extLst>
            </p:cNvPr>
            <p:cNvSpPr/>
            <p:nvPr/>
          </p:nvSpPr>
          <p:spPr>
            <a:xfrm>
              <a:off x="2998575" y="1863900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2230F8D-A8BA-487C-9C6E-F08D45EDB496}"/>
                </a:ext>
              </a:extLst>
            </p:cNvPr>
            <p:cNvSpPr/>
            <p:nvPr/>
          </p:nvSpPr>
          <p:spPr>
            <a:xfrm>
              <a:off x="4487823" y="3423684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16368588-FA13-4635-A2A6-7764A0161320}"/>
                </a:ext>
              </a:extLst>
            </p:cNvPr>
            <p:cNvSpPr/>
            <p:nvPr/>
          </p:nvSpPr>
          <p:spPr>
            <a:xfrm>
              <a:off x="6243566" y="4298580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A5780068-EE44-4691-8428-9B78309C2786}"/>
                </a:ext>
              </a:extLst>
            </p:cNvPr>
            <p:cNvSpPr/>
            <p:nvPr/>
          </p:nvSpPr>
          <p:spPr>
            <a:xfrm>
              <a:off x="3584946" y="5147929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F907A30-491B-4AA3-AE7B-59A3BC38C869}"/>
                </a:ext>
              </a:extLst>
            </p:cNvPr>
            <p:cNvSpPr/>
            <p:nvPr/>
          </p:nvSpPr>
          <p:spPr>
            <a:xfrm>
              <a:off x="8420512" y="107463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3EF5BA30-E3CC-4B22-874E-B3B6BCF6D062}"/>
                </a:ext>
              </a:extLst>
            </p:cNvPr>
            <p:cNvSpPr/>
            <p:nvPr/>
          </p:nvSpPr>
          <p:spPr>
            <a:xfrm>
              <a:off x="1298849" y="3051028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1CA4C6DC-194C-4176-982A-7630A0FE6E87}"/>
                </a:ext>
              </a:extLst>
            </p:cNvPr>
            <p:cNvSpPr/>
            <p:nvPr/>
          </p:nvSpPr>
          <p:spPr>
            <a:xfrm>
              <a:off x="1777411" y="4889203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C0448CE-18C4-4CAD-8748-F1A83ECF5394}"/>
                </a:ext>
              </a:extLst>
            </p:cNvPr>
            <p:cNvSpPr/>
            <p:nvPr/>
          </p:nvSpPr>
          <p:spPr>
            <a:xfrm>
              <a:off x="575044" y="182527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1C21C4EA-E369-4C82-850B-9988ADD9328B}"/>
                </a:ext>
              </a:extLst>
            </p:cNvPr>
            <p:cNvSpPr/>
            <p:nvPr/>
          </p:nvSpPr>
          <p:spPr>
            <a:xfrm>
              <a:off x="7532700" y="5341657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365BD17-EFD7-4E84-B39D-F15FD253EAC2}"/>
                </a:ext>
              </a:extLst>
            </p:cNvPr>
            <p:cNvSpPr/>
            <p:nvPr/>
          </p:nvSpPr>
          <p:spPr>
            <a:xfrm>
              <a:off x="10115899" y="1645072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涙形 19">
              <a:extLst>
                <a:ext uri="{FF2B5EF4-FFF2-40B4-BE49-F238E27FC236}">
                  <a16:creationId xmlns:a16="http://schemas.microsoft.com/office/drawing/2014/main" id="{E581A124-1F66-41E6-80F8-CA1D6F7B975F}"/>
                </a:ext>
              </a:extLst>
            </p:cNvPr>
            <p:cNvSpPr/>
            <p:nvPr/>
          </p:nvSpPr>
          <p:spPr>
            <a:xfrm rot="7856495">
              <a:off x="2507495" y="1755527"/>
              <a:ext cx="1601776" cy="1597275"/>
            </a:xfrm>
            <a:prstGeom prst="teardrop">
              <a:avLst>
                <a:gd name="adj" fmla="val 117416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00A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BB639AF-6969-4C5C-BAAC-3F7C748DD0B3}"/>
                </a:ext>
              </a:extLst>
            </p:cNvPr>
            <p:cNvSpPr/>
            <p:nvPr/>
          </p:nvSpPr>
          <p:spPr>
            <a:xfrm>
              <a:off x="7601885" y="1250521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F53FDE3F-2ED6-4017-B8EB-A81605D09BFE}"/>
                </a:ext>
              </a:extLst>
            </p:cNvPr>
            <p:cNvSpPr/>
            <p:nvPr/>
          </p:nvSpPr>
          <p:spPr>
            <a:xfrm>
              <a:off x="9848218" y="292959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89E21D19-DED2-4EC3-AB15-852BB48AA618}"/>
                </a:ext>
              </a:extLst>
            </p:cNvPr>
            <p:cNvSpPr/>
            <p:nvPr/>
          </p:nvSpPr>
          <p:spPr>
            <a:xfrm>
              <a:off x="8772354" y="2050301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04BD7E6-A75C-47BB-96E4-C072FC16E9C0}"/>
                </a:ext>
              </a:extLst>
            </p:cNvPr>
            <p:cNvSpPr/>
            <p:nvPr/>
          </p:nvSpPr>
          <p:spPr>
            <a:xfrm>
              <a:off x="9585346" y="3694298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0EE7C01-4728-4D8D-B242-66CEFCC954DF}"/>
                </a:ext>
              </a:extLst>
            </p:cNvPr>
            <p:cNvSpPr/>
            <p:nvPr/>
          </p:nvSpPr>
          <p:spPr>
            <a:xfrm>
              <a:off x="9230976" y="5198175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171F5CD-DA5D-4ECC-AE94-2AFEA1F74CC0}"/>
                </a:ext>
              </a:extLst>
            </p:cNvPr>
            <p:cNvSpPr/>
            <p:nvPr/>
          </p:nvSpPr>
          <p:spPr>
            <a:xfrm>
              <a:off x="8197709" y="4113597"/>
              <a:ext cx="1307805" cy="128654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>
              <a:extLst>
                <a:ext uri="{FF2B5EF4-FFF2-40B4-BE49-F238E27FC236}">
                  <a16:creationId xmlns:a16="http://schemas.microsoft.com/office/drawing/2014/main" id="{C99BD412-E119-42B6-9829-28493B6B6911}"/>
                </a:ext>
              </a:extLst>
            </p:cNvPr>
            <p:cNvSpPr/>
            <p:nvPr/>
          </p:nvSpPr>
          <p:spPr>
            <a:xfrm rot="8073107">
              <a:off x="8043633" y="2318055"/>
              <a:ext cx="1601776" cy="1597275"/>
            </a:xfrm>
            <a:prstGeom prst="teardrop">
              <a:avLst>
                <a:gd name="adj" fmla="val 117416"/>
              </a:avLst>
            </a:prstGeom>
            <a:solidFill>
              <a:schemeClr val="bg1">
                <a:lumMod val="95000"/>
              </a:schemeClr>
            </a:solidFill>
            <a:ln w="57150">
              <a:solidFill>
                <a:srgbClr val="EA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991169EB-8DF1-43D7-8FA6-2BEC8AED48A3}"/>
                </a:ext>
              </a:extLst>
            </p:cNvPr>
            <p:cNvSpPr/>
            <p:nvPr/>
          </p:nvSpPr>
          <p:spPr>
            <a:xfrm>
              <a:off x="2109187" y="339875"/>
              <a:ext cx="1307805" cy="1286540"/>
            </a:xfrm>
            <a:prstGeom prst="ellipse">
              <a:avLst/>
            </a:prstGeom>
            <a:no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7191B17-E1F9-412D-B4B2-B93B103160B7}"/>
                </a:ext>
              </a:extLst>
            </p:cNvPr>
            <p:cNvSpPr txBox="1"/>
            <p:nvPr/>
          </p:nvSpPr>
          <p:spPr>
            <a:xfrm>
              <a:off x="2715211" y="2203528"/>
              <a:ext cx="14088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800" b="1" dirty="0"/>
                <a:t>ME</a:t>
              </a:r>
              <a:endParaRPr kumimoji="1" lang="ja-JP" altLang="en-US" sz="4800" b="1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015EE2B-C47E-4D02-84B2-F903DB4530B4}"/>
                </a:ext>
              </a:extLst>
            </p:cNvPr>
            <p:cNvSpPr txBox="1"/>
            <p:nvPr/>
          </p:nvSpPr>
          <p:spPr>
            <a:xfrm>
              <a:off x="7504176" y="2747629"/>
              <a:ext cx="2766876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4800" b="1" dirty="0"/>
                <a:t>TARGET</a:t>
              </a:r>
              <a:endParaRPr kumimoji="1" lang="ja-JP" altLang="en-US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52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涙形 37">
            <a:extLst>
              <a:ext uri="{FF2B5EF4-FFF2-40B4-BE49-F238E27FC236}">
                <a16:creationId xmlns:a16="http://schemas.microsoft.com/office/drawing/2014/main" id="{B8766A79-C426-49E3-84C6-CEA5B284215D}"/>
              </a:ext>
            </a:extLst>
          </p:cNvPr>
          <p:cNvSpPr/>
          <p:nvPr/>
        </p:nvSpPr>
        <p:spPr>
          <a:xfrm rot="8073107">
            <a:off x="4493558" y="1000044"/>
            <a:ext cx="1601776" cy="1597275"/>
          </a:xfrm>
          <a:prstGeom prst="teardrop">
            <a:avLst>
              <a:gd name="adj" fmla="val 117416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EA0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AD6823B-AAFE-400C-B1F3-D71BF0A97ABC}"/>
              </a:ext>
            </a:extLst>
          </p:cNvPr>
          <p:cNvSpPr txBox="1"/>
          <p:nvPr/>
        </p:nvSpPr>
        <p:spPr>
          <a:xfrm>
            <a:off x="3954101" y="1429618"/>
            <a:ext cx="276687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/>
              <a:t>TARGET</a:t>
            </a:r>
            <a:endParaRPr kumimoji="1" lang="ja-JP" altLang="en-US" sz="4800" b="1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31B9081-E5A7-4F7E-915C-F8A76F4CB132}"/>
              </a:ext>
            </a:extLst>
          </p:cNvPr>
          <p:cNvGrpSpPr/>
          <p:nvPr/>
        </p:nvGrpSpPr>
        <p:grpSpPr>
          <a:xfrm>
            <a:off x="9791335" y="4408661"/>
            <a:ext cx="1753351" cy="3087458"/>
            <a:chOff x="6618804" y="410113"/>
            <a:chExt cx="4356363" cy="7159046"/>
          </a:xfrm>
          <a:solidFill>
            <a:schemeClr val="bg1"/>
          </a:solidFill>
        </p:grpSpPr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6015F104-723D-44CC-BF41-C3D9BB63F04E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2BEB93DB-28B5-48A8-8C1F-B16017922731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FA73BBA-48D7-4B6E-B203-789AF1F5F69F}"/>
              </a:ext>
            </a:extLst>
          </p:cNvPr>
          <p:cNvGrpSpPr/>
          <p:nvPr/>
        </p:nvGrpSpPr>
        <p:grpSpPr>
          <a:xfrm>
            <a:off x="-964831" y="4379659"/>
            <a:ext cx="2202149" cy="3584599"/>
            <a:chOff x="6618804" y="410113"/>
            <a:chExt cx="4356363" cy="7159046"/>
          </a:xfrm>
          <a:solidFill>
            <a:schemeClr val="bg1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BA21BBB-0F52-4EBC-BC21-FC8F55ABC832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D6564ADB-02A9-4936-B093-EFFAF72F3C9A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9830370-4609-4DD8-89F6-31AC6AFF0D98}"/>
              </a:ext>
            </a:extLst>
          </p:cNvPr>
          <p:cNvGrpSpPr/>
          <p:nvPr/>
        </p:nvGrpSpPr>
        <p:grpSpPr>
          <a:xfrm>
            <a:off x="576534" y="4132500"/>
            <a:ext cx="2523866" cy="4288958"/>
            <a:chOff x="6618804" y="410113"/>
            <a:chExt cx="4356363" cy="7159046"/>
          </a:xfrm>
          <a:solidFill>
            <a:schemeClr val="bg1"/>
          </a:solidFill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FFAA192-4736-4283-8B45-4FBE279F472A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D7796A-CAC5-4CD2-8868-EB400BDACFB4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8295DAD-A9FB-4805-AB4F-1D03BC0A4D68}"/>
              </a:ext>
            </a:extLst>
          </p:cNvPr>
          <p:cNvGrpSpPr/>
          <p:nvPr/>
        </p:nvGrpSpPr>
        <p:grpSpPr>
          <a:xfrm>
            <a:off x="3737061" y="3412701"/>
            <a:ext cx="3152221" cy="5327657"/>
            <a:chOff x="6618804" y="553462"/>
            <a:chExt cx="4356363" cy="7015697"/>
          </a:xfrm>
          <a:solidFill>
            <a:srgbClr val="FF33CC"/>
          </a:solidFill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47F0E94A-F0E5-4611-913A-C0DC2B9B97EB}"/>
                </a:ext>
              </a:extLst>
            </p:cNvPr>
            <p:cNvSpPr/>
            <p:nvPr/>
          </p:nvSpPr>
          <p:spPr>
            <a:xfrm>
              <a:off x="7359464" y="553462"/>
              <a:ext cx="2879411" cy="2870089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C07E45CD-D50F-4590-80CE-32F53F5F49B8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EE409DF-5911-4F7B-AFEF-E2477CC65522}"/>
              </a:ext>
            </a:extLst>
          </p:cNvPr>
          <p:cNvGrpSpPr/>
          <p:nvPr/>
        </p:nvGrpSpPr>
        <p:grpSpPr>
          <a:xfrm>
            <a:off x="7003584" y="4027715"/>
            <a:ext cx="2816002" cy="4817046"/>
            <a:chOff x="6618804" y="410113"/>
            <a:chExt cx="4356363" cy="7159046"/>
          </a:xfrm>
          <a:solidFill>
            <a:schemeClr val="bg1"/>
          </a:solidFill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5740C45-E7A8-4928-869F-B3ABE479D7C6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0D4BE9C0-1A06-4BF5-9249-526D88938DDE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02D7B65-B516-4E56-9737-353820CBDDAD}"/>
              </a:ext>
            </a:extLst>
          </p:cNvPr>
          <p:cNvGrpSpPr/>
          <p:nvPr/>
        </p:nvGrpSpPr>
        <p:grpSpPr>
          <a:xfrm>
            <a:off x="4101530" y="3557816"/>
            <a:ext cx="3152221" cy="5436516"/>
            <a:chOff x="6618804" y="410113"/>
            <a:chExt cx="4356363" cy="7159046"/>
          </a:xfrm>
          <a:solidFill>
            <a:schemeClr val="bg1"/>
          </a:solidFill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4B668D5-1935-4EEC-81B0-EBFFF5DE1DD4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008E80E1-1708-4EF3-9787-39A3558F0CFD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60E3E5A-F799-47AE-9DCE-0D9EAEDF2929}"/>
              </a:ext>
            </a:extLst>
          </p:cNvPr>
          <p:cNvGrpSpPr/>
          <p:nvPr/>
        </p:nvGrpSpPr>
        <p:grpSpPr>
          <a:xfrm>
            <a:off x="1735411" y="1338941"/>
            <a:ext cx="3942230" cy="6763617"/>
            <a:chOff x="6618804" y="410113"/>
            <a:chExt cx="4356363" cy="7159046"/>
          </a:xfrm>
          <a:solidFill>
            <a:schemeClr val="bg1"/>
          </a:solidFill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CCDBB26-13F4-46A0-A359-F010DE5F7D00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103EFBD5-0992-4729-93DF-E8151D62859C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E040EB2-D99B-43EC-B139-6C8E10251BC7}"/>
              </a:ext>
            </a:extLst>
          </p:cNvPr>
          <p:cNvGrpSpPr/>
          <p:nvPr/>
        </p:nvGrpSpPr>
        <p:grpSpPr>
          <a:xfrm>
            <a:off x="6836518" y="2086513"/>
            <a:ext cx="4356363" cy="7159046"/>
            <a:chOff x="6618804" y="410113"/>
            <a:chExt cx="4356363" cy="7159046"/>
          </a:xfrm>
          <a:solidFill>
            <a:schemeClr val="bg1"/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198DE79-7A32-4964-B5D2-162DD7D7AD0C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9C34DC96-EB68-444C-B16D-1B0A89A11248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A50819-08FC-430F-B81E-EBA033FF0734}"/>
              </a:ext>
            </a:extLst>
          </p:cNvPr>
          <p:cNvGrpSpPr/>
          <p:nvPr/>
        </p:nvGrpSpPr>
        <p:grpSpPr>
          <a:xfrm>
            <a:off x="10411645" y="1084228"/>
            <a:ext cx="1158907" cy="3168222"/>
            <a:chOff x="10411645" y="1084228"/>
            <a:chExt cx="1158907" cy="3168222"/>
          </a:xfrm>
        </p:grpSpPr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4E39B50A-D92F-48C2-B376-6D9D4BA62859}"/>
                </a:ext>
              </a:extLst>
            </p:cNvPr>
            <p:cNvSpPr/>
            <p:nvPr/>
          </p:nvSpPr>
          <p:spPr>
            <a:xfrm>
              <a:off x="10411645" y="1084228"/>
              <a:ext cx="1158907" cy="3168222"/>
            </a:xfrm>
            <a:custGeom>
              <a:avLst/>
              <a:gdLst>
                <a:gd name="connsiteX0" fmla="*/ 6479 w 1158907"/>
                <a:gd name="connsiteY0" fmla="*/ 0 h 3866786"/>
                <a:gd name="connsiteX1" fmla="*/ 1152428 w 1158907"/>
                <a:gd name="connsiteY1" fmla="*/ 0 h 3866786"/>
                <a:gd name="connsiteX2" fmla="*/ 1155915 w 1158907"/>
                <a:gd name="connsiteY2" fmla="*/ 78135 h 3866786"/>
                <a:gd name="connsiteX3" fmla="*/ 1158907 w 1158907"/>
                <a:gd name="connsiteY3" fmla="*/ 280712 h 3866786"/>
                <a:gd name="connsiteX4" fmla="*/ 696233 w 1158907"/>
                <a:gd name="connsiteY4" fmla="*/ 2221774 h 3866786"/>
                <a:gd name="connsiteX5" fmla="*/ 634050 w 1158907"/>
                <a:gd name="connsiteY5" fmla="*/ 2243208 h 3866786"/>
                <a:gd name="connsiteX6" fmla="*/ 634050 w 1158907"/>
                <a:gd name="connsiteY6" fmla="*/ 3593921 h 3866786"/>
                <a:gd name="connsiteX7" fmla="*/ 744837 w 1158907"/>
                <a:gd name="connsiteY7" fmla="*/ 3602017 h 3866786"/>
                <a:gd name="connsiteX8" fmla="*/ 977345 w 1158907"/>
                <a:gd name="connsiteY8" fmla="*/ 3728987 h 3866786"/>
                <a:gd name="connsiteX9" fmla="*/ 596656 w 1158907"/>
                <a:gd name="connsiteY9" fmla="*/ 3866786 h 3866786"/>
                <a:gd name="connsiteX10" fmla="*/ 215967 w 1158907"/>
                <a:gd name="connsiteY10" fmla="*/ 3728987 h 3866786"/>
                <a:gd name="connsiteX11" fmla="*/ 448475 w 1158907"/>
                <a:gd name="connsiteY11" fmla="*/ 3602017 h 3866786"/>
                <a:gd name="connsiteX12" fmla="*/ 516924 w 1158907"/>
                <a:gd name="connsiteY12" fmla="*/ 3597015 h 3866786"/>
                <a:gd name="connsiteX13" fmla="*/ 516924 w 1158907"/>
                <a:gd name="connsiteY13" fmla="*/ 2240474 h 3866786"/>
                <a:gd name="connsiteX14" fmla="*/ 462673 w 1158907"/>
                <a:gd name="connsiteY14" fmla="*/ 2221774 h 3866786"/>
                <a:gd name="connsiteX15" fmla="*/ 0 w 1158907"/>
                <a:gd name="connsiteY15" fmla="*/ 280712 h 3866786"/>
                <a:gd name="connsiteX16" fmla="*/ 2992 w 1158907"/>
                <a:gd name="connsiteY16" fmla="*/ 78135 h 386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8907" h="3866786">
                  <a:moveTo>
                    <a:pt x="6479" y="0"/>
                  </a:moveTo>
                  <a:lnTo>
                    <a:pt x="1152428" y="0"/>
                  </a:lnTo>
                  <a:lnTo>
                    <a:pt x="1155915" y="78135"/>
                  </a:lnTo>
                  <a:cubicBezTo>
                    <a:pt x="1157894" y="144741"/>
                    <a:pt x="1158907" y="212321"/>
                    <a:pt x="1158907" y="280712"/>
                  </a:cubicBezTo>
                  <a:cubicBezTo>
                    <a:pt x="1158907" y="1238181"/>
                    <a:pt x="960281" y="2037023"/>
                    <a:pt x="696233" y="2221774"/>
                  </a:cubicBezTo>
                  <a:lnTo>
                    <a:pt x="634050" y="2243208"/>
                  </a:lnTo>
                  <a:lnTo>
                    <a:pt x="634050" y="3593921"/>
                  </a:lnTo>
                  <a:lnTo>
                    <a:pt x="744837" y="3602017"/>
                  </a:lnTo>
                  <a:cubicBezTo>
                    <a:pt x="881473" y="3622936"/>
                    <a:pt x="977345" y="3671909"/>
                    <a:pt x="977345" y="3728987"/>
                  </a:cubicBezTo>
                  <a:cubicBezTo>
                    <a:pt x="977345" y="3805091"/>
                    <a:pt x="806905" y="3866786"/>
                    <a:pt x="596656" y="3866786"/>
                  </a:cubicBezTo>
                  <a:cubicBezTo>
                    <a:pt x="386407" y="3866786"/>
                    <a:pt x="215967" y="3805091"/>
                    <a:pt x="215967" y="3728987"/>
                  </a:cubicBezTo>
                  <a:cubicBezTo>
                    <a:pt x="215967" y="3671909"/>
                    <a:pt x="311840" y="3622936"/>
                    <a:pt x="448475" y="3602017"/>
                  </a:cubicBezTo>
                  <a:lnTo>
                    <a:pt x="516924" y="3597015"/>
                  </a:lnTo>
                  <a:lnTo>
                    <a:pt x="516924" y="2240474"/>
                  </a:lnTo>
                  <a:lnTo>
                    <a:pt x="462673" y="2221774"/>
                  </a:lnTo>
                  <a:cubicBezTo>
                    <a:pt x="198626" y="2037023"/>
                    <a:pt x="0" y="1238181"/>
                    <a:pt x="0" y="280712"/>
                  </a:cubicBezTo>
                  <a:cubicBezTo>
                    <a:pt x="0" y="212321"/>
                    <a:pt x="1013" y="144741"/>
                    <a:pt x="2992" y="7813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5F8ACA60-A446-4B3B-A584-7A1BE8F1B7F7}"/>
                </a:ext>
              </a:extLst>
            </p:cNvPr>
            <p:cNvSpPr/>
            <p:nvPr/>
          </p:nvSpPr>
          <p:spPr>
            <a:xfrm>
              <a:off x="10554127" y="1211565"/>
              <a:ext cx="875006" cy="591530"/>
            </a:xfrm>
            <a:custGeom>
              <a:avLst/>
              <a:gdLst>
                <a:gd name="connsiteX0" fmla="*/ 33229 w 875006"/>
                <a:gd name="connsiteY0" fmla="*/ 581407 h 591530"/>
                <a:gd name="connsiteX1" fmla="*/ 34798 w 875006"/>
                <a:gd name="connsiteY1" fmla="*/ 591353 h 591530"/>
                <a:gd name="connsiteX2" fmla="*/ 34383 w 875006"/>
                <a:gd name="connsiteY2" fmla="*/ 591530 h 591530"/>
                <a:gd name="connsiteX3" fmla="*/ 33582 w 875006"/>
                <a:gd name="connsiteY3" fmla="*/ 585518 h 591530"/>
                <a:gd name="connsiteX4" fmla="*/ 33213 w 875006"/>
                <a:gd name="connsiteY4" fmla="*/ 581305 h 591530"/>
                <a:gd name="connsiteX5" fmla="*/ 33229 w 875006"/>
                <a:gd name="connsiteY5" fmla="*/ 581406 h 591530"/>
                <a:gd name="connsiteX6" fmla="*/ 33229 w 875006"/>
                <a:gd name="connsiteY6" fmla="*/ 581407 h 591530"/>
                <a:gd name="connsiteX7" fmla="*/ 0 w 875006"/>
                <a:gd name="connsiteY7" fmla="*/ 0 h 591530"/>
                <a:gd name="connsiteX8" fmla="*/ 875006 w 875006"/>
                <a:gd name="connsiteY8" fmla="*/ 0 h 591530"/>
                <a:gd name="connsiteX9" fmla="*/ 868999 w 875006"/>
                <a:gd name="connsiteY9" fmla="*/ 215316 h 591530"/>
                <a:gd name="connsiteX10" fmla="*/ 333345 w 875006"/>
                <a:gd name="connsiteY10" fmla="*/ 449878 h 591530"/>
                <a:gd name="connsiteX11" fmla="*/ 33220 w 875006"/>
                <a:gd name="connsiteY11" fmla="*/ 581302 h 591530"/>
                <a:gd name="connsiteX12" fmla="*/ 8039 w 875006"/>
                <a:gd name="connsiteY12" fmla="*/ 288165 h 59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5006" h="591530">
                  <a:moveTo>
                    <a:pt x="33229" y="581407"/>
                  </a:moveTo>
                  <a:lnTo>
                    <a:pt x="34798" y="591353"/>
                  </a:lnTo>
                  <a:lnTo>
                    <a:pt x="34383" y="591530"/>
                  </a:lnTo>
                  <a:lnTo>
                    <a:pt x="33582" y="585518"/>
                  </a:lnTo>
                  <a:close/>
                  <a:moveTo>
                    <a:pt x="33213" y="581305"/>
                  </a:moveTo>
                  <a:lnTo>
                    <a:pt x="33229" y="581406"/>
                  </a:lnTo>
                  <a:lnTo>
                    <a:pt x="33229" y="581407"/>
                  </a:lnTo>
                  <a:close/>
                  <a:moveTo>
                    <a:pt x="0" y="0"/>
                  </a:moveTo>
                  <a:lnTo>
                    <a:pt x="875006" y="0"/>
                  </a:lnTo>
                  <a:lnTo>
                    <a:pt x="868999" y="215316"/>
                  </a:lnTo>
                  <a:lnTo>
                    <a:pt x="333345" y="449878"/>
                  </a:lnTo>
                  <a:lnTo>
                    <a:pt x="33220" y="581302"/>
                  </a:lnTo>
                  <a:lnTo>
                    <a:pt x="8039" y="2881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64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30000">
              <a:schemeClr val="tx1"/>
            </a:gs>
            <a:gs pos="91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涙形 37">
            <a:extLst>
              <a:ext uri="{FF2B5EF4-FFF2-40B4-BE49-F238E27FC236}">
                <a16:creationId xmlns:a16="http://schemas.microsoft.com/office/drawing/2014/main" id="{B8766A79-C426-49E3-84C6-CEA5B284215D}"/>
              </a:ext>
            </a:extLst>
          </p:cNvPr>
          <p:cNvSpPr/>
          <p:nvPr/>
        </p:nvSpPr>
        <p:spPr>
          <a:xfrm rot="8073107">
            <a:off x="4493558" y="1000044"/>
            <a:ext cx="1601776" cy="1597275"/>
          </a:xfrm>
          <a:prstGeom prst="teardrop">
            <a:avLst>
              <a:gd name="adj" fmla="val 117416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EA0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AD6823B-AAFE-400C-B1F3-D71BF0A97ABC}"/>
              </a:ext>
            </a:extLst>
          </p:cNvPr>
          <p:cNvSpPr txBox="1"/>
          <p:nvPr/>
        </p:nvSpPr>
        <p:spPr>
          <a:xfrm>
            <a:off x="3954101" y="1429618"/>
            <a:ext cx="276687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/>
              <a:t>TARGET</a:t>
            </a:r>
            <a:endParaRPr kumimoji="1" lang="ja-JP" altLang="en-US" sz="4800" b="1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31B9081-E5A7-4F7E-915C-F8A76F4CB132}"/>
              </a:ext>
            </a:extLst>
          </p:cNvPr>
          <p:cNvGrpSpPr/>
          <p:nvPr/>
        </p:nvGrpSpPr>
        <p:grpSpPr>
          <a:xfrm>
            <a:off x="9791335" y="4408661"/>
            <a:ext cx="1753351" cy="3087458"/>
            <a:chOff x="6618804" y="410113"/>
            <a:chExt cx="4356363" cy="7159046"/>
          </a:xfrm>
          <a:gradFill flip="none" rotWithShape="1">
            <a:gsLst>
              <a:gs pos="34000">
                <a:schemeClr val="tx1"/>
              </a:gs>
              <a:gs pos="62000">
                <a:srgbClr val="909090"/>
              </a:gs>
              <a:gs pos="73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6015F104-723D-44CC-BF41-C3D9BB63F04E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adFill>
              <a:gsLst>
                <a:gs pos="23000">
                  <a:srgbClr val="909090"/>
                </a:gs>
                <a:gs pos="51000">
                  <a:schemeClr val="tx1"/>
                </a:gs>
              </a:gsLst>
              <a:path path="circle">
                <a:fillToRect t="100000" r="100000"/>
              </a:path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2BEB93DB-28B5-48A8-8C1F-B16017922731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rgbClr val="909090"/>
                </a:gs>
                <a:gs pos="51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FA73BBA-48D7-4B6E-B203-789AF1F5F69F}"/>
              </a:ext>
            </a:extLst>
          </p:cNvPr>
          <p:cNvGrpSpPr/>
          <p:nvPr/>
        </p:nvGrpSpPr>
        <p:grpSpPr>
          <a:xfrm>
            <a:off x="-964831" y="4379659"/>
            <a:ext cx="2202149" cy="3584599"/>
            <a:chOff x="6618804" y="410113"/>
            <a:chExt cx="4356363" cy="7159046"/>
          </a:xfrm>
          <a:gradFill flip="none" rotWithShape="1">
            <a:gsLst>
              <a:gs pos="87000">
                <a:srgbClr val="FF33CC"/>
              </a:gs>
              <a:gs pos="37000">
                <a:schemeClr val="tx1"/>
              </a:gs>
              <a:gs pos="67000">
                <a:srgbClr val="A9A9A9"/>
              </a:gs>
              <a:gs pos="53000">
                <a:srgbClr val="5F5F5F"/>
              </a:gs>
            </a:gsLst>
            <a:lin ang="0" scaled="1"/>
            <a:tileRect/>
          </a:gra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CBA21BBB-0F52-4EBC-BC21-FC8F55ABC832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adFill>
              <a:gsLst>
                <a:gs pos="100000">
                  <a:srgbClr val="FF69D8"/>
                </a:gs>
                <a:gs pos="37000">
                  <a:schemeClr val="tx1"/>
                </a:gs>
                <a:gs pos="81000">
                  <a:srgbClr val="A9A9A9"/>
                </a:gs>
                <a:gs pos="62000">
                  <a:srgbClr val="5F5F5F"/>
                </a:gs>
              </a:gsLst>
              <a:lin ang="0" scaled="1"/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D6564ADB-02A9-4936-B093-EFFAF72F3C9A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33CC"/>
                </a:gs>
                <a:gs pos="73000">
                  <a:schemeClr val="tx1"/>
                </a:gs>
                <a:gs pos="93000">
                  <a:srgbClr val="A9A9A9"/>
                </a:gs>
                <a:gs pos="78000">
                  <a:srgbClr val="5F5F5F"/>
                </a:gs>
              </a:gsLst>
              <a:path path="circle">
                <a:fillToRect t="100000" r="100000"/>
              </a:path>
              <a:tileRect l="-100000" b="-100000"/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9830370-4609-4DD8-89F6-31AC6AFF0D98}"/>
              </a:ext>
            </a:extLst>
          </p:cNvPr>
          <p:cNvGrpSpPr/>
          <p:nvPr/>
        </p:nvGrpSpPr>
        <p:grpSpPr>
          <a:xfrm>
            <a:off x="576534" y="4132500"/>
            <a:ext cx="2523866" cy="4288958"/>
            <a:chOff x="6618804" y="410113"/>
            <a:chExt cx="4356363" cy="7159046"/>
          </a:xfrm>
          <a:gradFill>
            <a:gsLst>
              <a:gs pos="22000">
                <a:schemeClr val="tx1"/>
              </a:gs>
              <a:gs pos="48000">
                <a:srgbClr val="A9A9A9"/>
              </a:gs>
              <a:gs pos="44000">
                <a:srgbClr val="5F5F5F"/>
              </a:gs>
              <a:gs pos="61000">
                <a:srgbClr val="909090"/>
              </a:gs>
              <a:gs pos="53000">
                <a:schemeClr val="bg1"/>
              </a:gs>
              <a:gs pos="74000">
                <a:schemeClr val="tx1"/>
              </a:gs>
            </a:gsLst>
            <a:lin ang="5400000" scaled="1"/>
          </a:gradFill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FFAA192-4736-4283-8B45-4FBE279F472A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adFill flip="none" rotWithShape="1">
              <a:gsLst>
                <a:gs pos="66000">
                  <a:schemeClr val="tx1"/>
                </a:gs>
                <a:gs pos="100000">
                  <a:srgbClr val="FFAFEA"/>
                </a:gs>
                <a:gs pos="84000">
                  <a:srgbClr val="5F5F5F"/>
                </a:gs>
              </a:gsLst>
              <a:lin ang="0" scaled="1"/>
              <a:tileRect/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AAD7796A-CAC5-4CD2-8868-EB400BDACFB4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8295DAD-A9FB-4805-AB4F-1D03BC0A4D68}"/>
              </a:ext>
            </a:extLst>
          </p:cNvPr>
          <p:cNvGrpSpPr/>
          <p:nvPr/>
        </p:nvGrpSpPr>
        <p:grpSpPr>
          <a:xfrm>
            <a:off x="3737061" y="3412701"/>
            <a:ext cx="3152221" cy="5327657"/>
            <a:chOff x="6618804" y="553462"/>
            <a:chExt cx="4356363" cy="7015697"/>
          </a:xfrm>
          <a:gradFill>
            <a:gsLst>
              <a:gs pos="1000">
                <a:schemeClr val="tx1"/>
              </a:gs>
              <a:gs pos="6000">
                <a:srgbClr val="D280CC"/>
              </a:gs>
              <a:gs pos="3000">
                <a:srgbClr val="3E163B"/>
              </a:gs>
              <a:gs pos="77000">
                <a:srgbClr val="3E163B"/>
              </a:gs>
              <a:gs pos="67000">
                <a:srgbClr val="FF33CC"/>
              </a:gs>
              <a:gs pos="21000">
                <a:srgbClr val="FF33CC"/>
              </a:gs>
              <a:gs pos="99000">
                <a:schemeClr val="tx1"/>
              </a:gs>
            </a:gsLst>
            <a:lin ang="5400000" scaled="1"/>
          </a:gradFill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47F0E94A-F0E5-4611-913A-C0DC2B9B97EB}"/>
                </a:ext>
              </a:extLst>
            </p:cNvPr>
            <p:cNvSpPr/>
            <p:nvPr/>
          </p:nvSpPr>
          <p:spPr>
            <a:xfrm>
              <a:off x="7359464" y="553462"/>
              <a:ext cx="2879411" cy="2870089"/>
            </a:xfrm>
            <a:prstGeom prst="ellipse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C07E45CD-D50F-4590-80CE-32F53F5F49B8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EE409DF-5911-4F7B-AFEF-E2477CC65522}"/>
              </a:ext>
            </a:extLst>
          </p:cNvPr>
          <p:cNvGrpSpPr/>
          <p:nvPr/>
        </p:nvGrpSpPr>
        <p:grpSpPr>
          <a:xfrm>
            <a:off x="7003583" y="4027715"/>
            <a:ext cx="2816002" cy="4817046"/>
            <a:chOff x="6618805" y="410113"/>
            <a:chExt cx="4356364" cy="7159047"/>
          </a:xfrm>
          <a:gradFill flip="none" rotWithShape="1">
            <a:gsLst>
              <a:gs pos="22000">
                <a:schemeClr val="tx1"/>
              </a:gs>
              <a:gs pos="48000">
                <a:srgbClr val="A9A9A9"/>
              </a:gs>
              <a:gs pos="44000">
                <a:srgbClr val="5F5F5F"/>
              </a:gs>
              <a:gs pos="61000">
                <a:srgbClr val="909090"/>
              </a:gs>
              <a:gs pos="53000">
                <a:schemeClr val="bg1"/>
              </a:gs>
              <a:gs pos="74000">
                <a:schemeClr val="tx1"/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5740C45-E7A8-4928-869F-B3ABE479D7C6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adFill flip="none" rotWithShape="1">
              <a:gsLst>
                <a:gs pos="0">
                  <a:srgbClr val="FFAFEA"/>
                </a:gs>
                <a:gs pos="9000">
                  <a:srgbClr val="909090"/>
                </a:gs>
                <a:gs pos="44000">
                  <a:schemeClr val="tx1"/>
                </a:gs>
              </a:gsLst>
              <a:lin ang="0" scaled="1"/>
              <a:tileRect/>
            </a:gra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0D4BE9C0-1A06-4BF5-9249-526D88938DDE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02D7B65-B516-4E56-9737-353820CBDDAD}"/>
              </a:ext>
            </a:extLst>
          </p:cNvPr>
          <p:cNvGrpSpPr/>
          <p:nvPr/>
        </p:nvGrpSpPr>
        <p:grpSpPr>
          <a:xfrm>
            <a:off x="4101530" y="3557816"/>
            <a:ext cx="3152221" cy="5436516"/>
            <a:chOff x="6618804" y="410113"/>
            <a:chExt cx="4356363" cy="7159046"/>
          </a:xfrm>
          <a:solidFill>
            <a:schemeClr val="tx1"/>
          </a:solidFill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4B668D5-1935-4EEC-81B0-EBFFF5DE1DD4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008E80E1-1708-4EF3-9787-39A3558F0CFD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60E3E5A-F799-47AE-9DCE-0D9EAEDF2929}"/>
              </a:ext>
            </a:extLst>
          </p:cNvPr>
          <p:cNvGrpSpPr/>
          <p:nvPr/>
        </p:nvGrpSpPr>
        <p:grpSpPr>
          <a:xfrm>
            <a:off x="1735411" y="1338941"/>
            <a:ext cx="3942230" cy="6763617"/>
            <a:chOff x="6618804" y="410113"/>
            <a:chExt cx="4356363" cy="7159046"/>
          </a:xfrm>
          <a:gradFill flip="none" rotWithShape="1">
            <a:gsLst>
              <a:gs pos="22000">
                <a:schemeClr val="tx1"/>
              </a:gs>
              <a:gs pos="48000">
                <a:srgbClr val="A9A9A9"/>
              </a:gs>
              <a:gs pos="44000">
                <a:srgbClr val="5F5F5F"/>
              </a:gs>
              <a:gs pos="61000">
                <a:srgbClr val="909090"/>
              </a:gs>
              <a:gs pos="53000">
                <a:schemeClr val="bg1"/>
              </a:gs>
              <a:gs pos="74000">
                <a:schemeClr val="tx1"/>
              </a:gs>
            </a:gsLst>
            <a:lin ang="5400000" scaled="1"/>
            <a:tileRect/>
          </a:gradFill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CCDBB26-13F4-46A0-A359-F010DE5F7D00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103EFBD5-0992-4729-93DF-E8151D62859C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8E947C1-D232-4FED-9DA0-F3B6E079D150}"/>
              </a:ext>
            </a:extLst>
          </p:cNvPr>
          <p:cNvGrpSpPr/>
          <p:nvPr/>
        </p:nvGrpSpPr>
        <p:grpSpPr>
          <a:xfrm>
            <a:off x="6898084" y="2070418"/>
            <a:ext cx="4326948" cy="7175141"/>
            <a:chOff x="6618804" y="410113"/>
            <a:chExt cx="4356363" cy="7159046"/>
          </a:xfrm>
          <a:gradFill flip="none" rotWithShape="1">
            <a:gsLst>
              <a:gs pos="22000">
                <a:schemeClr val="tx1"/>
              </a:gs>
              <a:gs pos="48000">
                <a:srgbClr val="A9A9A9"/>
              </a:gs>
              <a:gs pos="44000">
                <a:srgbClr val="5F5F5F"/>
              </a:gs>
              <a:gs pos="61000">
                <a:srgbClr val="909090"/>
              </a:gs>
              <a:gs pos="53000">
                <a:schemeClr val="bg1"/>
              </a:gs>
              <a:gs pos="74000">
                <a:schemeClr val="tx1"/>
              </a:gs>
            </a:gsLst>
            <a:lin ang="5400000" scaled="1"/>
            <a:tileRect/>
          </a:gradFill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B4B419F4-E0F0-4FD7-8D82-5CD9FA69984D}"/>
                </a:ext>
              </a:extLst>
            </p:cNvPr>
            <p:cNvSpPr/>
            <p:nvPr/>
          </p:nvSpPr>
          <p:spPr>
            <a:xfrm>
              <a:off x="7359464" y="410113"/>
              <a:ext cx="2879411" cy="2870089"/>
            </a:xfrm>
            <a:prstGeom prst="ellipse">
              <a:avLst/>
            </a:pr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フリーフォーム: 図形 43">
              <a:extLst>
                <a:ext uri="{FF2B5EF4-FFF2-40B4-BE49-F238E27FC236}">
                  <a16:creationId xmlns:a16="http://schemas.microsoft.com/office/drawing/2014/main" id="{E2CA6FF9-F46E-4B7C-AA15-8C2DE28C3C13}"/>
                </a:ext>
              </a:extLst>
            </p:cNvPr>
            <p:cNvSpPr/>
            <p:nvPr/>
          </p:nvSpPr>
          <p:spPr>
            <a:xfrm>
              <a:off x="6618804" y="3280202"/>
              <a:ext cx="4356363" cy="4288957"/>
            </a:xfrm>
            <a:custGeom>
              <a:avLst/>
              <a:gdLst>
                <a:gd name="connsiteX0" fmla="*/ 2180367 w 4356363"/>
                <a:gd name="connsiteY0" fmla="*/ 0 h 4288957"/>
                <a:gd name="connsiteX1" fmla="*/ 4331910 w 4356363"/>
                <a:gd name="connsiteY1" fmla="*/ 3871925 h 4288957"/>
                <a:gd name="connsiteX2" fmla="*/ 4356363 w 4356363"/>
                <a:gd name="connsiteY2" fmla="*/ 4225709 h 4288957"/>
                <a:gd name="connsiteX3" fmla="*/ 4165870 w 4356363"/>
                <a:gd name="connsiteY3" fmla="*/ 4165562 h 4288957"/>
                <a:gd name="connsiteX4" fmla="*/ 2278339 w 4356363"/>
                <a:gd name="connsiteY4" fmla="*/ 3915791 h 4288957"/>
                <a:gd name="connsiteX5" fmla="*/ 390809 w 4356363"/>
                <a:gd name="connsiteY5" fmla="*/ 4165562 h 4288957"/>
                <a:gd name="connsiteX6" fmla="*/ 0 w 4356363"/>
                <a:gd name="connsiteY6" fmla="*/ 4288957 h 4288957"/>
                <a:gd name="connsiteX7" fmla="*/ 28825 w 4356363"/>
                <a:gd name="connsiteY7" fmla="*/ 3871925 h 4288957"/>
                <a:gd name="connsiteX8" fmla="*/ 2180367 w 4356363"/>
                <a:gd name="connsiteY8" fmla="*/ 0 h 428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6363" h="4288957">
                  <a:moveTo>
                    <a:pt x="2180367" y="0"/>
                  </a:moveTo>
                  <a:cubicBezTo>
                    <a:pt x="3241660" y="0"/>
                    <a:pt x="4127126" y="1662222"/>
                    <a:pt x="4331910" y="3871925"/>
                  </a:cubicBezTo>
                  <a:lnTo>
                    <a:pt x="4356363" y="4225709"/>
                  </a:lnTo>
                  <a:lnTo>
                    <a:pt x="4165870" y="4165562"/>
                  </a:lnTo>
                  <a:cubicBezTo>
                    <a:pt x="3585719" y="4004728"/>
                    <a:pt x="2947875" y="3915791"/>
                    <a:pt x="2278339" y="3915791"/>
                  </a:cubicBezTo>
                  <a:cubicBezTo>
                    <a:pt x="1608804" y="3915791"/>
                    <a:pt x="970960" y="4004728"/>
                    <a:pt x="390809" y="4165562"/>
                  </a:cubicBezTo>
                  <a:lnTo>
                    <a:pt x="0" y="4288957"/>
                  </a:lnTo>
                  <a:lnTo>
                    <a:pt x="28825" y="3871925"/>
                  </a:lnTo>
                  <a:cubicBezTo>
                    <a:pt x="233608" y="1662222"/>
                    <a:pt x="1119075" y="0"/>
                    <a:pt x="2180367" y="0"/>
                  </a:cubicBezTo>
                  <a:close/>
                </a:path>
              </a:pathLst>
            </a:custGeom>
            <a:grpFill/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2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136</Words>
  <Application>Microsoft Office PowerPoint</Application>
  <PresentationFormat>ワイド画面</PresentationFormat>
  <Paragraphs>74</Paragraphs>
  <Slides>9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はんなり明朝</vt:lpstr>
      <vt:lpstr>赤薔薇シンデレラ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小林 陽昭</dc:creator>
  <cp:lastModifiedBy>KOBAYASHI haruaki</cp:lastModifiedBy>
  <cp:revision>23</cp:revision>
  <dcterms:created xsi:type="dcterms:W3CDTF">2019-07-11T00:05:26Z</dcterms:created>
  <dcterms:modified xsi:type="dcterms:W3CDTF">2019-07-16T13:44:28Z</dcterms:modified>
</cp:coreProperties>
</file>