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E8"/>
    <a:srgbClr val="85F3FF"/>
    <a:srgbClr val="88C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A4325-EF56-4D2C-B2B8-C032B4E8A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727187-D0CA-4CB6-8AB0-F6AEE54D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F48FA-365A-4744-BF70-A2EBB8B6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D40032-4543-4A15-B099-F1C3BDA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6F292-7D55-4A21-B5B8-2C095B3F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1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ED750-54F2-4BC4-B1A2-61959DD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FA824C-C629-471D-812C-1146E2B31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94B197-26C4-4A9C-83A6-14843AEE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B2D310-06D6-482B-9538-F4A579E9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E1F88-FC92-4A5A-92D8-84B0EA25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32F469-4407-454D-A36C-B0759D455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9C205A-652D-4937-80F7-66CFD064D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AC782-A631-4693-8428-D533636D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C4476-B73D-4AD4-8DCB-60D499C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199A26-6A70-4681-BC3F-C743CBB8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44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B84D4-D2E9-430C-BFFC-9D027B9E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6D451-DB1C-4542-876D-0D90D37B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31DBC-BF5A-45C3-A0FD-D752B77F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D92C0-1A24-49C0-9703-EEFC9CD6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C9091-84BD-4BCB-B5CE-D2B18EA3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6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A377-1681-4506-BCF1-1DDB45B9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0AFA47-381E-47AE-BF7B-9EC88D1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07E2F6-0A6E-4A1D-A78D-1BFD5A0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A025D-2048-4CF8-B57A-3FAE3BFA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B483C-D081-422F-830C-40DEE634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3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B3AF4-CA09-4771-88BB-F4874522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1EEAE4-4BD3-42F3-BADE-EB086C8D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65CBA-E25B-4428-A8B7-C7562F8C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7D9135-DF63-4B75-BACD-A827452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A921B-FA30-4C8E-A7B2-2DD16213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5A774-2ED7-45B2-BCC3-4F596BA9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52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1A086-FBEB-4B09-BDF2-A7F1AC2A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26289-DF27-4238-9A16-7B071C57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BA9AEC-D969-432F-848C-26252E6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49857-8D74-4A7A-91DA-3C6D1E8F8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8B3026-2284-4E9C-AD8E-FD563BE36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AD1E30-8D20-4C49-A772-C7A8E92A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5D1A5A-F4B4-4A1F-9B87-BE0A1286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C07438-E1BE-4D09-85F3-75149D2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42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5A476-21D0-491A-B732-387279EE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431703-0432-468D-9690-7723F9F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D6B008-5AAB-4CAC-BDBA-CC59F2E1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EDB2AF-7662-48AC-AD08-E41170CD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17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AD8FF1-665B-43E2-9022-9EAA7305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D2FA39-4CFE-4B4B-A1CC-2D7D4F1C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A1C9D1-1E0F-4266-9E91-989D1146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68E8B-9B54-451E-9495-D45CB153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6E315-E6FB-4208-90E8-A5D739B6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EC700-374D-429F-AAAC-D21CD01F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BA78B-AD09-4D5B-83C5-4BE2DC2C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BEE971-F410-4313-929A-967B5934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D76423-2E37-40C6-A06D-963E3727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1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5977D-5BB3-4B9D-888D-A35D67DD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E3F80-5B7C-45AF-AFDD-8648BC941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83AF6F-88EB-4B44-BE0A-B2A5A901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F6CF7-B678-4847-A426-51863C9A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210A5C-31C4-49B7-A655-AA9135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5DEB93-7FF1-4155-B1FC-E8D60C2D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7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056A92-B1EF-42BE-AE9D-B951143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5FDD76-0A70-4B89-925D-A28C2CE8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E2969-37A5-4362-AF72-989342091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B001-52B9-4554-87B3-17F3B7EA7CE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2EAD5-6245-4B24-84EA-CEE54FE6C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EE0E7-A54B-4A2B-849C-2B723E7D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BB04-FF15-4286-A910-085B2CA952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7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5512904" y="435537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1749289" y="34290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5512904" y="2643701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4787455" y="161676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1759228" y="1990071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3180520" y="1252652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97193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8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2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1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6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EFCC716D-29A3-4C54-B38C-FDDD3289ED16}"/>
              </a:ext>
            </a:extLst>
          </p:cNvPr>
          <p:cNvSpPr/>
          <p:nvPr/>
        </p:nvSpPr>
        <p:spPr>
          <a:xfrm>
            <a:off x="9952383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168C515-41F0-4EA9-BBB5-D22D0B8C9EE7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5A09F61-04B2-416F-98D2-26C28D92D600}"/>
              </a:ext>
            </a:extLst>
          </p:cNvPr>
          <p:cNvSpPr/>
          <p:nvPr/>
        </p:nvSpPr>
        <p:spPr>
          <a:xfrm>
            <a:off x="4346712" y="394914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B0B475-B82A-422C-9551-33A975B1FE02}"/>
              </a:ext>
            </a:extLst>
          </p:cNvPr>
          <p:cNvSpPr/>
          <p:nvPr/>
        </p:nvSpPr>
        <p:spPr>
          <a:xfrm>
            <a:off x="8786192" y="1739349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4B9437-39A8-4E92-A099-F7E0A06CF4F3}"/>
              </a:ext>
            </a:extLst>
          </p:cNvPr>
          <p:cNvSpPr/>
          <p:nvPr/>
        </p:nvSpPr>
        <p:spPr>
          <a:xfrm>
            <a:off x="7620001" y="2743200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FF52F63-4122-4DB3-84E8-7593C17EE2EA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7D8EA02-C825-41F3-8CE8-1B3C2E9AB195}"/>
              </a:ext>
            </a:extLst>
          </p:cNvPr>
          <p:cNvSpPr/>
          <p:nvPr/>
        </p:nvSpPr>
        <p:spPr>
          <a:xfrm>
            <a:off x="9541563" y="4187686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67D3C55-55BB-4D3D-ABDD-B82F88676A95}"/>
              </a:ext>
            </a:extLst>
          </p:cNvPr>
          <p:cNvSpPr/>
          <p:nvPr/>
        </p:nvSpPr>
        <p:spPr>
          <a:xfrm>
            <a:off x="5155095" y="2179983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6F07674-FE2B-4484-A18E-484150F10CB8}"/>
              </a:ext>
            </a:extLst>
          </p:cNvPr>
          <p:cNvSpPr/>
          <p:nvPr/>
        </p:nvSpPr>
        <p:spPr>
          <a:xfrm>
            <a:off x="6188767" y="3306417"/>
            <a:ext cx="1166191" cy="112643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E3825C9-4FD7-4AFD-B5F1-9B879CE3B175}"/>
              </a:ext>
            </a:extLst>
          </p:cNvPr>
          <p:cNvSpPr/>
          <p:nvPr/>
        </p:nvSpPr>
        <p:spPr>
          <a:xfrm>
            <a:off x="3180521" y="4750903"/>
            <a:ext cx="1166191" cy="1126434"/>
          </a:xfrm>
          <a:prstGeom prst="ellipse">
            <a:avLst/>
          </a:prstGeom>
          <a:solidFill>
            <a:srgbClr val="85F3FF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A639E40-3C6C-4D14-A4B1-4570D90A58DC}"/>
              </a:ext>
            </a:extLst>
          </p:cNvPr>
          <p:cNvSpPr/>
          <p:nvPr/>
        </p:nvSpPr>
        <p:spPr>
          <a:xfrm>
            <a:off x="8110329" y="4187686"/>
            <a:ext cx="1166191" cy="1126434"/>
          </a:xfrm>
          <a:prstGeom prst="ellipse">
            <a:avLst/>
          </a:prstGeom>
          <a:solidFill>
            <a:srgbClr val="FF85E8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9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0</Words>
  <Application>Microsoft Office PowerPoint</Application>
  <PresentationFormat>ワイド画面</PresentationFormat>
  <Paragraphs>0</Paragraphs>
  <Slides>7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． ．</dc:creator>
  <cp:lastModifiedBy>． ．</cp:lastModifiedBy>
  <cp:revision>6</cp:revision>
  <dcterms:created xsi:type="dcterms:W3CDTF">2019-07-22T01:55:21Z</dcterms:created>
  <dcterms:modified xsi:type="dcterms:W3CDTF">2019-07-22T09:56:59Z</dcterms:modified>
</cp:coreProperties>
</file>