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1" r:id="rId8"/>
    <p:sldId id="272" r:id="rId9"/>
    <p:sldId id="260" r:id="rId10"/>
    <p:sldId id="261" r:id="rId11"/>
    <p:sldId id="262" r:id="rId12"/>
    <p:sldId id="267" r:id="rId13"/>
    <p:sldId id="263" r:id="rId14"/>
    <p:sldId id="264" r:id="rId15"/>
    <p:sldId id="265" r:id="rId16"/>
    <p:sldId id="273" r:id="rId17"/>
    <p:sldId id="274" r:id="rId18"/>
    <p:sldId id="275" r:id="rId19"/>
    <p:sldId id="276" r:id="rId20"/>
    <p:sldId id="26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1000"/>
            <a:ext cx="7620000" cy="601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062912" cy="1204912"/>
          </a:xfrm>
        </p:spPr>
        <p:txBody>
          <a:bodyPr>
            <a:normAutofit fontScale="90000"/>
          </a:bodyPr>
          <a:lstStyle/>
          <a:p>
            <a:r>
              <a:rPr lang="en-GB" cap="all" dirty="0"/>
              <a:t>Text to Audio Converter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5181600"/>
            <a:ext cx="8062912" cy="1676400"/>
          </a:xfrm>
        </p:spPr>
        <p:txBody>
          <a:bodyPr/>
          <a:lstStyle/>
          <a:p>
            <a:r>
              <a:rPr lang="en-GB" dirty="0"/>
              <a:t>"A Speech Synthesis System for Textual Input"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🎓 Students &amp; learners</a:t>
            </a:r>
          </a:p>
          <a:p>
            <a:r>
              <a:rPr lang="en-GB" dirty="0"/>
              <a:t>‍🦯 Visually impaired users</a:t>
            </a:r>
          </a:p>
          <a:p>
            <a:r>
              <a:rPr lang="en-GB" dirty="0"/>
              <a:t>💻 Developers</a:t>
            </a:r>
          </a:p>
          <a:p>
            <a:r>
              <a:rPr lang="en-GB" dirty="0"/>
              <a:t>🧪 Testers &amp; evaluators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✍ </a:t>
            </a:r>
            <a:r>
              <a:rPr lang="en-GB" b="1" dirty="0"/>
              <a:t>Text Input</a:t>
            </a:r>
            <a:r>
              <a:rPr lang="en-GB" dirty="0"/>
              <a:t> – Type manually</a:t>
            </a:r>
          </a:p>
          <a:p>
            <a:r>
              <a:rPr lang="en-GB" dirty="0"/>
              <a:t>📂</a:t>
            </a:r>
            <a:r>
              <a:rPr lang="en-GB" b="1" dirty="0"/>
              <a:t>Upload File</a:t>
            </a:r>
            <a:r>
              <a:rPr lang="en-GB" dirty="0"/>
              <a:t> – Supports .txt, .</a:t>
            </a:r>
            <a:r>
              <a:rPr lang="en-GB" dirty="0" err="1"/>
              <a:t>docx</a:t>
            </a:r>
            <a:endParaRPr lang="en-GB" dirty="0"/>
          </a:p>
          <a:p>
            <a:r>
              <a:rPr lang="en-GB" dirty="0"/>
              <a:t>🎧 </a:t>
            </a:r>
            <a:r>
              <a:rPr lang="en-GB" b="1" dirty="0"/>
              <a:t>Speech Output</a:t>
            </a:r>
            <a:r>
              <a:rPr lang="en-GB" dirty="0"/>
              <a:t> – Natural voice playback</a:t>
            </a:r>
          </a:p>
          <a:p>
            <a:r>
              <a:rPr lang="en-GB" dirty="0"/>
              <a:t>⏯ </a:t>
            </a:r>
            <a:r>
              <a:rPr lang="en-GB" b="1" dirty="0"/>
              <a:t>Playback Controls</a:t>
            </a:r>
            <a:r>
              <a:rPr lang="en-GB" dirty="0"/>
              <a:t> – Pause, stop, rewind</a:t>
            </a:r>
          </a:p>
          <a:p>
            <a:r>
              <a:rPr lang="en-GB" dirty="0"/>
              <a:t>🔁 </a:t>
            </a:r>
            <a:r>
              <a:rPr lang="en-GB" b="1" dirty="0"/>
              <a:t>Replay Word</a:t>
            </a:r>
            <a:r>
              <a:rPr lang="en-GB" dirty="0"/>
              <a:t> – Listen to any selected word again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82775"/>
            <a:ext cx="7696200" cy="3908425"/>
          </a:xfrm>
          <a:prstGeom prst="rect">
            <a:avLst/>
          </a:prstGeom>
          <a:ln>
            <a:solidFill>
              <a:srgbClr val="EE0000"/>
            </a:solidFill>
          </a:ln>
          <a:scene3d>
            <a:camera prst="obliqueTopRigh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Inputs:</a:t>
            </a:r>
            <a:r>
              <a:rPr lang="en-GB" dirty="0"/>
              <a:t> Manual text, file uploads</a:t>
            </a:r>
          </a:p>
          <a:p>
            <a:pPr>
              <a:buNone/>
            </a:pPr>
            <a:endParaRPr lang="en-GB" dirty="0"/>
          </a:p>
          <a:p>
            <a:r>
              <a:rPr lang="en-GB" b="1" dirty="0"/>
              <a:t>Process:</a:t>
            </a:r>
            <a:r>
              <a:rPr lang="en-GB" dirty="0"/>
              <a:t> Text-to-Speech engine</a:t>
            </a:r>
          </a:p>
          <a:p>
            <a:pPr>
              <a:buNone/>
            </a:pPr>
            <a:endParaRPr lang="en-GB" dirty="0"/>
          </a:p>
          <a:p>
            <a:r>
              <a:rPr lang="en-GB" b="1" dirty="0"/>
              <a:t>Outputs:</a:t>
            </a:r>
            <a:r>
              <a:rPr lang="en-GB" dirty="0"/>
              <a:t> Audio playback (.mp3, .wav)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Supports only .txt and .</a:t>
            </a:r>
            <a:r>
              <a:rPr lang="en-GB" dirty="0" err="1"/>
              <a:t>docx</a:t>
            </a:r>
            <a:endParaRPr lang="en-GB" dirty="0"/>
          </a:p>
          <a:p>
            <a:endParaRPr lang="en-GB" dirty="0"/>
          </a:p>
          <a:p>
            <a:r>
              <a:rPr lang="en-GB" dirty="0"/>
              <a:t>Audio format: .mp3 / .wav</a:t>
            </a:r>
          </a:p>
          <a:p>
            <a:endParaRPr lang="en-GB" dirty="0"/>
          </a:p>
          <a:p>
            <a:r>
              <a:rPr lang="en-GB" dirty="0"/>
              <a:t>Works on desktop + mobile</a:t>
            </a:r>
          </a:p>
          <a:p>
            <a:endParaRPr lang="en-GB" dirty="0"/>
          </a:p>
          <a:p>
            <a:r>
              <a:rPr lang="en-GB" dirty="0"/>
              <a:t>Offline mode supported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⚡ Fast conversion (&lt; 2s short text)</a:t>
            </a:r>
          </a:p>
          <a:p>
            <a:r>
              <a:rPr lang="en-GB" dirty="0"/>
              <a:t>🔒 Secure file handling</a:t>
            </a:r>
          </a:p>
          <a:p>
            <a:r>
              <a:rPr lang="en-GB" dirty="0"/>
              <a:t>🛠 Reliable (99% uptime)</a:t>
            </a:r>
          </a:p>
          <a:p>
            <a:r>
              <a:rPr lang="en-GB" dirty="0"/>
              <a:t>🧩 Easy to update &amp; maintain</a:t>
            </a:r>
          </a:p>
          <a:p>
            <a:r>
              <a:rPr lang="en-GB" dirty="0"/>
              <a:t>👥 User-friendly &amp; accessible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Text Input:</a:t>
            </a:r>
            <a:r>
              <a:rPr lang="en-GB" dirty="0"/>
              <a:t> Users can type words or sentences.</a:t>
            </a:r>
          </a:p>
          <a:p>
            <a:r>
              <a:rPr lang="en-GB" b="1" dirty="0"/>
              <a:t>File Upload:</a:t>
            </a:r>
            <a:r>
              <a:rPr lang="en-GB" dirty="0"/>
              <a:t> Supports .txt and .</a:t>
            </a:r>
            <a:r>
              <a:rPr lang="en-GB" dirty="0" err="1"/>
              <a:t>docx</a:t>
            </a:r>
            <a:r>
              <a:rPr lang="en-GB" dirty="0"/>
              <a:t> files.</a:t>
            </a:r>
          </a:p>
          <a:p>
            <a:r>
              <a:rPr lang="en-GB" b="1" dirty="0"/>
              <a:t>Speech Output:</a:t>
            </a:r>
            <a:r>
              <a:rPr lang="en-GB" dirty="0"/>
              <a:t> Converts text into natural-sounding audio.</a:t>
            </a:r>
          </a:p>
          <a:p>
            <a:r>
              <a:rPr lang="en-GB" b="1" dirty="0"/>
              <a:t>Playback Controls:</a:t>
            </a:r>
            <a:r>
              <a:rPr lang="en-GB" dirty="0"/>
              <a:t> Pause, stop, and rewind.</a:t>
            </a:r>
          </a:p>
          <a:p>
            <a:r>
              <a:rPr lang="en-GB" b="1" dirty="0"/>
              <a:t>Replay Word:</a:t>
            </a:r>
            <a:r>
              <a:rPr lang="en-GB" dirty="0"/>
              <a:t> Select and replay specific words.</a:t>
            </a:r>
          </a:p>
          <a:p>
            <a:r>
              <a:rPr lang="en-GB" b="1" dirty="0"/>
              <a:t>Error Handling:</a:t>
            </a:r>
            <a:r>
              <a:rPr lang="en-GB" dirty="0"/>
              <a:t> Invalid input/file shows error messages.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Programming Language:</a:t>
            </a:r>
            <a:r>
              <a:rPr lang="en-GB" dirty="0"/>
              <a:t> Python / Java / PHP (depends on implementation choice)</a:t>
            </a:r>
          </a:p>
          <a:p>
            <a:r>
              <a:rPr lang="en-GB" b="1" dirty="0"/>
              <a:t>Frameworks &amp; Libraries:</a:t>
            </a:r>
            <a:endParaRPr lang="en-GB" dirty="0"/>
          </a:p>
          <a:p>
            <a:r>
              <a:rPr lang="en-GB" dirty="0"/>
              <a:t>Google TTS / Amazon Polly / pyttsx3 (for speech generation)</a:t>
            </a:r>
          </a:p>
          <a:p>
            <a:r>
              <a:rPr lang="en-GB" dirty="0" err="1"/>
              <a:t>Tkinter</a:t>
            </a:r>
            <a:r>
              <a:rPr lang="en-GB" dirty="0"/>
              <a:t> / </a:t>
            </a:r>
            <a:r>
              <a:rPr lang="en-GB" dirty="0" err="1"/>
              <a:t>JavaFX</a:t>
            </a:r>
            <a:r>
              <a:rPr lang="en-GB" dirty="0"/>
              <a:t> / HTML-CSS-JS (for UI)</a:t>
            </a:r>
          </a:p>
          <a:p>
            <a:r>
              <a:rPr lang="en-GB" dirty="0"/>
              <a:t>File handling libraries for .txt and .</a:t>
            </a:r>
            <a:r>
              <a:rPr lang="en-GB" dirty="0" err="1"/>
              <a:t>docx</a:t>
            </a:r>
            <a:endParaRPr lang="en-GB" dirty="0"/>
          </a:p>
          <a:p>
            <a:r>
              <a:rPr lang="en-GB" dirty="0"/>
              <a:t>Audio libraries for .mp3 / .wav playback</a:t>
            </a:r>
          </a:p>
          <a:p>
            <a:r>
              <a:rPr lang="en-GB" b="1" dirty="0"/>
              <a:t>Database (optional):</a:t>
            </a:r>
            <a:r>
              <a:rPr lang="en-GB" dirty="0"/>
              <a:t> </a:t>
            </a:r>
            <a:r>
              <a:rPr lang="en-GB" dirty="0" err="1"/>
              <a:t>SQLite</a:t>
            </a:r>
            <a:r>
              <a:rPr lang="en-GB" dirty="0"/>
              <a:t> (if storing history or logs)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Platform:</a:t>
            </a:r>
            <a:r>
              <a:rPr lang="en-GB" dirty="0"/>
              <a:t> Desktop (Windows, Linux), Mobile (Android/</a:t>
            </a:r>
            <a:r>
              <a:rPr lang="en-GB" dirty="0" err="1"/>
              <a:t>iOS</a:t>
            </a:r>
            <a:r>
              <a:rPr lang="en-GB" dirty="0"/>
              <a:t>)</a:t>
            </a:r>
          </a:p>
          <a:p>
            <a:r>
              <a:rPr lang="en-GB" b="1" dirty="0"/>
              <a:t>Mode:</a:t>
            </a:r>
            <a:r>
              <a:rPr lang="en-GB" dirty="0"/>
              <a:t> Standalone application or web-based version</a:t>
            </a:r>
          </a:p>
          <a:p>
            <a:r>
              <a:rPr lang="en-GB" b="1" dirty="0"/>
              <a:t>Deployment Options:</a:t>
            </a:r>
            <a:endParaRPr lang="en-GB" dirty="0"/>
          </a:p>
          <a:p>
            <a:r>
              <a:rPr lang="en-GB" dirty="0"/>
              <a:t>Local installation (offline mode)</a:t>
            </a:r>
          </a:p>
          <a:p>
            <a:r>
              <a:rPr lang="en-GB" dirty="0"/>
              <a:t>Cloud API integration (online mode with TTS services)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GB" b="1" dirty="0"/>
              <a:t>Minimum Requirements:</a:t>
            </a:r>
            <a:endParaRPr lang="en-GB" dirty="0"/>
          </a:p>
          <a:p>
            <a:r>
              <a:rPr lang="en-GB" dirty="0"/>
              <a:t>Processor: Dual-core 1.8 GHz</a:t>
            </a:r>
          </a:p>
          <a:p>
            <a:r>
              <a:rPr lang="en-GB" dirty="0"/>
              <a:t>RAM: 2 GB</a:t>
            </a:r>
          </a:p>
          <a:p>
            <a:r>
              <a:rPr lang="en-GB" dirty="0"/>
              <a:t>Storage: 200 MB free space</a:t>
            </a:r>
          </a:p>
          <a:p>
            <a:r>
              <a:rPr lang="en-GB" dirty="0"/>
              <a:t>Audio: Speaker / Headphone</a:t>
            </a:r>
          </a:p>
          <a:p>
            <a:r>
              <a:rPr lang="en-GB" dirty="0"/>
              <a:t>Device: PC or Smartphone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Recommended Requirements:</a:t>
            </a:r>
            <a:endParaRPr lang="en-GB" dirty="0"/>
          </a:p>
          <a:p>
            <a:r>
              <a:rPr lang="en-GB" dirty="0"/>
              <a:t>Processor: Quad-core 2.5 GHz or higher</a:t>
            </a:r>
          </a:p>
          <a:p>
            <a:r>
              <a:rPr lang="en-GB" dirty="0"/>
              <a:t>RAM: 4 GB or more</a:t>
            </a:r>
          </a:p>
          <a:p>
            <a:r>
              <a:rPr lang="en-GB" dirty="0"/>
              <a:t>Storage: 500 MB free space</a:t>
            </a:r>
          </a:p>
          <a:p>
            <a:r>
              <a:rPr lang="en-GB" dirty="0"/>
              <a:t>Audio: High-quality speaker/headset</a:t>
            </a:r>
          </a:p>
          <a:p>
            <a:r>
              <a:rPr lang="en-GB" dirty="0"/>
              <a:t>Device: Modern PC/Laptop or Android/</a:t>
            </a:r>
            <a:r>
              <a:rPr lang="en-GB" dirty="0" err="1"/>
              <a:t>iOS</a:t>
            </a:r>
            <a:r>
              <a:rPr lang="en-GB" dirty="0"/>
              <a:t> phone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City International University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4953000" cy="1795464"/>
          </a:xfrm>
        </p:spPr>
        <p:txBody>
          <a:bodyPr>
            <a:normAutofit/>
          </a:bodyPr>
          <a:lstStyle/>
          <a:p>
            <a:r>
              <a:rPr lang="en-GB" b="1" i="1" u="sng" dirty="0"/>
              <a:t>Submitted To :</a:t>
            </a:r>
            <a:endParaRPr lang="en-GB" dirty="0"/>
          </a:p>
          <a:p>
            <a:r>
              <a:rPr lang="en-GB" b="1" i="1" dirty="0" err="1"/>
              <a:t>Fatema</a:t>
            </a:r>
            <a:r>
              <a:rPr lang="en-GB" b="1" i="1" dirty="0"/>
              <a:t> </a:t>
            </a:r>
            <a:r>
              <a:rPr lang="en-GB" b="1" i="1" dirty="0" err="1"/>
              <a:t>Jannat</a:t>
            </a:r>
            <a:r>
              <a:rPr lang="en-GB" b="1" i="1" dirty="0"/>
              <a:t> </a:t>
            </a:r>
            <a:r>
              <a:rPr lang="en-GB" b="1" i="1" dirty="0" err="1"/>
              <a:t>Dihan</a:t>
            </a:r>
            <a:endParaRPr lang="en-GB" dirty="0"/>
          </a:p>
          <a:p>
            <a:r>
              <a:rPr lang="en-GB" i="1" dirty="0"/>
              <a:t>Department of CSE, </a:t>
            </a:r>
          </a:p>
          <a:p>
            <a:r>
              <a:rPr lang="en-GB" i="1" dirty="0"/>
              <a:t>Port City International University 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Port City International University - Wikipedia"/>
          <p:cNvPicPr/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781800" y="1676400"/>
            <a:ext cx="2175510" cy="2132888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990600" y="4343400"/>
            <a:ext cx="7696200" cy="1795464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algn="ctr"/>
            <a:r>
              <a:rPr lang="en-GB" sz="2000" b="1" i="1" u="sng" dirty="0"/>
              <a:t>Submitted By :</a:t>
            </a:r>
          </a:p>
          <a:p>
            <a:pPr algn="ctr"/>
            <a:endParaRPr lang="en-GB" sz="2000" dirty="0"/>
          </a:p>
          <a:p>
            <a:r>
              <a:rPr lang="en-GB" sz="2000" b="1" i="1" dirty="0"/>
              <a:t>			Rigen Das </a:t>
            </a:r>
            <a:endParaRPr lang="en-GB" sz="2000" dirty="0"/>
          </a:p>
          <a:p>
            <a:r>
              <a:rPr lang="en-GB" sz="2000" i="1" dirty="0"/>
              <a:t>			Batch 	: CSE 30 (E-A) </a:t>
            </a:r>
            <a:endParaRPr lang="en-GB" sz="2000" dirty="0"/>
          </a:p>
          <a:p>
            <a:r>
              <a:rPr lang="en-GB" sz="2000" i="1" dirty="0"/>
              <a:t>			Roll : CSE 030 07915 </a:t>
            </a:r>
            <a:endParaRPr lang="en-GB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Gantt Chart :</a:t>
            </a:r>
            <a:endParaRPr lang="en-GB" dirty="0"/>
          </a:p>
          <a:p>
            <a:r>
              <a:rPr lang="en-GB" dirty="0"/>
              <a:t>July 1–7 → Requirements</a:t>
            </a:r>
          </a:p>
          <a:p>
            <a:r>
              <a:rPr lang="en-GB" dirty="0"/>
              <a:t>July 8–14 → System Design</a:t>
            </a:r>
          </a:p>
          <a:p>
            <a:r>
              <a:rPr lang="en-GB" dirty="0"/>
              <a:t>July 15–Aug 10 → Implementation</a:t>
            </a:r>
          </a:p>
          <a:p>
            <a:r>
              <a:rPr lang="en-GB" dirty="0"/>
              <a:t>Aug 11–20 → Testing</a:t>
            </a:r>
          </a:p>
          <a:p>
            <a:r>
              <a:rPr lang="en-GB" dirty="0"/>
              <a:t>Aug 21–28 → Deployment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Gantt 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01000" cy="4419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cap="all" dirty="0"/>
              <a:t>Text to Audio Converter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Text-To-Spee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882775"/>
            <a:ext cx="8128000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all" dirty="0"/>
              <a:t>Text to Audio Converter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Title:</a:t>
            </a:r>
            <a:r>
              <a:rPr lang="en-GB" dirty="0"/>
              <a:t> Text-to-Audio Converter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Subtitle:</a:t>
            </a:r>
            <a:r>
              <a:rPr lang="en-GB" dirty="0"/>
              <a:t>“Turning written words into spoken sound”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	Purpose:</a:t>
            </a:r>
            <a:r>
              <a:rPr lang="en-GB" dirty="0"/>
              <a:t> Convert written text into spoken audio for better accessibility and interaction.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Visual Idea:</a:t>
            </a:r>
            <a:r>
              <a:rPr lang="en-GB" dirty="0"/>
              <a:t> A person listening with 🎧 headphones while text flows into sound waves.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Software Type:</a:t>
            </a:r>
            <a:r>
              <a:rPr lang="en-GB" dirty="0"/>
              <a:t> Desktop &amp; Mobile Application</a:t>
            </a:r>
          </a:p>
          <a:p>
            <a:r>
              <a:rPr lang="en-GB" b="1" dirty="0"/>
              <a:t>Domain:</a:t>
            </a:r>
            <a:r>
              <a:rPr lang="en-GB" dirty="0"/>
              <a:t> Accessibility, Education, Productivity</a:t>
            </a:r>
          </a:p>
          <a:p>
            <a:r>
              <a:rPr lang="en-GB" b="1" dirty="0"/>
              <a:t>Technology:</a:t>
            </a:r>
            <a:r>
              <a:rPr lang="en-GB" dirty="0"/>
              <a:t> Text-to-Speech (TTS), Human-Computer Interaction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b="1" dirty="0"/>
              <a:t>convert written text into spoken audio</a:t>
            </a:r>
            <a:r>
              <a:rPr lang="en-GB" dirty="0"/>
              <a:t> using text-to-speech technology.</a:t>
            </a:r>
          </a:p>
          <a:p>
            <a:r>
              <a:rPr lang="en-GB" dirty="0"/>
              <a:t>To make text more </a:t>
            </a:r>
            <a:r>
              <a:rPr lang="en-GB" b="1" dirty="0"/>
              <a:t>accessible</a:t>
            </a:r>
            <a:r>
              <a:rPr lang="en-GB" dirty="0"/>
              <a:t> for visually impaired users, learners, and people on-the-go.</a:t>
            </a:r>
          </a:p>
          <a:p>
            <a:r>
              <a:rPr lang="en-GB" dirty="0"/>
              <a:t>To provide </a:t>
            </a:r>
            <a:r>
              <a:rPr lang="en-GB" b="1" dirty="0"/>
              <a:t>interactive controls</a:t>
            </a:r>
            <a:r>
              <a:rPr lang="en-GB" dirty="0"/>
              <a:t> like pause, stop, rewind, and re-listening to words.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Improves accessibility for visually impaired users</a:t>
            </a:r>
          </a:p>
          <a:p>
            <a:r>
              <a:rPr lang="en-GB" dirty="0"/>
              <a:t>Helps students and language learners understand better</a:t>
            </a:r>
          </a:p>
          <a:p>
            <a:r>
              <a:rPr lang="en-GB" dirty="0"/>
              <a:t>Saves time by listening instead of reading</a:t>
            </a:r>
          </a:p>
          <a:p>
            <a:r>
              <a:rPr lang="en-GB" dirty="0"/>
              <a:t> Works on both desktop and mobile devices</a:t>
            </a:r>
          </a:p>
          <a:p>
            <a:r>
              <a:rPr lang="en-GB" dirty="0"/>
              <a:t> Simple, user-friendly, and interactive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can type text or upload files</a:t>
            </a:r>
          </a:p>
          <a:p>
            <a:r>
              <a:rPr lang="en-GB" dirty="0"/>
              <a:t>System converts text → speech</a:t>
            </a:r>
          </a:p>
          <a:p>
            <a:r>
              <a:rPr lang="en-GB" dirty="0"/>
              <a:t>Playback: pause, stop, rewind</a:t>
            </a:r>
          </a:p>
          <a:p>
            <a:r>
              <a:rPr lang="en-GB" dirty="0"/>
              <a:t>Replay any specific word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174</TotalTime>
  <Words>663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Verdana</vt:lpstr>
      <vt:lpstr>Wingdings 2</vt:lpstr>
      <vt:lpstr>Verve</vt:lpstr>
      <vt:lpstr>Text to Audio Converter </vt:lpstr>
      <vt:lpstr>Port City International University </vt:lpstr>
      <vt:lpstr>Text to Audio Converter </vt:lpstr>
      <vt:lpstr>Text to Audio Converter</vt:lpstr>
      <vt:lpstr>Introduction</vt:lpstr>
      <vt:lpstr>Category</vt:lpstr>
      <vt:lpstr>Purpose</vt:lpstr>
      <vt:lpstr>Advantages</vt:lpstr>
      <vt:lpstr>Scope</vt:lpstr>
      <vt:lpstr>Target Audience</vt:lpstr>
      <vt:lpstr>Key Features</vt:lpstr>
      <vt:lpstr>Use Case Diagram</vt:lpstr>
      <vt:lpstr>System Design</vt:lpstr>
      <vt:lpstr>Constraints &amp; Assumptions</vt:lpstr>
      <vt:lpstr>Non-Functional Requirements</vt:lpstr>
      <vt:lpstr>Functional Requirements</vt:lpstr>
      <vt:lpstr>Software Tools</vt:lpstr>
      <vt:lpstr>Deployment</vt:lpstr>
      <vt:lpstr>Hardware Specifications</vt:lpstr>
      <vt:lpstr>Project Timeline</vt:lpstr>
      <vt:lpstr>Gantt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Audio Converter</dc:title>
  <dc:creator>Pallab Nandy</dc:creator>
  <cp:lastModifiedBy>Rigen Das</cp:lastModifiedBy>
  <cp:revision>16</cp:revision>
  <dcterms:created xsi:type="dcterms:W3CDTF">2006-08-16T00:00:00Z</dcterms:created>
  <dcterms:modified xsi:type="dcterms:W3CDTF">2025-10-23T17:40:05Z</dcterms:modified>
</cp:coreProperties>
</file>