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82" r:id="rId16"/>
    <p:sldId id="275" r:id="rId17"/>
    <p:sldId id="276" r:id="rId18"/>
    <p:sldId id="279" r:id="rId19"/>
    <p:sldId id="281" r:id="rId20"/>
    <p:sldId id="280" r:id="rId21"/>
    <p:sldId id="27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2D23B-30D9-4F40-9D56-9E7469575EC2}" v="1747" dt="2018-09-10T19:08:08.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85" d="100"/>
          <a:sy n="85" d="100"/>
        </p:scale>
        <p:origin x="282" y="96"/>
      </p:cViewPr>
      <p:guideLst/>
    </p:cSldViewPr>
  </p:slideViewPr>
  <p:notesTextViewPr>
    <p:cViewPr>
      <p:scale>
        <a:sx n="1" d="1"/>
        <a:sy n="1" d="1"/>
      </p:scale>
      <p:origin x="0" y="0"/>
    </p:cViewPr>
  </p:notesTextViewPr>
  <p:notesViewPr>
    <p:cSldViewPr snapToGrid="0">
      <p:cViewPr varScale="1">
        <p:scale>
          <a:sx n="69" d="100"/>
          <a:sy n="69" d="100"/>
        </p:scale>
        <p:origin x="278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Rigg" userId="caa9bfd7e97ae0c1" providerId="LiveId" clId="{9D72D23B-30D9-4F40-9D56-9E7469575EC2}"/>
    <pc:docChg chg="undo custSel mod addSld delSld modSld">
      <pc:chgData name="Sharon Rigg" userId="caa9bfd7e97ae0c1" providerId="LiveId" clId="{9D72D23B-30D9-4F40-9D56-9E7469575EC2}" dt="2018-09-10T19:08:08.670" v="1745" actId="114"/>
      <pc:docMkLst>
        <pc:docMk/>
      </pc:docMkLst>
      <pc:sldChg chg="addSp delSp modSp mod setBg">
        <pc:chgData name="Sharon Rigg" userId="caa9bfd7e97ae0c1" providerId="LiveId" clId="{9D72D23B-30D9-4F40-9D56-9E7469575EC2}" dt="2018-09-10T03:16:58.502" v="17"/>
        <pc:sldMkLst>
          <pc:docMk/>
          <pc:sldMk cId="4183726455" sldId="256"/>
        </pc:sldMkLst>
        <pc:spChg chg="mod">
          <ac:chgData name="Sharon Rigg" userId="caa9bfd7e97ae0c1" providerId="LiveId" clId="{9D72D23B-30D9-4F40-9D56-9E7469575EC2}" dt="2018-09-10T03:14:57.372" v="16" actId="26606"/>
          <ac:spMkLst>
            <pc:docMk/>
            <pc:sldMk cId="4183726455" sldId="256"/>
            <ac:spMk id="2" creationId="{EBA710FF-B712-4F89-B3ED-7D437E27F275}"/>
          </ac:spMkLst>
        </pc:spChg>
        <pc:spChg chg="mod">
          <ac:chgData name="Sharon Rigg" userId="caa9bfd7e97ae0c1" providerId="LiveId" clId="{9D72D23B-30D9-4F40-9D56-9E7469575EC2}" dt="2018-09-10T03:14:57.372" v="16" actId="26606"/>
          <ac:spMkLst>
            <pc:docMk/>
            <pc:sldMk cId="4183726455" sldId="256"/>
            <ac:spMk id="3" creationId="{6D5A761C-3E97-44F8-827F-30739026D5E9}"/>
          </ac:spMkLst>
        </pc:spChg>
        <pc:spChg chg="del">
          <ac:chgData name="Sharon Rigg" userId="caa9bfd7e97ae0c1" providerId="LiveId" clId="{9D72D23B-30D9-4F40-9D56-9E7469575EC2}" dt="2018-09-10T03:16:58.502" v="17"/>
          <ac:spMkLst>
            <pc:docMk/>
            <pc:sldMk cId="4183726455" sldId="256"/>
            <ac:spMk id="6" creationId="{9E0C0BC5-974D-4E13-9A32-ED08466C5CD1}"/>
          </ac:spMkLst>
        </pc:spChg>
        <pc:spChg chg="add del">
          <ac:chgData name="Sharon Rigg" userId="caa9bfd7e97ae0c1" providerId="LiveId" clId="{9D72D23B-30D9-4F40-9D56-9E7469575EC2}" dt="2018-09-10T03:14:57.368" v="15" actId="26606"/>
          <ac:spMkLst>
            <pc:docMk/>
            <pc:sldMk cId="4183726455" sldId="256"/>
            <ac:spMk id="8" creationId="{BDE99016-F850-4AF3-BB21-B78608122590}"/>
          </ac:spMkLst>
        </pc:spChg>
        <pc:spChg chg="add del">
          <ac:chgData name="Sharon Rigg" userId="caa9bfd7e97ae0c1" providerId="LiveId" clId="{9D72D23B-30D9-4F40-9D56-9E7469575EC2}" dt="2018-09-10T03:14:38.996" v="9" actId="26606"/>
          <ac:spMkLst>
            <pc:docMk/>
            <pc:sldMk cId="4183726455" sldId="256"/>
            <ac:spMk id="10" creationId="{DB829AB5-D40E-4D5B-A900-5801F574B467}"/>
          </ac:spMkLst>
        </pc:spChg>
        <pc:spChg chg="add">
          <ac:chgData name="Sharon Rigg" userId="caa9bfd7e97ae0c1" providerId="LiveId" clId="{9D72D23B-30D9-4F40-9D56-9E7469575EC2}" dt="2018-09-10T03:14:57.372" v="16" actId="26606"/>
          <ac:spMkLst>
            <pc:docMk/>
            <pc:sldMk cId="4183726455" sldId="256"/>
            <ac:spMk id="11" creationId="{DB829AB5-D40E-4D5B-A900-5801F574B467}"/>
          </ac:spMkLst>
        </pc:spChg>
        <pc:grpChg chg="add del">
          <ac:chgData name="Sharon Rigg" userId="caa9bfd7e97ae0c1" providerId="LiveId" clId="{9D72D23B-30D9-4F40-9D56-9E7469575EC2}" dt="2018-09-10T03:14:45.583" v="11" actId="26606"/>
          <ac:grpSpMkLst>
            <pc:docMk/>
            <pc:sldMk cId="4183726455" sldId="256"/>
            <ac:grpSpMk id="13" creationId="{3E91C053-6923-4624-A5C7-7FADACFFB2C0}"/>
          </ac:grpSpMkLst>
        </pc:grpChg>
        <pc:grpChg chg="add del">
          <ac:chgData name="Sharon Rigg" userId="caa9bfd7e97ae0c1" providerId="LiveId" clId="{9D72D23B-30D9-4F40-9D56-9E7469575EC2}" dt="2018-09-10T03:14:45.583" v="11" actId="26606"/>
          <ac:grpSpMkLst>
            <pc:docMk/>
            <pc:sldMk cId="4183726455" sldId="256"/>
            <ac:grpSpMk id="14" creationId="{0D77200B-D056-41B2-BDA7-483B4B529BC7}"/>
          </ac:grpSpMkLst>
        </pc:grpChg>
        <pc:grpChg chg="add del">
          <ac:chgData name="Sharon Rigg" userId="caa9bfd7e97ae0c1" providerId="LiveId" clId="{9D72D23B-30D9-4F40-9D56-9E7469575EC2}" dt="2018-09-10T03:14:45.583" v="11" actId="26606"/>
          <ac:grpSpMkLst>
            <pc:docMk/>
            <pc:sldMk cId="4183726455" sldId="256"/>
            <ac:grpSpMk id="70" creationId="{F08A61E1-AE70-4019-921E-F08BB0D33CDF}"/>
          </ac:grpSpMkLst>
        </pc:grpChg>
        <pc:picChg chg="add mod">
          <ac:chgData name="Sharon Rigg" userId="caa9bfd7e97ae0c1" providerId="LiveId" clId="{9D72D23B-30D9-4F40-9D56-9E7469575EC2}" dt="2018-09-10T03:14:57.372" v="16" actId="26606"/>
          <ac:picMkLst>
            <pc:docMk/>
            <pc:sldMk cId="4183726455" sldId="256"/>
            <ac:picMk id="5" creationId="{DBFDF83E-0D81-4274-ACEE-D8D9E5E6E022}"/>
          </ac:picMkLst>
        </pc:picChg>
        <pc:picChg chg="add del">
          <ac:chgData name="Sharon Rigg" userId="caa9bfd7e97ae0c1" providerId="LiveId" clId="{9D72D23B-30D9-4F40-9D56-9E7469575EC2}" dt="2018-09-10T03:14:05.025" v="4" actId="478"/>
          <ac:picMkLst>
            <pc:docMk/>
            <pc:sldMk cId="4183726455" sldId="256"/>
            <ac:picMk id="7" creationId="{FAB83E5F-1B90-4EB1-9981-9E4F3EF73B88}"/>
          </ac:picMkLst>
        </pc:picChg>
      </pc:sldChg>
      <pc:sldChg chg="modSp">
        <pc:chgData name="Sharon Rigg" userId="caa9bfd7e97ae0c1" providerId="LiveId" clId="{9D72D23B-30D9-4F40-9D56-9E7469575EC2}" dt="2018-09-10T03:19:17.424" v="20" actId="115"/>
        <pc:sldMkLst>
          <pc:docMk/>
          <pc:sldMk cId="1962877522" sldId="268"/>
        </pc:sldMkLst>
        <pc:spChg chg="mod">
          <ac:chgData name="Sharon Rigg" userId="caa9bfd7e97ae0c1" providerId="LiveId" clId="{9D72D23B-30D9-4F40-9D56-9E7469575EC2}" dt="2018-09-10T03:19:17.424" v="20" actId="115"/>
          <ac:spMkLst>
            <pc:docMk/>
            <pc:sldMk cId="1962877522" sldId="268"/>
            <ac:spMk id="3" creationId="{5536FF50-0ECB-4363-BEC8-C5C2782D6979}"/>
          </ac:spMkLst>
        </pc:spChg>
      </pc:sldChg>
      <pc:sldChg chg="modSp">
        <pc:chgData name="Sharon Rigg" userId="caa9bfd7e97ae0c1" providerId="LiveId" clId="{9D72D23B-30D9-4F40-9D56-9E7469575EC2}" dt="2018-09-10T03:20:42.696" v="56" actId="20577"/>
        <pc:sldMkLst>
          <pc:docMk/>
          <pc:sldMk cId="2046826918" sldId="270"/>
        </pc:sldMkLst>
        <pc:spChg chg="mod">
          <ac:chgData name="Sharon Rigg" userId="caa9bfd7e97ae0c1" providerId="LiveId" clId="{9D72D23B-30D9-4F40-9D56-9E7469575EC2}" dt="2018-09-10T03:20:42.696" v="56" actId="20577"/>
          <ac:spMkLst>
            <pc:docMk/>
            <pc:sldMk cId="2046826918" sldId="270"/>
            <ac:spMk id="3" creationId="{5536FF50-0ECB-4363-BEC8-C5C2782D6979}"/>
          </ac:spMkLst>
        </pc:spChg>
      </pc:sldChg>
      <pc:sldChg chg="modSp">
        <pc:chgData name="Sharon Rigg" userId="caa9bfd7e97ae0c1" providerId="LiveId" clId="{9D72D23B-30D9-4F40-9D56-9E7469575EC2}" dt="2018-09-10T03:21:06.200" v="64" actId="115"/>
        <pc:sldMkLst>
          <pc:docMk/>
          <pc:sldMk cId="184738225" sldId="271"/>
        </pc:sldMkLst>
        <pc:spChg chg="mod">
          <ac:chgData name="Sharon Rigg" userId="caa9bfd7e97ae0c1" providerId="LiveId" clId="{9D72D23B-30D9-4F40-9D56-9E7469575EC2}" dt="2018-09-10T03:21:06.200" v="64" actId="115"/>
          <ac:spMkLst>
            <pc:docMk/>
            <pc:sldMk cId="184738225" sldId="271"/>
            <ac:spMk id="3" creationId="{5536FF50-0ECB-4363-BEC8-C5C2782D6979}"/>
          </ac:spMkLst>
        </pc:spChg>
      </pc:sldChg>
      <pc:sldChg chg="modSp">
        <pc:chgData name="Sharon Rigg" userId="caa9bfd7e97ae0c1" providerId="LiveId" clId="{9D72D23B-30D9-4F40-9D56-9E7469575EC2}" dt="2018-09-10T03:22:29.038" v="72" actId="20577"/>
        <pc:sldMkLst>
          <pc:docMk/>
          <pc:sldMk cId="229081285" sldId="272"/>
        </pc:sldMkLst>
        <pc:spChg chg="mod">
          <ac:chgData name="Sharon Rigg" userId="caa9bfd7e97ae0c1" providerId="LiveId" clId="{9D72D23B-30D9-4F40-9D56-9E7469575EC2}" dt="2018-09-10T03:22:29.038" v="72" actId="20577"/>
          <ac:spMkLst>
            <pc:docMk/>
            <pc:sldMk cId="229081285" sldId="272"/>
            <ac:spMk id="3" creationId="{5536FF50-0ECB-4363-BEC8-C5C2782D6979}"/>
          </ac:spMkLst>
        </pc:spChg>
      </pc:sldChg>
      <pc:sldChg chg="modSp">
        <pc:chgData name="Sharon Rigg" userId="caa9bfd7e97ae0c1" providerId="LiveId" clId="{9D72D23B-30D9-4F40-9D56-9E7469575EC2}" dt="2018-09-10T04:22:14.423" v="1560" actId="20577"/>
        <pc:sldMkLst>
          <pc:docMk/>
          <pc:sldMk cId="4013061543" sldId="274"/>
        </pc:sldMkLst>
        <pc:spChg chg="mod">
          <ac:chgData name="Sharon Rigg" userId="caa9bfd7e97ae0c1" providerId="LiveId" clId="{9D72D23B-30D9-4F40-9D56-9E7469575EC2}" dt="2018-09-10T04:05:17.387" v="833" actId="20577"/>
          <ac:spMkLst>
            <pc:docMk/>
            <pc:sldMk cId="4013061543" sldId="274"/>
            <ac:spMk id="2" creationId="{DC35525C-3529-46B5-9AF0-6ED381C5F9E9}"/>
          </ac:spMkLst>
        </pc:spChg>
        <pc:spChg chg="mod">
          <ac:chgData name="Sharon Rigg" userId="caa9bfd7e97ae0c1" providerId="LiveId" clId="{9D72D23B-30D9-4F40-9D56-9E7469575EC2}" dt="2018-09-10T04:22:14.423" v="1560" actId="20577"/>
          <ac:spMkLst>
            <pc:docMk/>
            <pc:sldMk cId="4013061543" sldId="274"/>
            <ac:spMk id="3" creationId="{5536FF50-0ECB-4363-BEC8-C5C2782D6979}"/>
          </ac:spMkLst>
        </pc:spChg>
      </pc:sldChg>
      <pc:sldChg chg="modSp add">
        <pc:chgData name="Sharon Rigg" userId="caa9bfd7e97ae0c1" providerId="LiveId" clId="{9D72D23B-30D9-4F40-9D56-9E7469575EC2}" dt="2018-09-10T03:25:25.193" v="235" actId="20577"/>
        <pc:sldMkLst>
          <pc:docMk/>
          <pc:sldMk cId="233261914" sldId="275"/>
        </pc:sldMkLst>
        <pc:spChg chg="mod">
          <ac:chgData name="Sharon Rigg" userId="caa9bfd7e97ae0c1" providerId="LiveId" clId="{9D72D23B-30D9-4F40-9D56-9E7469575EC2}" dt="2018-09-10T03:24:31.534" v="100" actId="20577"/>
          <ac:spMkLst>
            <pc:docMk/>
            <pc:sldMk cId="233261914" sldId="275"/>
            <ac:spMk id="2" creationId="{DC35525C-3529-46B5-9AF0-6ED381C5F9E9}"/>
          </ac:spMkLst>
        </pc:spChg>
        <pc:spChg chg="mod">
          <ac:chgData name="Sharon Rigg" userId="caa9bfd7e97ae0c1" providerId="LiveId" clId="{9D72D23B-30D9-4F40-9D56-9E7469575EC2}" dt="2018-09-10T03:25:25.193" v="235" actId="20577"/>
          <ac:spMkLst>
            <pc:docMk/>
            <pc:sldMk cId="233261914" sldId="275"/>
            <ac:spMk id="3" creationId="{5536FF50-0ECB-4363-BEC8-C5C2782D6979}"/>
          </ac:spMkLst>
        </pc:spChg>
      </pc:sldChg>
      <pc:sldChg chg="addSp delSp modSp add mod setBg">
        <pc:chgData name="Sharon Rigg" userId="caa9bfd7e97ae0c1" providerId="LiveId" clId="{9D72D23B-30D9-4F40-9D56-9E7469575EC2}" dt="2018-09-10T14:31:26.631" v="1592" actId="14100"/>
        <pc:sldMkLst>
          <pc:docMk/>
          <pc:sldMk cId="324916221" sldId="276"/>
        </pc:sldMkLst>
        <pc:spChg chg="mod">
          <ac:chgData name="Sharon Rigg" userId="caa9bfd7e97ae0c1" providerId="LiveId" clId="{9D72D23B-30D9-4F40-9D56-9E7469575EC2}" dt="2018-09-10T14:31:26.631" v="1592" actId="14100"/>
          <ac:spMkLst>
            <pc:docMk/>
            <pc:sldMk cId="324916221" sldId="276"/>
            <ac:spMk id="2" creationId="{DC35525C-3529-46B5-9AF0-6ED381C5F9E9}"/>
          </ac:spMkLst>
        </pc:spChg>
        <pc:spChg chg="mod ord">
          <ac:chgData name="Sharon Rigg" userId="caa9bfd7e97ae0c1" providerId="LiveId" clId="{9D72D23B-30D9-4F40-9D56-9E7469575EC2}" dt="2018-09-10T14:30:43.950" v="1585" actId="26606"/>
          <ac:spMkLst>
            <pc:docMk/>
            <pc:sldMk cId="324916221" sldId="276"/>
            <ac:spMk id="3" creationId="{5536FF50-0ECB-4363-BEC8-C5C2782D6979}"/>
          </ac:spMkLst>
        </pc:spChg>
        <pc:spChg chg="add del mod">
          <ac:chgData name="Sharon Rigg" userId="caa9bfd7e97ae0c1" providerId="LiveId" clId="{9D72D23B-30D9-4F40-9D56-9E7469575EC2}" dt="2018-09-10T03:54:14.961" v="484" actId="478"/>
          <ac:spMkLst>
            <pc:docMk/>
            <pc:sldMk cId="324916221" sldId="276"/>
            <ac:spMk id="4" creationId="{650274C2-CD64-4770-AD24-4AE793896A14}"/>
          </ac:spMkLst>
        </pc:spChg>
        <pc:spChg chg="add del mod">
          <ac:chgData name="Sharon Rigg" userId="caa9bfd7e97ae0c1" providerId="LiveId" clId="{9D72D23B-30D9-4F40-9D56-9E7469575EC2}" dt="2018-09-10T03:54:18.264" v="486" actId="478"/>
          <ac:spMkLst>
            <pc:docMk/>
            <pc:sldMk cId="324916221" sldId="276"/>
            <ac:spMk id="5" creationId="{10A835ED-0C01-4BA9-86BF-3305A3348F32}"/>
          </ac:spMkLst>
        </pc:spChg>
        <pc:spChg chg="add del">
          <ac:chgData name="Sharon Rigg" userId="caa9bfd7e97ae0c1" providerId="LiveId" clId="{9D72D23B-30D9-4F40-9D56-9E7469575EC2}" dt="2018-09-10T03:51:38.418" v="382"/>
          <ac:spMkLst>
            <pc:docMk/>
            <pc:sldMk cId="324916221" sldId="276"/>
            <ac:spMk id="6" creationId="{7D5A3F89-965E-4A8E-8645-ACBD3E82F1E7}"/>
          </ac:spMkLst>
        </pc:spChg>
        <pc:spChg chg="add del mod">
          <ac:chgData name="Sharon Rigg" userId="caa9bfd7e97ae0c1" providerId="LiveId" clId="{9D72D23B-30D9-4F40-9D56-9E7469575EC2}" dt="2018-09-10T03:54:16.097" v="485" actId="478"/>
          <ac:spMkLst>
            <pc:docMk/>
            <pc:sldMk cId="324916221" sldId="276"/>
            <ac:spMk id="8" creationId="{DD63B7C1-C14D-486D-906C-4213BB278B03}"/>
          </ac:spMkLst>
        </pc:spChg>
        <pc:spChg chg="add del">
          <ac:chgData name="Sharon Rigg" userId="caa9bfd7e97ae0c1" providerId="LiveId" clId="{9D72D23B-30D9-4F40-9D56-9E7469575EC2}" dt="2018-09-10T14:30:03.106" v="1577" actId="26606"/>
          <ac:spMkLst>
            <pc:docMk/>
            <pc:sldMk cId="324916221" sldId="276"/>
            <ac:spMk id="120" creationId="{DF449C58-8986-4E1C-AB14-2B433FCD4D72}"/>
          </ac:spMkLst>
        </pc:spChg>
        <pc:spChg chg="add del">
          <ac:chgData name="Sharon Rigg" userId="caa9bfd7e97ae0c1" providerId="LiveId" clId="{9D72D23B-30D9-4F40-9D56-9E7469575EC2}" dt="2018-09-10T14:30:03.106" v="1577" actId="26606"/>
          <ac:spMkLst>
            <pc:docMk/>
            <pc:sldMk cId="324916221" sldId="276"/>
            <ac:spMk id="122" creationId="{FA693CCA-56C7-4B48-887C-3352A7C28AB1}"/>
          </ac:spMkLst>
        </pc:spChg>
        <pc:spChg chg="add del">
          <ac:chgData name="Sharon Rigg" userId="caa9bfd7e97ae0c1" providerId="LiveId" clId="{9D72D23B-30D9-4F40-9D56-9E7469575EC2}" dt="2018-09-10T14:30:03.106" v="1577" actId="26606"/>
          <ac:spMkLst>
            <pc:docMk/>
            <pc:sldMk cId="324916221" sldId="276"/>
            <ac:spMk id="124" creationId="{F08A6398-8472-49BF-95DD-FD4C45AF431D}"/>
          </ac:spMkLst>
        </pc:spChg>
        <pc:spChg chg="add del">
          <ac:chgData name="Sharon Rigg" userId="caa9bfd7e97ae0c1" providerId="LiveId" clId="{9D72D23B-30D9-4F40-9D56-9E7469575EC2}" dt="2018-09-10T14:30:14.052" v="1581" actId="26606"/>
          <ac:spMkLst>
            <pc:docMk/>
            <pc:sldMk cId="324916221" sldId="276"/>
            <ac:spMk id="126" creationId="{6F3434F9-2BDB-4BF1-8752-40A5501C44FF}"/>
          </ac:spMkLst>
        </pc:spChg>
        <pc:spChg chg="add">
          <ac:chgData name="Sharon Rigg" userId="caa9bfd7e97ae0c1" providerId="LiveId" clId="{9D72D23B-30D9-4F40-9D56-9E7469575EC2}" dt="2018-09-10T14:30:43.950" v="1585" actId="26606"/>
          <ac:spMkLst>
            <pc:docMk/>
            <pc:sldMk cId="324916221" sldId="276"/>
            <ac:spMk id="201" creationId="{DF449C58-8986-4E1C-AB14-2B433FCD4D72}"/>
          </ac:spMkLst>
        </pc:spChg>
        <pc:spChg chg="add">
          <ac:chgData name="Sharon Rigg" userId="caa9bfd7e97ae0c1" providerId="LiveId" clId="{9D72D23B-30D9-4F40-9D56-9E7469575EC2}" dt="2018-09-10T14:30:43.950" v="1585" actId="26606"/>
          <ac:spMkLst>
            <pc:docMk/>
            <pc:sldMk cId="324916221" sldId="276"/>
            <ac:spMk id="203" creationId="{FA693CCA-56C7-4B48-887C-3352A7C28AB1}"/>
          </ac:spMkLst>
        </pc:spChg>
        <pc:spChg chg="add">
          <ac:chgData name="Sharon Rigg" userId="caa9bfd7e97ae0c1" providerId="LiveId" clId="{9D72D23B-30D9-4F40-9D56-9E7469575EC2}" dt="2018-09-10T14:30:43.950" v="1585" actId="26606"/>
          <ac:spMkLst>
            <pc:docMk/>
            <pc:sldMk cId="324916221" sldId="276"/>
            <ac:spMk id="205" creationId="{F08A6398-8472-49BF-95DD-FD4C45AF431D}"/>
          </ac:spMkLst>
        </pc:spChg>
        <pc:spChg chg="add del">
          <ac:chgData name="Sharon Rigg" userId="caa9bfd7e97ae0c1" providerId="LiveId" clId="{9D72D23B-30D9-4F40-9D56-9E7469575EC2}" dt="2018-09-10T14:30:06.141" v="1579" actId="26606"/>
          <ac:spMkLst>
            <pc:docMk/>
            <pc:sldMk cId="324916221" sldId="276"/>
            <ac:spMk id="1036" creationId="{26AE238A-3973-435D-A589-D29BE0F162EB}"/>
          </ac:spMkLst>
        </pc:spChg>
        <pc:spChg chg="add del">
          <ac:chgData name="Sharon Rigg" userId="caa9bfd7e97ae0c1" providerId="LiveId" clId="{9D72D23B-30D9-4F40-9D56-9E7469575EC2}" dt="2018-09-10T14:30:14.052" v="1581" actId="26606"/>
          <ac:spMkLst>
            <pc:docMk/>
            <pc:sldMk cId="324916221" sldId="276"/>
            <ac:spMk id="1040" creationId="{44DC9A78-F519-4F9F-8EBA-4C595B33B43C}"/>
          </ac:spMkLst>
        </pc:spChg>
        <pc:spChg chg="add del">
          <ac:chgData name="Sharon Rigg" userId="caa9bfd7e97ae0c1" providerId="LiveId" clId="{9D72D23B-30D9-4F40-9D56-9E7469575EC2}" dt="2018-09-10T14:30:14.052" v="1581" actId="26606"/>
          <ac:spMkLst>
            <pc:docMk/>
            <pc:sldMk cId="324916221" sldId="276"/>
            <ac:spMk id="1041" creationId="{300DAAA9-A13B-4057-AB07-C6EF40AA4516}"/>
          </ac:spMkLst>
        </pc:spChg>
        <pc:spChg chg="add del">
          <ac:chgData name="Sharon Rigg" userId="caa9bfd7e97ae0c1" providerId="LiveId" clId="{9D72D23B-30D9-4F40-9D56-9E7469575EC2}" dt="2018-09-10T14:30:14.052" v="1581" actId="26606"/>
          <ac:spMkLst>
            <pc:docMk/>
            <pc:sldMk cId="324916221" sldId="276"/>
            <ac:spMk id="1042" creationId="{03C3CB18-3F4B-4DC8-B979-F12DEBF3DED3}"/>
          </ac:spMkLst>
        </pc:spChg>
        <pc:spChg chg="add del">
          <ac:chgData name="Sharon Rigg" userId="caa9bfd7e97ae0c1" providerId="LiveId" clId="{9D72D23B-30D9-4F40-9D56-9E7469575EC2}" dt="2018-09-10T14:30:43.950" v="1585" actId="26606"/>
          <ac:spMkLst>
            <pc:docMk/>
            <pc:sldMk cId="324916221" sldId="276"/>
            <ac:spMk id="1046" creationId="{482E6915-A1B5-4477-9B84-FA98A70EBF13}"/>
          </ac:spMkLst>
        </pc:spChg>
        <pc:spChg chg="add del">
          <ac:chgData name="Sharon Rigg" userId="caa9bfd7e97ae0c1" providerId="LiveId" clId="{9D72D23B-30D9-4F40-9D56-9E7469575EC2}" dt="2018-09-10T14:30:43.950" v="1585" actId="26606"/>
          <ac:spMkLst>
            <pc:docMk/>
            <pc:sldMk cId="324916221" sldId="276"/>
            <ac:spMk id="1047" creationId="{5989ADB5-0DAA-42C5-A610-F9DAB022FF3D}"/>
          </ac:spMkLst>
        </pc:spChg>
        <pc:spChg chg="add del">
          <ac:chgData name="Sharon Rigg" userId="caa9bfd7e97ae0c1" providerId="LiveId" clId="{9D72D23B-30D9-4F40-9D56-9E7469575EC2}" dt="2018-09-10T14:30:43.950" v="1585" actId="26606"/>
          <ac:spMkLst>
            <pc:docMk/>
            <pc:sldMk cId="324916221" sldId="276"/>
            <ac:spMk id="1048" creationId="{EC934495-7C01-4C1A-A0D5-B8A9EDD0D584}"/>
          </ac:spMkLst>
        </pc:spChg>
        <pc:spChg chg="add del">
          <ac:chgData name="Sharon Rigg" userId="caa9bfd7e97ae0c1" providerId="LiveId" clId="{9D72D23B-30D9-4F40-9D56-9E7469575EC2}" dt="2018-09-10T14:30:43.950" v="1585" actId="26606"/>
          <ac:spMkLst>
            <pc:docMk/>
            <pc:sldMk cId="324916221" sldId="276"/>
            <ac:spMk id="1049" creationId="{62F3AD55-6875-4CAD-B996-603FCEA931D2}"/>
          </ac:spMkLst>
        </pc:spChg>
        <pc:grpChg chg="add del">
          <ac:chgData name="Sharon Rigg" userId="caa9bfd7e97ae0c1" providerId="LiveId" clId="{9D72D23B-30D9-4F40-9D56-9E7469575EC2}" dt="2018-09-10T14:30:03.106" v="1577" actId="26606"/>
          <ac:grpSpMkLst>
            <pc:docMk/>
            <pc:sldMk cId="324916221" sldId="276"/>
            <ac:grpSpMk id="79" creationId="{F0A39075-AE6C-46D8-9A36-086E45ED5C51}"/>
          </ac:grpSpMkLst>
        </pc:grpChg>
        <pc:grpChg chg="add">
          <ac:chgData name="Sharon Rigg" userId="caa9bfd7e97ae0c1" providerId="LiveId" clId="{9D72D23B-30D9-4F40-9D56-9E7469575EC2}" dt="2018-09-10T14:30:43.950" v="1585" actId="26606"/>
          <ac:grpSpMkLst>
            <pc:docMk/>
            <pc:sldMk cId="324916221" sldId="276"/>
            <ac:grpSpMk id="160" creationId="{F0A39075-AE6C-46D8-9A36-086E45ED5C51}"/>
          </ac:grpSpMkLst>
        </pc:grpChg>
        <pc:grpChg chg="add del">
          <ac:chgData name="Sharon Rigg" userId="caa9bfd7e97ae0c1" providerId="LiveId" clId="{9D72D23B-30D9-4F40-9D56-9E7469575EC2}" dt="2018-09-10T14:30:06.141" v="1579" actId="26606"/>
          <ac:grpSpMkLst>
            <pc:docMk/>
            <pc:sldMk cId="324916221" sldId="276"/>
            <ac:grpSpMk id="1035" creationId="{F0A39075-AE6C-46D8-9A36-086E45ED5C51}"/>
          </ac:grpSpMkLst>
        </pc:grpChg>
        <pc:grpChg chg="add del">
          <ac:chgData name="Sharon Rigg" userId="caa9bfd7e97ae0c1" providerId="LiveId" clId="{9D72D23B-30D9-4F40-9D56-9E7469575EC2}" dt="2018-09-10T14:30:14.052" v="1581" actId="26606"/>
          <ac:grpSpMkLst>
            <pc:docMk/>
            <pc:sldMk cId="324916221" sldId="276"/>
            <ac:grpSpMk id="1039" creationId="{F0A39075-AE6C-46D8-9A36-086E45ED5C51}"/>
          </ac:grpSpMkLst>
        </pc:grpChg>
        <pc:grpChg chg="add del">
          <ac:chgData name="Sharon Rigg" userId="caa9bfd7e97ae0c1" providerId="LiveId" clId="{9D72D23B-30D9-4F40-9D56-9E7469575EC2}" dt="2018-09-10T14:30:43.950" v="1585" actId="26606"/>
          <ac:grpSpMkLst>
            <pc:docMk/>
            <pc:sldMk cId="324916221" sldId="276"/>
            <ac:grpSpMk id="1045" creationId="{F0A39075-AE6C-46D8-9A36-086E45ED5C51}"/>
          </ac:grpSpMkLst>
        </pc:grpChg>
        <pc:picChg chg="add del">
          <ac:chgData name="Sharon Rigg" userId="caa9bfd7e97ae0c1" providerId="LiveId" clId="{9D72D23B-30D9-4F40-9D56-9E7469575EC2}" dt="2018-09-10T14:30:03.106" v="1577" actId="26606"/>
          <ac:picMkLst>
            <pc:docMk/>
            <pc:sldMk cId="324916221" sldId="276"/>
            <ac:picMk id="77" creationId="{B668B10C-F527-4810-8826-AA010AF86AA7}"/>
          </ac:picMkLst>
        </pc:picChg>
        <pc:picChg chg="add">
          <ac:chgData name="Sharon Rigg" userId="caa9bfd7e97ae0c1" providerId="LiveId" clId="{9D72D23B-30D9-4F40-9D56-9E7469575EC2}" dt="2018-09-10T14:30:43.950" v="1585" actId="26606"/>
          <ac:picMkLst>
            <pc:docMk/>
            <pc:sldMk cId="324916221" sldId="276"/>
            <ac:picMk id="158" creationId="{B668B10C-F527-4810-8826-AA010AF86AA7}"/>
          </ac:picMkLst>
        </pc:picChg>
        <pc:picChg chg="add mod ord">
          <ac:chgData name="Sharon Rigg" userId="caa9bfd7e97ae0c1" providerId="LiveId" clId="{9D72D23B-30D9-4F40-9D56-9E7469575EC2}" dt="2018-09-10T14:30:43.950" v="1585" actId="26606"/>
          <ac:picMkLst>
            <pc:docMk/>
            <pc:sldMk cId="324916221" sldId="276"/>
            <ac:picMk id="1026" creationId="{103E0750-F66F-40DC-BD84-930A49378A95}"/>
          </ac:picMkLst>
        </pc:picChg>
        <pc:picChg chg="add mod">
          <ac:chgData name="Sharon Rigg" userId="caa9bfd7e97ae0c1" providerId="LiveId" clId="{9D72D23B-30D9-4F40-9D56-9E7469575EC2}" dt="2018-09-10T14:30:43.950" v="1585" actId="26606"/>
          <ac:picMkLst>
            <pc:docMk/>
            <pc:sldMk cId="324916221" sldId="276"/>
            <ac:picMk id="1028" creationId="{5579493A-73C2-408A-A3D0-4F68EE9BC71C}"/>
          </ac:picMkLst>
        </pc:picChg>
        <pc:picChg chg="add mod ord">
          <ac:chgData name="Sharon Rigg" userId="caa9bfd7e97ae0c1" providerId="LiveId" clId="{9D72D23B-30D9-4F40-9D56-9E7469575EC2}" dt="2018-09-10T14:30:43.950" v="1585" actId="26606"/>
          <ac:picMkLst>
            <pc:docMk/>
            <pc:sldMk cId="324916221" sldId="276"/>
            <ac:picMk id="1030" creationId="{B0177EC4-95D6-4BCF-A326-F83EEFE3DE99}"/>
          </ac:picMkLst>
        </pc:picChg>
        <pc:picChg chg="add mod">
          <ac:chgData name="Sharon Rigg" userId="caa9bfd7e97ae0c1" providerId="LiveId" clId="{9D72D23B-30D9-4F40-9D56-9E7469575EC2}" dt="2018-09-10T14:30:43.950" v="1585" actId="26606"/>
          <ac:picMkLst>
            <pc:docMk/>
            <pc:sldMk cId="324916221" sldId="276"/>
            <ac:picMk id="1032" creationId="{B5B7CA8F-C9BC-4489-A8F2-E26552BDB3E1}"/>
          </ac:picMkLst>
        </pc:picChg>
        <pc:picChg chg="add del">
          <ac:chgData name="Sharon Rigg" userId="caa9bfd7e97ae0c1" providerId="LiveId" clId="{9D72D23B-30D9-4F40-9D56-9E7469575EC2}" dt="2018-09-10T14:30:06.141" v="1579" actId="26606"/>
          <ac:picMkLst>
            <pc:docMk/>
            <pc:sldMk cId="324916221" sldId="276"/>
            <ac:picMk id="1034" creationId="{B668B10C-F527-4810-8826-AA010AF86AA7}"/>
          </ac:picMkLst>
        </pc:picChg>
        <pc:picChg chg="add del">
          <ac:chgData name="Sharon Rigg" userId="caa9bfd7e97ae0c1" providerId="LiveId" clId="{9D72D23B-30D9-4F40-9D56-9E7469575EC2}" dt="2018-09-10T14:30:14.052" v="1581" actId="26606"/>
          <ac:picMkLst>
            <pc:docMk/>
            <pc:sldMk cId="324916221" sldId="276"/>
            <ac:picMk id="1038" creationId="{B668B10C-F527-4810-8826-AA010AF86AA7}"/>
          </ac:picMkLst>
        </pc:picChg>
        <pc:picChg chg="add del">
          <ac:chgData name="Sharon Rigg" userId="caa9bfd7e97ae0c1" providerId="LiveId" clId="{9D72D23B-30D9-4F40-9D56-9E7469575EC2}" dt="2018-09-10T14:30:43.950" v="1585" actId="26606"/>
          <ac:picMkLst>
            <pc:docMk/>
            <pc:sldMk cId="324916221" sldId="276"/>
            <ac:picMk id="1044" creationId="{B668B10C-F527-4810-8826-AA010AF86AA7}"/>
          </ac:picMkLst>
        </pc:picChg>
      </pc:sldChg>
      <pc:sldChg chg="modSp add">
        <pc:chgData name="Sharon Rigg" userId="caa9bfd7e97ae0c1" providerId="LiveId" clId="{9D72D23B-30D9-4F40-9D56-9E7469575EC2}" dt="2018-09-10T03:59:15.240" v="672" actId="20577"/>
        <pc:sldMkLst>
          <pc:docMk/>
          <pc:sldMk cId="489135849" sldId="277"/>
        </pc:sldMkLst>
        <pc:spChg chg="mod">
          <ac:chgData name="Sharon Rigg" userId="caa9bfd7e97ae0c1" providerId="LiveId" clId="{9D72D23B-30D9-4F40-9D56-9E7469575EC2}" dt="2018-09-10T03:59:15.240" v="672" actId="20577"/>
          <ac:spMkLst>
            <pc:docMk/>
            <pc:sldMk cId="489135849" sldId="277"/>
            <ac:spMk id="3" creationId="{5536FF50-0ECB-4363-BEC8-C5C2782D6979}"/>
          </ac:spMkLst>
        </pc:spChg>
      </pc:sldChg>
      <pc:sldChg chg="add">
        <pc:chgData name="Sharon Rigg" userId="caa9bfd7e97ae0c1" providerId="LiveId" clId="{9D72D23B-30D9-4F40-9D56-9E7469575EC2}" dt="2018-09-10T03:52:59.630" v="427"/>
        <pc:sldMkLst>
          <pc:docMk/>
          <pc:sldMk cId="3758279945" sldId="278"/>
        </pc:sldMkLst>
      </pc:sldChg>
      <pc:sldChg chg="addSp delSp modSp add del mod setBg setClrOvrMap">
        <pc:chgData name="Sharon Rigg" userId="caa9bfd7e97ae0c1" providerId="LiveId" clId="{9D72D23B-30D9-4F40-9D56-9E7469575EC2}" dt="2018-09-10T14:31:18.162" v="1591" actId="26606"/>
        <pc:sldMkLst>
          <pc:docMk/>
          <pc:sldMk cId="1407214519" sldId="279"/>
        </pc:sldMkLst>
        <pc:spChg chg="mod">
          <ac:chgData name="Sharon Rigg" userId="caa9bfd7e97ae0c1" providerId="LiveId" clId="{9D72D23B-30D9-4F40-9D56-9E7469575EC2}" dt="2018-09-10T14:31:18.162" v="1591" actId="26606"/>
          <ac:spMkLst>
            <pc:docMk/>
            <pc:sldMk cId="1407214519" sldId="279"/>
            <ac:spMk id="2" creationId="{DC35525C-3529-46B5-9AF0-6ED381C5F9E9}"/>
          </ac:spMkLst>
        </pc:spChg>
        <pc:spChg chg="add del">
          <ac:chgData name="Sharon Rigg" userId="caa9bfd7e97ae0c1" providerId="LiveId" clId="{9D72D23B-30D9-4F40-9D56-9E7469575EC2}" dt="2018-09-10T14:31:18.162" v="1591" actId="26606"/>
          <ac:spMkLst>
            <pc:docMk/>
            <pc:sldMk cId="1407214519" sldId="279"/>
            <ac:spMk id="3" creationId="{5536FF50-0ECB-4363-BEC8-C5C2782D6979}"/>
          </ac:spMkLst>
        </pc:spChg>
        <pc:spChg chg="add del">
          <ac:chgData name="Sharon Rigg" userId="caa9bfd7e97ae0c1" providerId="LiveId" clId="{9D72D23B-30D9-4F40-9D56-9E7469575EC2}" dt="2018-09-10T14:31:11.881" v="1589" actId="26606"/>
          <ac:spMkLst>
            <pc:docMk/>
            <pc:sldMk cId="1407214519" sldId="279"/>
            <ac:spMk id="11" creationId="{709214B8-667E-48C3-AA1D-F37E71816378}"/>
          </ac:spMkLst>
        </pc:spChg>
        <pc:spChg chg="add del">
          <ac:chgData name="Sharon Rigg" userId="caa9bfd7e97ae0c1" providerId="LiveId" clId="{9D72D23B-30D9-4F40-9D56-9E7469575EC2}" dt="2018-09-10T14:31:00.520" v="1587" actId="26606"/>
          <ac:spMkLst>
            <pc:docMk/>
            <pc:sldMk cId="1407214519" sldId="279"/>
            <ac:spMk id="96" creationId="{BDD0EE9F-9E3C-462E-A179-E83BAF11BA94}"/>
          </ac:spMkLst>
        </pc:spChg>
        <pc:spChg chg="add del">
          <ac:chgData name="Sharon Rigg" userId="caa9bfd7e97ae0c1" providerId="LiveId" clId="{9D72D23B-30D9-4F40-9D56-9E7469575EC2}" dt="2018-09-10T14:31:18.162" v="1591" actId="26606"/>
          <ac:spMkLst>
            <pc:docMk/>
            <pc:sldMk cId="1407214519" sldId="279"/>
            <ac:spMk id="128" creationId="{F04D02B2-0CF7-407E-A7F3-CEB52ABEB2A6}"/>
          </ac:spMkLst>
        </pc:spChg>
        <pc:spChg chg="add del">
          <ac:chgData name="Sharon Rigg" userId="caa9bfd7e97ae0c1" providerId="LiveId" clId="{9D72D23B-30D9-4F40-9D56-9E7469575EC2}" dt="2018-09-10T14:31:11.881" v="1589" actId="26606"/>
          <ac:spMkLst>
            <pc:docMk/>
            <pc:sldMk cId="1407214519" sldId="279"/>
            <ac:spMk id="129" creationId="{CFAECD72-6B19-4445-98D4-3F2EC8ADC422}"/>
          </ac:spMkLst>
        </pc:spChg>
        <pc:spChg chg="add del">
          <ac:chgData name="Sharon Rigg" userId="caa9bfd7e97ae0c1" providerId="LiveId" clId="{9D72D23B-30D9-4F40-9D56-9E7469575EC2}" dt="2018-09-10T14:31:18.162" v="1591" actId="26606"/>
          <ac:spMkLst>
            <pc:docMk/>
            <pc:sldMk cId="1407214519" sldId="279"/>
            <ac:spMk id="161" creationId="{9A6CAB08-AD55-4410-9A2A-31FA98F247DA}"/>
          </ac:spMkLst>
        </pc:spChg>
        <pc:grpChg chg="add del">
          <ac:chgData name="Sharon Rigg" userId="caa9bfd7e97ae0c1" providerId="LiveId" clId="{9D72D23B-30D9-4F40-9D56-9E7469575EC2}" dt="2018-09-10T14:31:11.881" v="1589" actId="26606"/>
          <ac:grpSpMkLst>
            <pc:docMk/>
            <pc:sldMk cId="1407214519" sldId="279"/>
            <ac:grpSpMk id="7" creationId="{5F6E419E-7478-4531-823C-58DF7A10FA85}"/>
          </ac:grpSpMkLst>
        </pc:grpChg>
        <pc:grpChg chg="add del">
          <ac:chgData name="Sharon Rigg" userId="caa9bfd7e97ae0c1" providerId="LiveId" clId="{9D72D23B-30D9-4F40-9D56-9E7469575EC2}" dt="2018-09-10T14:31:11.881" v="1589" actId="26606"/>
          <ac:grpSpMkLst>
            <pc:docMk/>
            <pc:sldMk cId="1407214519" sldId="279"/>
            <ac:grpSpMk id="9" creationId="{71B927C1-9798-4C5C-B5C1-533BAC6E53B9}"/>
          </ac:grpSpMkLst>
        </pc:grpChg>
        <pc:grpChg chg="add del">
          <ac:chgData name="Sharon Rigg" userId="caa9bfd7e97ae0c1" providerId="LiveId" clId="{9D72D23B-30D9-4F40-9D56-9E7469575EC2}" dt="2018-09-10T14:31:00.520" v="1587" actId="26606"/>
          <ac:grpSpMkLst>
            <pc:docMk/>
            <pc:sldMk cId="1407214519" sldId="279"/>
            <ac:grpSpMk id="12" creationId="{5F6E419E-7478-4531-823C-58DF7A10FA85}"/>
          </ac:grpSpMkLst>
        </pc:grpChg>
        <pc:grpChg chg="add del">
          <ac:chgData name="Sharon Rigg" userId="caa9bfd7e97ae0c1" providerId="LiveId" clId="{9D72D23B-30D9-4F40-9D56-9E7469575EC2}" dt="2018-09-10T14:31:00.520" v="1587" actId="26606"/>
          <ac:grpSpMkLst>
            <pc:docMk/>
            <pc:sldMk cId="1407214519" sldId="279"/>
            <ac:grpSpMk id="55" creationId="{71B927C1-9798-4C5C-B5C1-533BAC6E53B9}"/>
          </ac:grpSpMkLst>
        </pc:grpChg>
        <pc:grpChg chg="add del">
          <ac:chgData name="Sharon Rigg" userId="caa9bfd7e97ae0c1" providerId="LiveId" clId="{9D72D23B-30D9-4F40-9D56-9E7469575EC2}" dt="2018-09-10T14:31:18.162" v="1591" actId="26606"/>
          <ac:grpSpMkLst>
            <pc:docMk/>
            <pc:sldMk cId="1407214519" sldId="279"/>
            <ac:grpSpMk id="95" creationId="{5F6E419E-7478-4531-823C-58DF7A10FA85}"/>
          </ac:grpSpMkLst>
        </pc:grpChg>
        <pc:grpChg chg="add del">
          <ac:chgData name="Sharon Rigg" userId="caa9bfd7e97ae0c1" providerId="LiveId" clId="{9D72D23B-30D9-4F40-9D56-9E7469575EC2}" dt="2018-09-10T14:31:11.881" v="1589" actId="26606"/>
          <ac:grpSpMkLst>
            <pc:docMk/>
            <pc:sldMk cId="1407214519" sldId="279"/>
            <ac:grpSpMk id="100" creationId="{85132FC3-C8B8-4E24-B4EB-C76C32ABCCB3}"/>
          </ac:grpSpMkLst>
        </pc:grpChg>
        <pc:grpChg chg="add del">
          <ac:chgData name="Sharon Rigg" userId="caa9bfd7e97ae0c1" providerId="LiveId" clId="{9D72D23B-30D9-4F40-9D56-9E7469575EC2}" dt="2018-09-10T14:31:18.162" v="1591" actId="26606"/>
          <ac:grpSpMkLst>
            <pc:docMk/>
            <pc:sldMk cId="1407214519" sldId="279"/>
            <ac:grpSpMk id="126" creationId="{71B927C1-9798-4C5C-B5C1-533BAC6E53B9}"/>
          </ac:grpSpMkLst>
        </pc:grpChg>
        <pc:grpChg chg="add del">
          <ac:chgData name="Sharon Rigg" userId="caa9bfd7e97ae0c1" providerId="LiveId" clId="{9D72D23B-30D9-4F40-9D56-9E7469575EC2}" dt="2018-09-10T14:31:18.162" v="1591" actId="26606"/>
          <ac:grpSpMkLst>
            <pc:docMk/>
            <pc:sldMk cId="1407214519" sldId="279"/>
            <ac:grpSpMk id="130" creationId="{C6DDA51F-AA5F-45C8-84DC-CEAE96F27A80}"/>
          </ac:grpSpMkLst>
        </pc:grpChg>
        <pc:grpChg chg="add del">
          <ac:chgData name="Sharon Rigg" userId="caa9bfd7e97ae0c1" providerId="LiveId" clId="{9D72D23B-30D9-4F40-9D56-9E7469575EC2}" dt="2018-09-10T14:31:11.881" v="1589" actId="26606"/>
          <ac:grpSpMkLst>
            <pc:docMk/>
            <pc:sldMk cId="1407214519" sldId="279"/>
            <ac:grpSpMk id="131" creationId="{6D058ED1-DE24-43E9-AB09-5EBBD0AB78EC}"/>
          </ac:grpSpMkLst>
        </pc:grpChg>
        <pc:grpChg chg="add del">
          <ac:chgData name="Sharon Rigg" userId="caa9bfd7e97ae0c1" providerId="LiveId" clId="{9D72D23B-30D9-4F40-9D56-9E7469575EC2}" dt="2018-09-10T14:31:18.162" v="1591" actId="26606"/>
          <ac:grpSpMkLst>
            <pc:docMk/>
            <pc:sldMk cId="1407214519" sldId="279"/>
            <ac:grpSpMk id="162" creationId="{652DAC3A-4FD0-4A8F-92B6-435AA80392DA}"/>
          </ac:grpSpMkLst>
        </pc:grpChg>
        <pc:graphicFrameChg chg="add del">
          <ac:chgData name="Sharon Rigg" userId="caa9bfd7e97ae0c1" providerId="LiveId" clId="{9D72D23B-30D9-4F40-9D56-9E7469575EC2}" dt="2018-09-10T14:31:00.520" v="1587" actId="26606"/>
          <ac:graphicFrameMkLst>
            <pc:docMk/>
            <pc:sldMk cId="1407214519" sldId="279"/>
            <ac:graphicFrameMk id="5" creationId="{D1B5D8A4-D4F0-458F-825A-5E4A9231CFA8}"/>
          </ac:graphicFrameMkLst>
        </pc:graphicFrameChg>
        <pc:graphicFrameChg chg="add del">
          <ac:chgData name="Sharon Rigg" userId="caa9bfd7e97ae0c1" providerId="LiveId" clId="{9D72D23B-30D9-4F40-9D56-9E7469575EC2}" dt="2018-09-10T14:31:11.881" v="1589" actId="26606"/>
          <ac:graphicFrameMkLst>
            <pc:docMk/>
            <pc:sldMk cId="1407214519" sldId="279"/>
            <ac:graphicFrameMk id="52" creationId="{2AAD4362-530A-4188-9C5A-E2527270948F}"/>
          </ac:graphicFrameMkLst>
        </pc:graphicFrameChg>
        <pc:graphicFrameChg chg="add del">
          <ac:chgData name="Sharon Rigg" userId="caa9bfd7e97ae0c1" providerId="LiveId" clId="{9D72D23B-30D9-4F40-9D56-9E7469575EC2}" dt="2018-09-10T14:31:18.162" v="1591" actId="26606"/>
          <ac:graphicFrameMkLst>
            <pc:docMk/>
            <pc:sldMk cId="1407214519" sldId="279"/>
            <ac:graphicFrameMk id="163" creationId="{FA632141-81A3-4386-AD8A-A2680F0813A5}"/>
          </ac:graphicFrameMkLst>
        </pc:graphicFrameChg>
        <pc:picChg chg="add del">
          <ac:chgData name="Sharon Rigg" userId="caa9bfd7e97ae0c1" providerId="LiveId" clId="{9D72D23B-30D9-4F40-9D56-9E7469575EC2}" dt="2018-09-10T14:31:11.881" v="1589" actId="26606"/>
          <ac:picMkLst>
            <pc:docMk/>
            <pc:sldMk cId="1407214519" sldId="279"/>
            <ac:picMk id="6" creationId="{D315EA7A-503F-4861-9A7A-86476406AFCE}"/>
          </ac:picMkLst>
        </pc:picChg>
        <pc:picChg chg="add del">
          <ac:chgData name="Sharon Rigg" userId="caa9bfd7e97ae0c1" providerId="LiveId" clId="{9D72D23B-30D9-4F40-9D56-9E7469575EC2}" dt="2018-09-10T14:31:11.881" v="1589" actId="26606"/>
          <ac:picMkLst>
            <pc:docMk/>
            <pc:sldMk cId="1407214519" sldId="279"/>
            <ac:picMk id="8" creationId="{9018343C-0778-41DD-9B4B-DD35C7325022}"/>
          </ac:picMkLst>
        </pc:picChg>
        <pc:picChg chg="add del">
          <ac:chgData name="Sharon Rigg" userId="caa9bfd7e97ae0c1" providerId="LiveId" clId="{9D72D23B-30D9-4F40-9D56-9E7469575EC2}" dt="2018-09-10T14:31:00.520" v="1587" actId="26606"/>
          <ac:picMkLst>
            <pc:docMk/>
            <pc:sldMk cId="1407214519" sldId="279"/>
            <ac:picMk id="10" creationId="{D315EA7A-503F-4861-9A7A-86476406AFCE}"/>
          </ac:picMkLst>
        </pc:picChg>
        <pc:picChg chg="add del">
          <ac:chgData name="Sharon Rigg" userId="caa9bfd7e97ae0c1" providerId="LiveId" clId="{9D72D23B-30D9-4F40-9D56-9E7469575EC2}" dt="2018-09-10T14:31:00.520" v="1587" actId="26606"/>
          <ac:picMkLst>
            <pc:docMk/>
            <pc:sldMk cId="1407214519" sldId="279"/>
            <ac:picMk id="53" creationId="{9018343C-0778-41DD-9B4B-DD35C7325022}"/>
          </ac:picMkLst>
        </pc:picChg>
        <pc:picChg chg="add del">
          <ac:chgData name="Sharon Rigg" userId="caa9bfd7e97ae0c1" providerId="LiveId" clId="{9D72D23B-30D9-4F40-9D56-9E7469575EC2}" dt="2018-09-10T14:31:18.162" v="1591" actId="26606"/>
          <ac:picMkLst>
            <pc:docMk/>
            <pc:sldMk cId="1407214519" sldId="279"/>
            <ac:picMk id="54" creationId="{D315EA7A-503F-4861-9A7A-86476406AFCE}"/>
          </ac:picMkLst>
        </pc:picChg>
        <pc:picChg chg="add del">
          <ac:chgData name="Sharon Rigg" userId="caa9bfd7e97ae0c1" providerId="LiveId" clId="{9D72D23B-30D9-4F40-9D56-9E7469575EC2}" dt="2018-09-10T14:31:18.162" v="1591" actId="26606"/>
          <ac:picMkLst>
            <pc:docMk/>
            <pc:sldMk cId="1407214519" sldId="279"/>
            <ac:picMk id="97" creationId="{9018343C-0778-41DD-9B4B-DD35C7325022}"/>
          </ac:picMkLst>
        </pc:picChg>
        <pc:picChg chg="add del">
          <ac:chgData name="Sharon Rigg" userId="caa9bfd7e97ae0c1" providerId="LiveId" clId="{9D72D23B-30D9-4F40-9D56-9E7469575EC2}" dt="2018-09-10T14:31:11.881" v="1589" actId="26606"/>
          <ac:picMkLst>
            <pc:docMk/>
            <pc:sldMk cId="1407214519" sldId="279"/>
            <ac:picMk id="98" creationId="{49290607-5038-40A2-A8FD-A1B8330942BB}"/>
          </ac:picMkLst>
        </pc:picChg>
        <pc:picChg chg="add del">
          <ac:chgData name="Sharon Rigg" userId="caa9bfd7e97ae0c1" providerId="LiveId" clId="{9D72D23B-30D9-4F40-9D56-9E7469575EC2}" dt="2018-09-10T14:31:18.162" v="1591" actId="26606"/>
          <ac:picMkLst>
            <pc:docMk/>
            <pc:sldMk cId="1407214519" sldId="279"/>
            <ac:picMk id="127" creationId="{FD8ABCF5-CC25-4369-8CA0-1016BADA2EC1}"/>
          </ac:picMkLst>
        </pc:picChg>
        <pc:picChg chg="add del">
          <ac:chgData name="Sharon Rigg" userId="caa9bfd7e97ae0c1" providerId="LiveId" clId="{9D72D23B-30D9-4F40-9D56-9E7469575EC2}" dt="2018-09-10T14:31:18.162" v="1591" actId="26606"/>
          <ac:picMkLst>
            <pc:docMk/>
            <pc:sldMk cId="1407214519" sldId="279"/>
            <ac:picMk id="160" creationId="{CB54E949-8598-44D5-95F6-C31D8E650024}"/>
          </ac:picMkLst>
        </pc:picChg>
      </pc:sldChg>
      <pc:sldChg chg="modSp add">
        <pc:chgData name="Sharon Rigg" userId="caa9bfd7e97ae0c1" providerId="LiveId" clId="{9D72D23B-30D9-4F40-9D56-9E7469575EC2}" dt="2018-09-10T03:58:15.748" v="625" actId="20577"/>
        <pc:sldMkLst>
          <pc:docMk/>
          <pc:sldMk cId="703003416" sldId="280"/>
        </pc:sldMkLst>
        <pc:spChg chg="mod">
          <ac:chgData name="Sharon Rigg" userId="caa9bfd7e97ae0c1" providerId="LiveId" clId="{9D72D23B-30D9-4F40-9D56-9E7469575EC2}" dt="2018-09-10T03:56:55.835" v="563" actId="20577"/>
          <ac:spMkLst>
            <pc:docMk/>
            <pc:sldMk cId="703003416" sldId="280"/>
            <ac:spMk id="2" creationId="{DC35525C-3529-46B5-9AF0-6ED381C5F9E9}"/>
          </ac:spMkLst>
        </pc:spChg>
        <pc:spChg chg="mod">
          <ac:chgData name="Sharon Rigg" userId="caa9bfd7e97ae0c1" providerId="LiveId" clId="{9D72D23B-30D9-4F40-9D56-9E7469575EC2}" dt="2018-09-10T03:58:15.748" v="625" actId="20577"/>
          <ac:spMkLst>
            <pc:docMk/>
            <pc:sldMk cId="703003416" sldId="280"/>
            <ac:spMk id="3" creationId="{5536FF50-0ECB-4363-BEC8-C5C2782D6979}"/>
          </ac:spMkLst>
        </pc:spChg>
      </pc:sldChg>
      <pc:sldChg chg="modSp add">
        <pc:chgData name="Sharon Rigg" userId="caa9bfd7e97ae0c1" providerId="LiveId" clId="{9D72D23B-30D9-4F40-9D56-9E7469575EC2}" dt="2018-09-10T19:08:08.670" v="1745" actId="114"/>
        <pc:sldMkLst>
          <pc:docMk/>
          <pc:sldMk cId="2299699694" sldId="281"/>
        </pc:sldMkLst>
        <pc:spChg chg="mod">
          <ac:chgData name="Sharon Rigg" userId="caa9bfd7e97ae0c1" providerId="LiveId" clId="{9D72D23B-30D9-4F40-9D56-9E7469575EC2}" dt="2018-09-10T03:59:55.040" v="682" actId="20577"/>
          <ac:spMkLst>
            <pc:docMk/>
            <pc:sldMk cId="2299699694" sldId="281"/>
            <ac:spMk id="2" creationId="{DC35525C-3529-46B5-9AF0-6ED381C5F9E9}"/>
          </ac:spMkLst>
        </pc:spChg>
        <pc:spChg chg="mod">
          <ac:chgData name="Sharon Rigg" userId="caa9bfd7e97ae0c1" providerId="LiveId" clId="{9D72D23B-30D9-4F40-9D56-9E7469575EC2}" dt="2018-09-10T19:08:08.670" v="1745" actId="114"/>
          <ac:spMkLst>
            <pc:docMk/>
            <pc:sldMk cId="2299699694" sldId="281"/>
            <ac:spMk id="3" creationId="{5536FF50-0ECB-4363-BEC8-C5C2782D6979}"/>
          </ac:spMkLst>
        </pc:spChg>
      </pc:sldChg>
      <pc:sldChg chg="add">
        <pc:chgData name="Sharon Rigg" userId="caa9bfd7e97ae0c1" providerId="LiveId" clId="{9D72D23B-30D9-4F40-9D56-9E7469575EC2}" dt="2018-09-10T04:05:12.017" v="819"/>
        <pc:sldMkLst>
          <pc:docMk/>
          <pc:sldMk cId="3109486112"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57E6-1CCF-4439-ABD6-B33E5E3334AF}"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43CDD-33A4-4CDF-A1FF-E5B42C47171D}" type="slidenum">
              <a:rPr lang="en-US" smtClean="0"/>
              <a:t>‹#›</a:t>
            </a:fld>
            <a:endParaRPr lang="en-US"/>
          </a:p>
        </p:txBody>
      </p:sp>
    </p:spTree>
    <p:extLst>
      <p:ext uri="{BB962C8B-B14F-4D97-AF65-F5344CB8AC3E}">
        <p14:creationId xmlns:p14="http://schemas.microsoft.com/office/powerpoint/2010/main" val="381426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a:t>
            </a:fld>
            <a:endParaRPr lang="en-US"/>
          </a:p>
        </p:txBody>
      </p:sp>
    </p:spTree>
    <p:extLst>
      <p:ext uri="{BB962C8B-B14F-4D97-AF65-F5344CB8AC3E}">
        <p14:creationId xmlns:p14="http://schemas.microsoft.com/office/powerpoint/2010/main" val="110522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11</a:t>
            </a:fld>
            <a:endParaRPr lang="en-US"/>
          </a:p>
        </p:txBody>
      </p:sp>
    </p:spTree>
    <p:extLst>
      <p:ext uri="{BB962C8B-B14F-4D97-AF65-F5344CB8AC3E}">
        <p14:creationId xmlns:p14="http://schemas.microsoft.com/office/powerpoint/2010/main" val="281370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12</a:t>
            </a:fld>
            <a:endParaRPr lang="en-US"/>
          </a:p>
        </p:txBody>
      </p:sp>
    </p:spTree>
    <p:extLst>
      <p:ext uri="{BB962C8B-B14F-4D97-AF65-F5344CB8AC3E}">
        <p14:creationId xmlns:p14="http://schemas.microsoft.com/office/powerpoint/2010/main" val="3087230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13</a:t>
            </a:fld>
            <a:endParaRPr lang="en-US"/>
          </a:p>
        </p:txBody>
      </p:sp>
    </p:spTree>
    <p:extLst>
      <p:ext uri="{BB962C8B-B14F-4D97-AF65-F5344CB8AC3E}">
        <p14:creationId xmlns:p14="http://schemas.microsoft.com/office/powerpoint/2010/main" val="181474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14</a:t>
            </a:fld>
            <a:endParaRPr lang="en-US"/>
          </a:p>
        </p:txBody>
      </p:sp>
    </p:spTree>
    <p:extLst>
      <p:ext uri="{BB962C8B-B14F-4D97-AF65-F5344CB8AC3E}">
        <p14:creationId xmlns:p14="http://schemas.microsoft.com/office/powerpoint/2010/main" val="306835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15</a:t>
            </a:fld>
            <a:endParaRPr lang="en-US"/>
          </a:p>
        </p:txBody>
      </p:sp>
    </p:spTree>
    <p:extLst>
      <p:ext uri="{BB962C8B-B14F-4D97-AF65-F5344CB8AC3E}">
        <p14:creationId xmlns:p14="http://schemas.microsoft.com/office/powerpoint/2010/main" val="354777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16</a:t>
            </a:fld>
            <a:endParaRPr lang="en-US"/>
          </a:p>
        </p:txBody>
      </p:sp>
    </p:spTree>
    <p:extLst>
      <p:ext uri="{BB962C8B-B14F-4D97-AF65-F5344CB8AC3E}">
        <p14:creationId xmlns:p14="http://schemas.microsoft.com/office/powerpoint/2010/main" val="306258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17</a:t>
            </a:fld>
            <a:endParaRPr lang="en-US"/>
          </a:p>
        </p:txBody>
      </p:sp>
    </p:spTree>
    <p:extLst>
      <p:ext uri="{BB962C8B-B14F-4D97-AF65-F5344CB8AC3E}">
        <p14:creationId xmlns:p14="http://schemas.microsoft.com/office/powerpoint/2010/main" val="4223572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18</a:t>
            </a:fld>
            <a:endParaRPr lang="en-US"/>
          </a:p>
        </p:txBody>
      </p:sp>
    </p:spTree>
    <p:extLst>
      <p:ext uri="{BB962C8B-B14F-4D97-AF65-F5344CB8AC3E}">
        <p14:creationId xmlns:p14="http://schemas.microsoft.com/office/powerpoint/2010/main" val="2328268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19</a:t>
            </a:fld>
            <a:endParaRPr lang="en-US"/>
          </a:p>
        </p:txBody>
      </p:sp>
    </p:spTree>
    <p:extLst>
      <p:ext uri="{BB962C8B-B14F-4D97-AF65-F5344CB8AC3E}">
        <p14:creationId xmlns:p14="http://schemas.microsoft.com/office/powerpoint/2010/main" val="2391240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20</a:t>
            </a:fld>
            <a:endParaRPr lang="en-US"/>
          </a:p>
        </p:txBody>
      </p:sp>
    </p:spTree>
    <p:extLst>
      <p:ext uri="{BB962C8B-B14F-4D97-AF65-F5344CB8AC3E}">
        <p14:creationId xmlns:p14="http://schemas.microsoft.com/office/powerpoint/2010/main" val="43719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3</a:t>
            </a:fld>
            <a:endParaRPr lang="en-US"/>
          </a:p>
        </p:txBody>
      </p:sp>
    </p:spTree>
    <p:extLst>
      <p:ext uri="{BB962C8B-B14F-4D97-AF65-F5344CB8AC3E}">
        <p14:creationId xmlns:p14="http://schemas.microsoft.com/office/powerpoint/2010/main" val="489862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21</a:t>
            </a:fld>
            <a:endParaRPr lang="en-US"/>
          </a:p>
        </p:txBody>
      </p:sp>
    </p:spTree>
    <p:extLst>
      <p:ext uri="{BB962C8B-B14F-4D97-AF65-F5344CB8AC3E}">
        <p14:creationId xmlns:p14="http://schemas.microsoft.com/office/powerpoint/2010/main" val="1610739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22</a:t>
            </a:fld>
            <a:endParaRPr lang="en-US"/>
          </a:p>
        </p:txBody>
      </p:sp>
    </p:spTree>
    <p:extLst>
      <p:ext uri="{BB962C8B-B14F-4D97-AF65-F5344CB8AC3E}">
        <p14:creationId xmlns:p14="http://schemas.microsoft.com/office/powerpoint/2010/main" val="32478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4</a:t>
            </a:fld>
            <a:endParaRPr lang="en-US"/>
          </a:p>
        </p:txBody>
      </p:sp>
    </p:spTree>
    <p:extLst>
      <p:ext uri="{BB962C8B-B14F-4D97-AF65-F5344CB8AC3E}">
        <p14:creationId xmlns:p14="http://schemas.microsoft.com/office/powerpoint/2010/main" val="327926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5</a:t>
            </a:fld>
            <a:endParaRPr lang="en-US"/>
          </a:p>
        </p:txBody>
      </p:sp>
    </p:spTree>
    <p:extLst>
      <p:ext uri="{BB962C8B-B14F-4D97-AF65-F5344CB8AC3E}">
        <p14:creationId xmlns:p14="http://schemas.microsoft.com/office/powerpoint/2010/main" val="53546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6</a:t>
            </a:fld>
            <a:endParaRPr lang="en-US"/>
          </a:p>
        </p:txBody>
      </p:sp>
    </p:spTree>
    <p:extLst>
      <p:ext uri="{BB962C8B-B14F-4D97-AF65-F5344CB8AC3E}">
        <p14:creationId xmlns:p14="http://schemas.microsoft.com/office/powerpoint/2010/main" val="37220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7</a:t>
            </a:fld>
            <a:endParaRPr lang="en-US"/>
          </a:p>
        </p:txBody>
      </p:sp>
    </p:spTree>
    <p:extLst>
      <p:ext uri="{BB962C8B-B14F-4D97-AF65-F5344CB8AC3E}">
        <p14:creationId xmlns:p14="http://schemas.microsoft.com/office/powerpoint/2010/main" val="108796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8</a:t>
            </a:fld>
            <a:endParaRPr lang="en-US"/>
          </a:p>
        </p:txBody>
      </p:sp>
    </p:spTree>
    <p:extLst>
      <p:ext uri="{BB962C8B-B14F-4D97-AF65-F5344CB8AC3E}">
        <p14:creationId xmlns:p14="http://schemas.microsoft.com/office/powerpoint/2010/main" val="332418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9</a:t>
            </a:fld>
            <a:endParaRPr lang="en-US"/>
          </a:p>
        </p:txBody>
      </p:sp>
    </p:spTree>
    <p:extLst>
      <p:ext uri="{BB962C8B-B14F-4D97-AF65-F5344CB8AC3E}">
        <p14:creationId xmlns:p14="http://schemas.microsoft.com/office/powerpoint/2010/main" val="237030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Sharon - </a:t>
            </a:r>
            <a:r>
              <a:rPr lang="en-US" dirty="0">
                <a:effectLst/>
              </a:rPr>
              <a:t>I am a WEST. Sometimes I forget to be warm and fuzzy when dealing with tasks. </a:t>
            </a:r>
            <a:endParaRPr lang="en-US" dirty="0"/>
          </a:p>
        </p:txBody>
      </p:sp>
      <p:sp>
        <p:nvSpPr>
          <p:cNvPr id="4" name="Slide Number Placeholder 3"/>
          <p:cNvSpPr>
            <a:spLocks noGrp="1"/>
          </p:cNvSpPr>
          <p:nvPr>
            <p:ph type="sldNum" sz="quarter" idx="5"/>
          </p:nvPr>
        </p:nvSpPr>
        <p:spPr/>
        <p:txBody>
          <a:bodyPr/>
          <a:lstStyle/>
          <a:p>
            <a:fld id="{1B843CDD-33A4-4CDF-A1FF-E5B42C47171D}" type="slidenum">
              <a:rPr lang="en-US" smtClean="0"/>
              <a:t>10</a:t>
            </a:fld>
            <a:endParaRPr lang="en-US"/>
          </a:p>
        </p:txBody>
      </p:sp>
    </p:spTree>
    <p:extLst>
      <p:ext uri="{BB962C8B-B14F-4D97-AF65-F5344CB8AC3E}">
        <p14:creationId xmlns:p14="http://schemas.microsoft.com/office/powerpoint/2010/main" val="558188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pilib.screenstepslive.com/s/currentCS/m/79833/l/932382-installing-vs-co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irstinspires.org/robotics/frc/blog/2019-wpili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10FF-B712-4F89-B3ED-7D437E27F275}"/>
              </a:ext>
            </a:extLst>
          </p:cNvPr>
          <p:cNvSpPr>
            <a:spLocks noGrp="1"/>
          </p:cNvSpPr>
          <p:nvPr>
            <p:ph type="ctrTitle"/>
          </p:nvPr>
        </p:nvSpPr>
        <p:spPr>
          <a:xfrm>
            <a:off x="6580635" y="1113282"/>
            <a:ext cx="4966332" cy="2396681"/>
          </a:xfrm>
        </p:spPr>
        <p:txBody>
          <a:bodyPr>
            <a:normAutofit/>
          </a:bodyPr>
          <a:lstStyle/>
          <a:p>
            <a:r>
              <a:rPr lang="en-US"/>
              <a:t>FRC 6995 NOMAD</a:t>
            </a:r>
            <a:endParaRPr lang="en-US" dirty="0"/>
          </a:p>
        </p:txBody>
      </p:sp>
      <p:sp>
        <p:nvSpPr>
          <p:cNvPr id="3" name="Subtitle 2">
            <a:extLst>
              <a:ext uri="{FF2B5EF4-FFF2-40B4-BE49-F238E27FC236}">
                <a16:creationId xmlns:a16="http://schemas.microsoft.com/office/drawing/2014/main" id="{6D5A761C-3E97-44F8-827F-30739026D5E9}"/>
              </a:ext>
            </a:extLst>
          </p:cNvPr>
          <p:cNvSpPr>
            <a:spLocks noGrp="1"/>
          </p:cNvSpPr>
          <p:nvPr>
            <p:ph type="subTitle" idx="1"/>
          </p:nvPr>
        </p:nvSpPr>
        <p:spPr>
          <a:xfrm>
            <a:off x="6580634" y="3602038"/>
            <a:ext cx="4966333" cy="2052720"/>
          </a:xfrm>
        </p:spPr>
        <p:txBody>
          <a:bodyPr>
            <a:normAutofit/>
          </a:bodyPr>
          <a:lstStyle/>
          <a:p>
            <a:r>
              <a:rPr lang="en-US"/>
              <a:t>Software training 101</a:t>
            </a:r>
            <a:endParaRPr lang="en-US" dirty="0"/>
          </a:p>
        </p:txBody>
      </p:sp>
      <p:sp>
        <p:nvSpPr>
          <p:cNvPr id="11" name="Round Diagonal Corner Rectangle 6">
            <a:extLst>
              <a:ext uri="{FF2B5EF4-FFF2-40B4-BE49-F238E27FC236}">
                <a16:creationId xmlns:a16="http://schemas.microsoft.com/office/drawing/2014/main" id="{DB829AB5-D40E-4D5B-A900-5801F574B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FDF83E-0D81-4274-ACEE-D8D9E5E6E022}"/>
              </a:ext>
            </a:extLst>
          </p:cNvPr>
          <p:cNvPicPr>
            <a:picLocks noChangeAspect="1"/>
          </p:cNvPicPr>
          <p:nvPr/>
        </p:nvPicPr>
        <p:blipFill>
          <a:blip r:embed="rId3"/>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4183726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1141413" y="618518"/>
            <a:ext cx="9905998" cy="1478570"/>
          </a:xfrm>
        </p:spPr>
        <p:txBody>
          <a:bodyPr>
            <a:normAutofit/>
          </a:bodyPr>
          <a:lstStyle/>
          <a:p>
            <a:r>
              <a:rPr lang="en-US" dirty="0"/>
              <a:t>What does the software team work on?</a:t>
            </a:r>
          </a:p>
        </p:txBody>
      </p:sp>
      <p:pic>
        <p:nvPicPr>
          <p:cNvPr id="5" name="Picture 4" descr="A picture containing electronics&#10;&#10;Description generated with very high confidence">
            <a:extLst>
              <a:ext uri="{FF2B5EF4-FFF2-40B4-BE49-F238E27FC236}">
                <a16:creationId xmlns:a16="http://schemas.microsoft.com/office/drawing/2014/main" id="{55B17230-6496-4042-8F85-CCD332419DB4}"/>
              </a:ext>
            </a:extLst>
          </p:cNvPr>
          <p:cNvPicPr>
            <a:picLocks noChangeAspect="1"/>
          </p:cNvPicPr>
          <p:nvPr/>
        </p:nvPicPr>
        <p:blipFill>
          <a:blip r:embed="rId4"/>
          <a:stretch>
            <a:fillRect/>
          </a:stretch>
        </p:blipFill>
        <p:spPr>
          <a:xfrm>
            <a:off x="1141411" y="2377219"/>
            <a:ext cx="4689234" cy="329418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6336727" y="2249487"/>
            <a:ext cx="4710683" cy="3541714"/>
          </a:xfrm>
        </p:spPr>
        <p:txBody>
          <a:bodyPr>
            <a:normAutofit/>
          </a:bodyPr>
          <a:lstStyle/>
          <a:p>
            <a:pPr>
              <a:lnSpc>
                <a:spcPct val="110000"/>
              </a:lnSpc>
            </a:pPr>
            <a:r>
              <a:rPr lang="en-US" sz="2000" dirty="0">
                <a:effectLst/>
              </a:rPr>
              <a:t>The software team will work directly with the brain of the robot</a:t>
            </a:r>
          </a:p>
          <a:p>
            <a:pPr lvl="0">
              <a:lnSpc>
                <a:spcPct val="110000"/>
              </a:lnSpc>
            </a:pPr>
            <a:r>
              <a:rPr lang="en-US" sz="2000" dirty="0">
                <a:effectLst/>
              </a:rPr>
              <a:t>In FRC, the controller/brain of the robot is the roboRIO (a mini computer)</a:t>
            </a:r>
          </a:p>
          <a:p>
            <a:pPr lvl="0">
              <a:lnSpc>
                <a:spcPct val="110000"/>
              </a:lnSpc>
            </a:pPr>
            <a:r>
              <a:rPr lang="en-US" sz="2000" dirty="0">
                <a:effectLst/>
              </a:rPr>
              <a:t>The code we write is transferred to the roboRIO.</a:t>
            </a:r>
          </a:p>
          <a:p>
            <a:pPr lvl="0">
              <a:lnSpc>
                <a:spcPct val="110000"/>
              </a:lnSpc>
            </a:pPr>
            <a:r>
              <a:rPr lang="en-US" sz="2000" dirty="0">
                <a:effectLst/>
              </a:rPr>
              <a:t>We must also have knowledge of the electrical and mechanical parts of the robot.</a:t>
            </a:r>
          </a:p>
          <a:p>
            <a:pPr marL="0" indent="0">
              <a:lnSpc>
                <a:spcPct val="110000"/>
              </a:lnSpc>
              <a:buNone/>
            </a:pPr>
            <a:endParaRPr lang="en-US" sz="2000" dirty="0"/>
          </a:p>
        </p:txBody>
      </p:sp>
    </p:spTree>
    <p:extLst>
      <p:ext uri="{BB962C8B-B14F-4D97-AF65-F5344CB8AC3E}">
        <p14:creationId xmlns:p14="http://schemas.microsoft.com/office/powerpoint/2010/main" val="204682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Operation modes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a:bodyPr>
          <a:lstStyle/>
          <a:p>
            <a:pPr lvl="1"/>
            <a:r>
              <a:rPr lang="en-US" sz="2400" u="sng" dirty="0">
                <a:effectLst/>
              </a:rPr>
              <a:t>Autonomous</a:t>
            </a:r>
            <a:r>
              <a:rPr lang="en-US" sz="2400" dirty="0">
                <a:effectLst/>
              </a:rPr>
              <a:t> – first 15 seconds of a match. – The robot moves only by preset instructions (like a machine), no user interaction.</a:t>
            </a:r>
          </a:p>
          <a:p>
            <a:pPr lvl="1"/>
            <a:r>
              <a:rPr lang="en-US" sz="2400" u="sng" dirty="0" err="1">
                <a:effectLst/>
              </a:rPr>
              <a:t>Teleop</a:t>
            </a:r>
            <a:r>
              <a:rPr lang="en-US" sz="2400" dirty="0">
                <a:effectLst/>
              </a:rPr>
              <a:t> – Drivers control the robot through use of external devices like a joystick.</a:t>
            </a:r>
          </a:p>
          <a:p>
            <a:pPr lvl="1"/>
            <a:r>
              <a:rPr lang="en-US" sz="2400" u="sng" dirty="0">
                <a:effectLst/>
              </a:rPr>
              <a:t>Disable</a:t>
            </a:r>
            <a:r>
              <a:rPr lang="en-US" sz="2400" b="1" dirty="0">
                <a:effectLst/>
              </a:rPr>
              <a:t> </a:t>
            </a:r>
            <a:r>
              <a:rPr lang="en-US" sz="2400" dirty="0">
                <a:effectLst/>
              </a:rPr>
              <a:t>– Robot is disabled</a:t>
            </a:r>
          </a:p>
          <a:p>
            <a:pPr lvl="1"/>
            <a:r>
              <a:rPr lang="en-US" sz="2400" u="sng" dirty="0">
                <a:effectLst/>
              </a:rPr>
              <a:t>Practice</a:t>
            </a:r>
            <a:r>
              <a:rPr lang="en-US" sz="2400" dirty="0">
                <a:effectLst/>
              </a:rPr>
              <a:t> – This can be used to test out specific code or to run commands before a match starts (like charging up pneumatics).</a:t>
            </a:r>
          </a:p>
          <a:p>
            <a:pPr marL="0" indent="0">
              <a:buNone/>
            </a:pPr>
            <a:endParaRPr lang="en-US" dirty="0"/>
          </a:p>
        </p:txBody>
      </p:sp>
    </p:spTree>
    <p:extLst>
      <p:ext uri="{BB962C8B-B14F-4D97-AF65-F5344CB8AC3E}">
        <p14:creationId xmlns:p14="http://schemas.microsoft.com/office/powerpoint/2010/main" val="18473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terminology - IDE</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4422247"/>
          </a:xfrm>
        </p:spPr>
        <p:txBody>
          <a:bodyPr>
            <a:normAutofit fontScale="85000" lnSpcReduction="10000"/>
          </a:bodyPr>
          <a:lstStyle/>
          <a:p>
            <a:pPr marL="0" lvl="0" indent="0">
              <a:buNone/>
            </a:pPr>
            <a:r>
              <a:rPr lang="en-US" sz="2800" dirty="0">
                <a:effectLst/>
              </a:rPr>
              <a:t>IDE (Integrated Development Environment) – </a:t>
            </a:r>
          </a:p>
          <a:p>
            <a:r>
              <a:rPr lang="en-US" sz="2200" dirty="0">
                <a:effectLst/>
              </a:rPr>
              <a:t>An IDE i</a:t>
            </a:r>
            <a:r>
              <a:rPr lang="en-US" dirty="0">
                <a:effectLst/>
              </a:rPr>
              <a:t>s a software suite that consolidates basic tools required to write and test software such as</a:t>
            </a:r>
            <a:endParaRPr lang="en-US" sz="2200" dirty="0">
              <a:effectLst/>
            </a:endParaRPr>
          </a:p>
          <a:p>
            <a:pPr lvl="1"/>
            <a:r>
              <a:rPr lang="en-US" dirty="0">
                <a:effectLst/>
              </a:rPr>
              <a:t>Text editors, </a:t>
            </a:r>
            <a:endParaRPr lang="en-US" sz="1800" dirty="0">
              <a:effectLst/>
            </a:endParaRPr>
          </a:p>
          <a:p>
            <a:pPr lvl="1"/>
            <a:r>
              <a:rPr lang="en-US" dirty="0">
                <a:effectLst/>
              </a:rPr>
              <a:t>Code libraries</a:t>
            </a:r>
            <a:endParaRPr lang="en-US" sz="1800" dirty="0">
              <a:effectLst/>
            </a:endParaRPr>
          </a:p>
          <a:p>
            <a:pPr lvl="1"/>
            <a:r>
              <a:rPr lang="en-US" dirty="0">
                <a:effectLst/>
              </a:rPr>
              <a:t>Compilers</a:t>
            </a:r>
            <a:endParaRPr lang="en-US" sz="1800" dirty="0">
              <a:effectLst/>
            </a:endParaRPr>
          </a:p>
          <a:p>
            <a:pPr lvl="1"/>
            <a:r>
              <a:rPr lang="en-US" dirty="0">
                <a:effectLst/>
              </a:rPr>
              <a:t>Test platforms</a:t>
            </a:r>
            <a:endParaRPr lang="en-US" sz="1800" dirty="0">
              <a:effectLst/>
            </a:endParaRPr>
          </a:p>
          <a:p>
            <a:r>
              <a:rPr lang="en-US" dirty="0">
                <a:effectLst/>
              </a:rPr>
              <a:t>The integrated toolset is designed to simplify software development and can identify and minimize coding mistakes and typos.</a:t>
            </a:r>
            <a:endParaRPr lang="en-US" sz="2200" dirty="0">
              <a:effectLst/>
            </a:endParaRPr>
          </a:p>
          <a:p>
            <a:r>
              <a:rPr lang="en-US" dirty="0">
                <a:effectLst/>
              </a:rPr>
              <a:t>In 2018 we used Eclipse. In 2019 we will switch to Visual Studio Code (</a:t>
            </a:r>
            <a:r>
              <a:rPr lang="en-US" u="sng" dirty="0">
                <a:effectLst/>
                <a:hlinkClick r:id="rId3">
                  <a:extLst>
                    <a:ext uri="{A12FA001-AC4F-418D-AE19-62706E023703}">
                      <ahyp:hlinkClr xmlns:ahyp="http://schemas.microsoft.com/office/drawing/2018/hyperlinkcolor" val="tx"/>
                    </a:ext>
                  </a:extLst>
                </a:hlinkClick>
              </a:rPr>
              <a:t>https://wpilib.screenstepslive.com/s/currentCS/m/79833/l/932382-installing-vs-code</a:t>
            </a:r>
            <a:r>
              <a:rPr lang="en-US" dirty="0">
                <a:effectLst/>
              </a:rPr>
              <a:t>)</a:t>
            </a:r>
            <a:endParaRPr lang="en-US" sz="3200" dirty="0">
              <a:effectLst/>
            </a:endParaRPr>
          </a:p>
          <a:p>
            <a:pPr marL="0" indent="0">
              <a:buNone/>
            </a:pPr>
            <a:endParaRPr lang="en-US" dirty="0"/>
          </a:p>
        </p:txBody>
      </p:sp>
    </p:spTree>
    <p:extLst>
      <p:ext uri="{BB962C8B-B14F-4D97-AF65-F5344CB8AC3E}">
        <p14:creationId xmlns:p14="http://schemas.microsoft.com/office/powerpoint/2010/main" val="22908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4823427" y="605071"/>
            <a:ext cx="6798833" cy="1478570"/>
          </a:xfrm>
        </p:spPr>
        <p:txBody>
          <a:bodyPr>
            <a:normAutofit/>
          </a:bodyPr>
          <a:lstStyle/>
          <a:p>
            <a:r>
              <a:rPr lang="en-US" dirty="0"/>
              <a:t>Software terminology - java</a:t>
            </a:r>
          </a:p>
        </p:txBody>
      </p:sp>
      <p:sp>
        <p:nvSpPr>
          <p:cNvPr id="10" name="Round Diagonal Corner Rectangle 6">
            <a:extLst>
              <a:ext uri="{FF2B5EF4-FFF2-40B4-BE49-F238E27FC236}">
                <a16:creationId xmlns:a16="http://schemas.microsoft.com/office/drawing/2014/main" id="{7CADF06E-666D-4233-B4C0-CB050DED9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id="{6E555E31-B6EB-4E8C-90F7-72992056D45F}"/>
              </a:ext>
            </a:extLst>
          </p:cNvPr>
          <p:cNvPicPr>
            <a:picLocks noChangeAspect="1"/>
          </p:cNvPicPr>
          <p:nvPr/>
        </p:nvPicPr>
        <p:blipFill>
          <a:blip r:embed="rId4"/>
          <a:stretch>
            <a:fillRect/>
          </a:stretch>
        </p:blipFill>
        <p:spPr>
          <a:xfrm>
            <a:off x="1462901" y="1137621"/>
            <a:ext cx="2506069" cy="4577297"/>
          </a:xfrm>
          <a:prstGeom prst="rect">
            <a:avLst/>
          </a:prstGeom>
        </p:spPr>
      </p:pic>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4823426" y="2249486"/>
            <a:ext cx="6798833" cy="4124419"/>
          </a:xfrm>
        </p:spPr>
        <p:txBody>
          <a:bodyPr>
            <a:normAutofit/>
          </a:bodyPr>
          <a:lstStyle/>
          <a:p>
            <a:r>
              <a:rPr lang="en-US" dirty="0">
                <a:effectLst/>
              </a:rPr>
              <a:t>Java is an object-oriented programming language </a:t>
            </a:r>
          </a:p>
          <a:p>
            <a:r>
              <a:rPr lang="en-US" dirty="0">
                <a:effectLst/>
              </a:rPr>
              <a:t>Java code can run on all platforms that support Java without the need for recompilation.</a:t>
            </a:r>
          </a:p>
          <a:p>
            <a:r>
              <a:rPr lang="en-US" dirty="0">
                <a:effectLst/>
              </a:rPr>
              <a:t>It compiles to bytecode that can run on any Java virtual machine (JVM) regardless of computer architecture. </a:t>
            </a:r>
          </a:p>
          <a:p>
            <a:pPr marL="0" indent="0">
              <a:buNone/>
            </a:pPr>
            <a:r>
              <a:rPr lang="en-US" sz="1800" dirty="0">
                <a:effectLst/>
              </a:rPr>
              <a:t>FRC Teams also have a choice of programming in LabView or C++. </a:t>
            </a:r>
          </a:p>
          <a:p>
            <a:pPr marL="0" indent="0">
              <a:buNone/>
            </a:pPr>
            <a:endParaRPr lang="en-US" dirty="0">
              <a:effectLst/>
            </a:endParaRPr>
          </a:p>
          <a:p>
            <a:pPr marL="0" indent="0">
              <a:buNone/>
            </a:pPr>
            <a:endParaRPr lang="en-US" dirty="0"/>
          </a:p>
        </p:txBody>
      </p:sp>
    </p:spTree>
    <p:extLst>
      <p:ext uri="{BB962C8B-B14F-4D97-AF65-F5344CB8AC3E}">
        <p14:creationId xmlns:p14="http://schemas.microsoft.com/office/powerpoint/2010/main" val="88785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terminology – COMMAND BASED</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10023299" cy="3989995"/>
          </a:xfrm>
        </p:spPr>
        <p:txBody>
          <a:bodyPr>
            <a:normAutofit/>
          </a:bodyPr>
          <a:lstStyle/>
          <a:p>
            <a:r>
              <a:rPr lang="en-US" dirty="0">
                <a:effectLst/>
              </a:rPr>
              <a:t>Our robot is programmed as a command based robot.</a:t>
            </a:r>
          </a:p>
          <a:p>
            <a:r>
              <a:rPr lang="en-US" dirty="0">
                <a:effectLst/>
              </a:rPr>
              <a:t>A command based robot has the following types of classes:</a:t>
            </a:r>
          </a:p>
          <a:p>
            <a:pPr lvl="1"/>
            <a:r>
              <a:rPr lang="en-US" u="sng" dirty="0">
                <a:effectLst/>
              </a:rPr>
              <a:t>Subsystems classes </a:t>
            </a:r>
            <a:r>
              <a:rPr lang="en-US" dirty="0">
                <a:effectLst/>
              </a:rPr>
              <a:t>– Subsystems break the robot into smaller parts. Each subsystem defines what the subsystem is made of and what that part of the robot can do.</a:t>
            </a:r>
          </a:p>
          <a:p>
            <a:pPr lvl="2"/>
            <a:r>
              <a:rPr lang="en-US" dirty="0">
                <a:effectLst/>
              </a:rPr>
              <a:t>Drive Train can move forward, backward and stop</a:t>
            </a:r>
          </a:p>
          <a:p>
            <a:pPr lvl="2"/>
            <a:r>
              <a:rPr lang="en-US" dirty="0">
                <a:effectLst/>
              </a:rPr>
              <a:t>Lifter can move up or down</a:t>
            </a:r>
          </a:p>
          <a:p>
            <a:pPr lvl="2"/>
            <a:r>
              <a:rPr lang="en-US" dirty="0">
                <a:effectLst/>
              </a:rPr>
              <a:t>Grabber can open or close</a:t>
            </a:r>
          </a:p>
          <a:p>
            <a:pPr lvl="1"/>
            <a:r>
              <a:rPr lang="en-US" u="sng" dirty="0">
                <a:effectLst/>
              </a:rPr>
              <a:t>Command classes </a:t>
            </a:r>
            <a:r>
              <a:rPr lang="en-US" dirty="0">
                <a:effectLst/>
              </a:rPr>
              <a:t>– Commands tell the robot to perform </a:t>
            </a:r>
            <a:r>
              <a:rPr lang="en-US">
                <a:effectLst/>
              </a:rPr>
              <a:t>the actions</a:t>
            </a:r>
            <a:endParaRPr lang="en-US" dirty="0">
              <a:effectLst/>
            </a:endParaRPr>
          </a:p>
          <a:p>
            <a:pPr marL="0" indent="0">
              <a:buNone/>
            </a:pPr>
            <a:endParaRPr lang="en-US" dirty="0"/>
          </a:p>
        </p:txBody>
      </p:sp>
    </p:spTree>
    <p:extLst>
      <p:ext uri="{BB962C8B-B14F-4D97-AF65-F5344CB8AC3E}">
        <p14:creationId xmlns:p14="http://schemas.microsoft.com/office/powerpoint/2010/main" val="401306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terminology - </a:t>
            </a:r>
            <a:r>
              <a:rPr lang="en-US" dirty="0" err="1"/>
              <a:t>WPILib</a:t>
            </a:r>
            <a:endParaRPr lang="en-US" dirty="0"/>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lnSpcReduction="10000"/>
          </a:bodyPr>
          <a:lstStyle/>
          <a:p>
            <a:r>
              <a:rPr lang="en-US" dirty="0" err="1">
                <a:effectLst/>
              </a:rPr>
              <a:t>WPILib</a:t>
            </a:r>
            <a:r>
              <a:rPr lang="en-US" dirty="0">
                <a:effectLst/>
              </a:rPr>
              <a:t> is a robotics software library used in the FIRST Robotics Competition</a:t>
            </a:r>
          </a:p>
          <a:p>
            <a:r>
              <a:rPr lang="en-US" dirty="0">
                <a:effectLst/>
              </a:rPr>
              <a:t>It was initially developed by WPI professor Brad Miller as a way to simplify program development for the FRC robot control system.</a:t>
            </a:r>
          </a:p>
          <a:p>
            <a:r>
              <a:rPr lang="en-US" dirty="0">
                <a:effectLst/>
              </a:rPr>
              <a:t>It contains software that handles lower level details of the hardware (interrupt routines, voltage measurements and conversions, communications details, etc.) so students can focus on solving higher level problems. </a:t>
            </a:r>
          </a:p>
          <a:p>
            <a:pPr marL="0" lvl="0" indent="0">
              <a:buNone/>
            </a:pPr>
            <a:endParaRPr lang="en-US" dirty="0">
              <a:effectLst/>
            </a:endParaRPr>
          </a:p>
          <a:p>
            <a:pPr marL="0" lvl="0" indent="0">
              <a:buNone/>
            </a:pPr>
            <a:r>
              <a:rPr lang="en-US" dirty="0">
                <a:effectLst/>
                <a:hlinkClick r:id="rId3">
                  <a:extLst>
                    <a:ext uri="{A12FA001-AC4F-418D-AE19-62706E023703}">
                      <ahyp:hlinkClr xmlns:ahyp="http://schemas.microsoft.com/office/drawing/2018/hyperlinkcolor" val="tx"/>
                    </a:ext>
                  </a:extLst>
                </a:hlinkClick>
              </a:rPr>
              <a:t>https://www.firstinspires.org/robotics/frc/blog/2019-wpilib</a:t>
            </a:r>
            <a:r>
              <a:rPr lang="en-US" dirty="0">
                <a:effectLst/>
              </a:rPr>
              <a:t> </a:t>
            </a:r>
          </a:p>
          <a:p>
            <a:pPr marL="0" indent="0">
              <a:buNone/>
            </a:pPr>
            <a:endParaRPr lang="en-US" dirty="0"/>
          </a:p>
        </p:txBody>
      </p:sp>
    </p:spTree>
    <p:extLst>
      <p:ext uri="{BB962C8B-B14F-4D97-AF65-F5344CB8AC3E}">
        <p14:creationId xmlns:p14="http://schemas.microsoft.com/office/powerpoint/2010/main" val="310948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Software DEVELOPMENT IN A NUTSHELL</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a:bodyPr>
          <a:lstStyle/>
          <a:p>
            <a:r>
              <a:rPr lang="en-US" dirty="0"/>
              <a:t>Write Java code in an IDE</a:t>
            </a:r>
          </a:p>
          <a:p>
            <a:r>
              <a:rPr lang="en-US" dirty="0"/>
              <a:t>Compile Code</a:t>
            </a:r>
          </a:p>
          <a:p>
            <a:r>
              <a:rPr lang="en-US" dirty="0"/>
              <a:t>Transfer code to roboRIO (via cable or radio signal)</a:t>
            </a:r>
          </a:p>
          <a:p>
            <a:r>
              <a:rPr lang="en-US" dirty="0"/>
              <a:t>Test code on robot</a:t>
            </a:r>
          </a:p>
        </p:txBody>
      </p:sp>
    </p:spTree>
    <p:extLst>
      <p:ext uri="{BB962C8B-B14F-4D97-AF65-F5344CB8AC3E}">
        <p14:creationId xmlns:p14="http://schemas.microsoft.com/office/powerpoint/2010/main" val="23326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58" name="Picture 2">
            <a:extLst>
              <a:ext uri="{FF2B5EF4-FFF2-40B4-BE49-F238E27FC236}">
                <a16:creationId xmlns:a16="http://schemas.microsoft.com/office/drawing/2014/main" id="{B668B10C-F527-4810-8826-AA010AF86A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60" name="Group 159">
            <a:extLst>
              <a:ext uri="{FF2B5EF4-FFF2-40B4-BE49-F238E27FC236}">
                <a16:creationId xmlns:a16="http://schemas.microsoft.com/office/drawing/2014/main" id="{F0A39075-AE6C-46D8-9A36-086E45ED5C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1" name="Group 160">
              <a:extLst>
                <a:ext uri="{FF2B5EF4-FFF2-40B4-BE49-F238E27FC236}">
                  <a16:creationId xmlns:a16="http://schemas.microsoft.com/office/drawing/2014/main" id="{FDAE747B-0ABC-4CB8-AFB4-E6DE36E0E8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3" name="Rectangle 5">
                <a:extLst>
                  <a:ext uri="{FF2B5EF4-FFF2-40B4-BE49-F238E27FC236}">
                    <a16:creationId xmlns:a16="http://schemas.microsoft.com/office/drawing/2014/main" id="{FE329F8E-1718-4855-B139-F6AE2A9790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4" name="Freeform 6">
                <a:extLst>
                  <a:ext uri="{FF2B5EF4-FFF2-40B4-BE49-F238E27FC236}">
                    <a16:creationId xmlns:a16="http://schemas.microsoft.com/office/drawing/2014/main" id="{9E044610-D79A-4360-B394-0103566E5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7">
                <a:extLst>
                  <a:ext uri="{FF2B5EF4-FFF2-40B4-BE49-F238E27FC236}">
                    <a16:creationId xmlns:a16="http://schemas.microsoft.com/office/drawing/2014/main" id="{3F2EA57F-8212-4372-B5B5-27302C3D0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8">
                <a:extLst>
                  <a:ext uri="{FF2B5EF4-FFF2-40B4-BE49-F238E27FC236}">
                    <a16:creationId xmlns:a16="http://schemas.microsoft.com/office/drawing/2014/main" id="{F584643B-6704-4DB9-AD46-BA6BF36E8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9">
                <a:extLst>
                  <a:ext uri="{FF2B5EF4-FFF2-40B4-BE49-F238E27FC236}">
                    <a16:creationId xmlns:a16="http://schemas.microsoft.com/office/drawing/2014/main" id="{7BD94BD4-80D7-4BD7-B7CA-4C82BE4E1E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10">
                <a:extLst>
                  <a:ext uri="{FF2B5EF4-FFF2-40B4-BE49-F238E27FC236}">
                    <a16:creationId xmlns:a16="http://schemas.microsoft.com/office/drawing/2014/main" id="{7194FA88-4ADE-461B-B309-BF84FB389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1">
                <a:extLst>
                  <a:ext uri="{FF2B5EF4-FFF2-40B4-BE49-F238E27FC236}">
                    <a16:creationId xmlns:a16="http://schemas.microsoft.com/office/drawing/2014/main" id="{8874A1A3-C8FA-4C71-8B52-CA76ACBBE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2">
                <a:extLst>
                  <a:ext uri="{FF2B5EF4-FFF2-40B4-BE49-F238E27FC236}">
                    <a16:creationId xmlns:a16="http://schemas.microsoft.com/office/drawing/2014/main" id="{1118F468-FF62-47BF-AD27-825A280513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3">
                <a:extLst>
                  <a:ext uri="{FF2B5EF4-FFF2-40B4-BE49-F238E27FC236}">
                    <a16:creationId xmlns:a16="http://schemas.microsoft.com/office/drawing/2014/main" id="{0F4917F0-1F6C-43F6-A1FD-B76D925EC9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14">
                <a:extLst>
                  <a:ext uri="{FF2B5EF4-FFF2-40B4-BE49-F238E27FC236}">
                    <a16:creationId xmlns:a16="http://schemas.microsoft.com/office/drawing/2014/main" id="{D1235187-C0EA-423B-A548-8F63F1EE6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15">
                <a:extLst>
                  <a:ext uri="{FF2B5EF4-FFF2-40B4-BE49-F238E27FC236}">
                    <a16:creationId xmlns:a16="http://schemas.microsoft.com/office/drawing/2014/main" id="{1DC9955A-81F1-4A1F-B994-A7A725A582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Line 16">
                <a:extLst>
                  <a:ext uri="{FF2B5EF4-FFF2-40B4-BE49-F238E27FC236}">
                    <a16:creationId xmlns:a16="http://schemas.microsoft.com/office/drawing/2014/main" id="{BC27F9DB-4D24-46CC-806E-244C9E5EF7F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5" name="Freeform 17">
                <a:extLst>
                  <a:ext uri="{FF2B5EF4-FFF2-40B4-BE49-F238E27FC236}">
                    <a16:creationId xmlns:a16="http://schemas.microsoft.com/office/drawing/2014/main" id="{3B1402A5-A27D-4978-9A0F-B456723F8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18">
                <a:extLst>
                  <a:ext uri="{FF2B5EF4-FFF2-40B4-BE49-F238E27FC236}">
                    <a16:creationId xmlns:a16="http://schemas.microsoft.com/office/drawing/2014/main" id="{3B4019B5-B125-48D3-9369-402EEDECD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19">
                <a:extLst>
                  <a:ext uri="{FF2B5EF4-FFF2-40B4-BE49-F238E27FC236}">
                    <a16:creationId xmlns:a16="http://schemas.microsoft.com/office/drawing/2014/main" id="{1ABC6B85-188C-4A53-89F4-946AF7289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0">
                <a:extLst>
                  <a:ext uri="{FF2B5EF4-FFF2-40B4-BE49-F238E27FC236}">
                    <a16:creationId xmlns:a16="http://schemas.microsoft.com/office/drawing/2014/main" id="{6D3EFC95-0042-4B75-8C00-A31F3BAC30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Rectangle 21">
                <a:extLst>
                  <a:ext uri="{FF2B5EF4-FFF2-40B4-BE49-F238E27FC236}">
                    <a16:creationId xmlns:a16="http://schemas.microsoft.com/office/drawing/2014/main" id="{2BD9F95D-2DC1-433A-BE1C-8830E98AEB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0" name="Freeform 22">
                <a:extLst>
                  <a:ext uri="{FF2B5EF4-FFF2-40B4-BE49-F238E27FC236}">
                    <a16:creationId xmlns:a16="http://schemas.microsoft.com/office/drawing/2014/main" id="{BB1B0C62-CEA2-43A2-884F-E78C2561C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23">
                <a:extLst>
                  <a:ext uri="{FF2B5EF4-FFF2-40B4-BE49-F238E27FC236}">
                    <a16:creationId xmlns:a16="http://schemas.microsoft.com/office/drawing/2014/main" id="{91BFFE4F-FF48-4682-AFE8-43A0709754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24">
                <a:extLst>
                  <a:ext uri="{FF2B5EF4-FFF2-40B4-BE49-F238E27FC236}">
                    <a16:creationId xmlns:a16="http://schemas.microsoft.com/office/drawing/2014/main" id="{21551CB4-3B93-46D1-AB4D-79B82C0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25">
                <a:extLst>
                  <a:ext uri="{FF2B5EF4-FFF2-40B4-BE49-F238E27FC236}">
                    <a16:creationId xmlns:a16="http://schemas.microsoft.com/office/drawing/2014/main" id="{66148579-770E-445B-A669-9ADE0E1FA4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26">
                <a:extLst>
                  <a:ext uri="{FF2B5EF4-FFF2-40B4-BE49-F238E27FC236}">
                    <a16:creationId xmlns:a16="http://schemas.microsoft.com/office/drawing/2014/main" id="{648FEE0F-B7F6-4E49-AA19-ABD48A1A6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27">
                <a:extLst>
                  <a:ext uri="{FF2B5EF4-FFF2-40B4-BE49-F238E27FC236}">
                    <a16:creationId xmlns:a16="http://schemas.microsoft.com/office/drawing/2014/main" id="{87E50AF4-4254-492A-A016-C2CA5240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28">
                <a:extLst>
                  <a:ext uri="{FF2B5EF4-FFF2-40B4-BE49-F238E27FC236}">
                    <a16:creationId xmlns:a16="http://schemas.microsoft.com/office/drawing/2014/main" id="{E5202DFD-6A44-4494-AEF5-1625A31E70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29">
                <a:extLst>
                  <a:ext uri="{FF2B5EF4-FFF2-40B4-BE49-F238E27FC236}">
                    <a16:creationId xmlns:a16="http://schemas.microsoft.com/office/drawing/2014/main" id="{CD4996BF-5FC2-4672-9980-6F1D28560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0">
                <a:extLst>
                  <a:ext uri="{FF2B5EF4-FFF2-40B4-BE49-F238E27FC236}">
                    <a16:creationId xmlns:a16="http://schemas.microsoft.com/office/drawing/2014/main" id="{76380C71-7FA2-44D4-9EE8-C4C65F3491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1">
                <a:extLst>
                  <a:ext uri="{FF2B5EF4-FFF2-40B4-BE49-F238E27FC236}">
                    <a16:creationId xmlns:a16="http://schemas.microsoft.com/office/drawing/2014/main" id="{314CA86D-5432-4CB9-93E6-008B821A5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2" name="Group 161">
              <a:extLst>
                <a:ext uri="{FF2B5EF4-FFF2-40B4-BE49-F238E27FC236}">
                  <a16:creationId xmlns:a16="http://schemas.microsoft.com/office/drawing/2014/main" id="{7413A1FE-A151-4053-A8C0-D54950B30F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3" name="Freeform 32">
                <a:extLst>
                  <a:ext uri="{FF2B5EF4-FFF2-40B4-BE49-F238E27FC236}">
                    <a16:creationId xmlns:a16="http://schemas.microsoft.com/office/drawing/2014/main" id="{0076BA50-343A-4617-877F-19933F41F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3">
                <a:extLst>
                  <a:ext uri="{FF2B5EF4-FFF2-40B4-BE49-F238E27FC236}">
                    <a16:creationId xmlns:a16="http://schemas.microsoft.com/office/drawing/2014/main" id="{39895BD1-C7B8-443D-8E02-25275F2F64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4">
                <a:extLst>
                  <a:ext uri="{FF2B5EF4-FFF2-40B4-BE49-F238E27FC236}">
                    <a16:creationId xmlns:a16="http://schemas.microsoft.com/office/drawing/2014/main" id="{714ACD52-B5CC-4434-BD3A-F73BC2CDF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35">
                <a:extLst>
                  <a:ext uri="{FF2B5EF4-FFF2-40B4-BE49-F238E27FC236}">
                    <a16:creationId xmlns:a16="http://schemas.microsoft.com/office/drawing/2014/main" id="{F9CE3CBE-86D8-4CE4-A3A4-3F98E0701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36">
                <a:extLst>
                  <a:ext uri="{FF2B5EF4-FFF2-40B4-BE49-F238E27FC236}">
                    <a16:creationId xmlns:a16="http://schemas.microsoft.com/office/drawing/2014/main" id="{FC81626C-51B2-48BD-AC95-6F64B8007B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7">
                <a:extLst>
                  <a:ext uri="{FF2B5EF4-FFF2-40B4-BE49-F238E27FC236}">
                    <a16:creationId xmlns:a16="http://schemas.microsoft.com/office/drawing/2014/main" id="{DCAE047B-EBF2-44A2-B96A-03742C8A3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8">
                <a:extLst>
                  <a:ext uri="{FF2B5EF4-FFF2-40B4-BE49-F238E27FC236}">
                    <a16:creationId xmlns:a16="http://schemas.microsoft.com/office/drawing/2014/main" id="{C47B8990-3FAC-4F52-B5E3-127383E848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39">
                <a:extLst>
                  <a:ext uri="{FF2B5EF4-FFF2-40B4-BE49-F238E27FC236}">
                    <a16:creationId xmlns:a16="http://schemas.microsoft.com/office/drawing/2014/main" id="{72E3B5DA-C98E-4550-AA5A-DC0C439C0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40">
                <a:extLst>
                  <a:ext uri="{FF2B5EF4-FFF2-40B4-BE49-F238E27FC236}">
                    <a16:creationId xmlns:a16="http://schemas.microsoft.com/office/drawing/2014/main" id="{5FCCF02B-17F1-4CF0-8513-B48532A239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Rectangle 41">
                <a:extLst>
                  <a:ext uri="{FF2B5EF4-FFF2-40B4-BE49-F238E27FC236}">
                    <a16:creationId xmlns:a16="http://schemas.microsoft.com/office/drawing/2014/main" id="{C8DF892D-39BF-4E18-BEA8-0E3F926894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1141413" y="618518"/>
            <a:ext cx="5201084" cy="1478570"/>
          </a:xfrm>
        </p:spPr>
        <p:txBody>
          <a:bodyPr vert="horz" lIns="91440" tIns="45720" rIns="91440" bIns="45720" rtlCol="0" anchor="ctr">
            <a:normAutofit/>
          </a:bodyPr>
          <a:lstStyle/>
          <a:p>
            <a:r>
              <a:rPr lang="en-US" dirty="0"/>
              <a:t>Role Playing Exercise</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3" y="2249487"/>
            <a:ext cx="4685530" cy="3541714"/>
          </a:xfrm>
        </p:spPr>
        <p:txBody>
          <a:bodyPr vert="horz" lIns="91440" tIns="45720" rIns="91440" bIns="45720" rtlCol="0">
            <a:normAutofit/>
          </a:bodyPr>
          <a:lstStyle/>
          <a:p>
            <a:pPr lvl="1"/>
            <a:endParaRPr lang="en-US" sz="2300"/>
          </a:p>
        </p:txBody>
      </p:sp>
      <p:sp>
        <p:nvSpPr>
          <p:cNvPr id="201" name="Rectangle 200">
            <a:extLst>
              <a:ext uri="{FF2B5EF4-FFF2-40B4-BE49-F238E27FC236}">
                <a16:creationId xmlns:a16="http://schemas.microsoft.com/office/drawing/2014/main" id="{DF449C58-8986-4E1C-AB14-2B433FCD4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acrobat">
            <a:extLst>
              <a:ext uri="{FF2B5EF4-FFF2-40B4-BE49-F238E27FC236}">
                <a16:creationId xmlns:a16="http://schemas.microsoft.com/office/drawing/2014/main" id="{5579493A-73C2-408A-A3D0-4F68EE9BC7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7950" y="509482"/>
            <a:ext cx="2364317" cy="2364317"/>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3" name="Rectangle 202">
            <a:extLst>
              <a:ext uri="{FF2B5EF4-FFF2-40B4-BE49-F238E27FC236}">
                <a16:creationId xmlns:a16="http://schemas.microsoft.com/office/drawing/2014/main" id="{FA693CCA-56C7-4B48-887C-3352A7C28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 name="Rectangle 204">
            <a:extLst>
              <a:ext uri="{FF2B5EF4-FFF2-40B4-BE49-F238E27FC236}">
                <a16:creationId xmlns:a16="http://schemas.microsoft.com/office/drawing/2014/main" id="{F08A6398-8472-49BF-95DD-FD4C45AF4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whiteboard">
            <a:extLst>
              <a:ext uri="{FF2B5EF4-FFF2-40B4-BE49-F238E27FC236}">
                <a16:creationId xmlns:a16="http://schemas.microsoft.com/office/drawing/2014/main" id="{103E0750-F66F-40DC-BD84-930A49378A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9817" y="509482"/>
            <a:ext cx="2364317" cy="23643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alculator">
            <a:extLst>
              <a:ext uri="{FF2B5EF4-FFF2-40B4-BE49-F238E27FC236}">
                <a16:creationId xmlns:a16="http://schemas.microsoft.com/office/drawing/2014/main" id="{B5B7CA8F-C9BC-4489-A8F2-E26552BDB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7950" y="3984200"/>
            <a:ext cx="2364317" cy="2364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ce">
            <a:extLst>
              <a:ext uri="{FF2B5EF4-FFF2-40B4-BE49-F238E27FC236}">
                <a16:creationId xmlns:a16="http://schemas.microsoft.com/office/drawing/2014/main" id="{B0177EC4-95D6-4BCF-A326-F83EEFE3DE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9817" y="4318160"/>
            <a:ext cx="2364317" cy="169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a:xfrm>
            <a:off x="1141413" y="618518"/>
            <a:ext cx="9905998" cy="1478570"/>
          </a:xfrm>
        </p:spPr>
        <p:txBody>
          <a:bodyPr/>
          <a:lstStyle/>
          <a:p>
            <a:r>
              <a:rPr lang="en-US"/>
              <a:t>Role Playing Exercise - Classes</a:t>
            </a:r>
            <a:endParaRPr lang="en-US" dirty="0"/>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1" y="2249486"/>
            <a:ext cx="3001612" cy="3541714"/>
          </a:xfrm>
        </p:spPr>
        <p:txBody>
          <a:bodyPr>
            <a:normAutofit lnSpcReduction="10000"/>
          </a:bodyPr>
          <a:lstStyle/>
          <a:p>
            <a:pPr lvl="1"/>
            <a:r>
              <a:rPr lang="en-US" sz="2400" dirty="0"/>
              <a:t>Acrobat</a:t>
            </a:r>
          </a:p>
          <a:p>
            <a:pPr lvl="1"/>
            <a:r>
              <a:rPr lang="en-US" sz="2400" dirty="0"/>
              <a:t>Dice</a:t>
            </a:r>
          </a:p>
          <a:p>
            <a:pPr lvl="1"/>
            <a:r>
              <a:rPr lang="en-US" sz="2400" dirty="0"/>
              <a:t>Blackboard</a:t>
            </a:r>
          </a:p>
          <a:p>
            <a:pPr lvl="1"/>
            <a:r>
              <a:rPr lang="en-US" sz="2400" dirty="0"/>
              <a:t>Calculator</a:t>
            </a:r>
          </a:p>
          <a:p>
            <a:pPr lvl="1"/>
            <a:r>
              <a:rPr lang="en-US" sz="2400" dirty="0"/>
              <a:t>Bamboozler</a:t>
            </a:r>
          </a:p>
          <a:p>
            <a:pPr lvl="1"/>
            <a:r>
              <a:rPr lang="en-US" sz="2400" dirty="0" err="1"/>
              <a:t>LazyCalculator</a:t>
            </a:r>
            <a:endParaRPr lang="en-US" sz="2400" dirty="0"/>
          </a:p>
          <a:p>
            <a:pPr lvl="1"/>
            <a:r>
              <a:rPr lang="en-US" sz="2400" dirty="0"/>
              <a:t>Decider</a:t>
            </a:r>
          </a:p>
          <a:p>
            <a:pPr lvl="1"/>
            <a:endParaRPr lang="en-US" dirty="0"/>
          </a:p>
        </p:txBody>
      </p:sp>
    </p:spTree>
    <p:extLst>
      <p:ext uri="{BB962C8B-B14F-4D97-AF65-F5344CB8AC3E}">
        <p14:creationId xmlns:p14="http://schemas.microsoft.com/office/powerpoint/2010/main" val="140721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 - METHODS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0" y="2249486"/>
            <a:ext cx="9774945" cy="3541714"/>
          </a:xfrm>
        </p:spPr>
        <p:txBody>
          <a:bodyPr>
            <a:normAutofit lnSpcReduction="10000"/>
          </a:bodyPr>
          <a:lstStyle/>
          <a:p>
            <a:pPr lvl="1"/>
            <a:r>
              <a:rPr lang="en-US" sz="2400" dirty="0"/>
              <a:t>Acrobat – clap(</a:t>
            </a:r>
            <a:r>
              <a:rPr lang="en-US" sz="2400" i="1" dirty="0"/>
              <a:t>x</a:t>
            </a:r>
            <a:r>
              <a:rPr lang="en-US" sz="2400" dirty="0"/>
              <a:t>), </a:t>
            </a:r>
            <a:r>
              <a:rPr lang="en-US" sz="2400" dirty="0" err="1"/>
              <a:t>kneeBend</a:t>
            </a:r>
            <a:r>
              <a:rPr lang="en-US" sz="2400" dirty="0"/>
              <a:t>(</a:t>
            </a:r>
            <a:r>
              <a:rPr lang="en-US" sz="2400" i="1" dirty="0"/>
              <a:t>x</a:t>
            </a:r>
            <a:r>
              <a:rPr lang="en-US" sz="2400" dirty="0"/>
              <a:t>), count</a:t>
            </a:r>
          </a:p>
          <a:p>
            <a:pPr lvl="1"/>
            <a:r>
              <a:rPr lang="en-US" sz="2400" dirty="0"/>
              <a:t>Dice – roll(</a:t>
            </a:r>
            <a:r>
              <a:rPr lang="en-US" sz="2400" i="1" dirty="0"/>
              <a:t>x</a:t>
            </a:r>
            <a:r>
              <a:rPr lang="en-US" sz="2400" dirty="0"/>
              <a:t>), </a:t>
            </a:r>
            <a:r>
              <a:rPr lang="en-US" sz="2400" dirty="0" err="1"/>
              <a:t>numRolls</a:t>
            </a:r>
            <a:r>
              <a:rPr lang="en-US" sz="2400" dirty="0"/>
              <a:t>(</a:t>
            </a:r>
            <a:r>
              <a:rPr lang="en-US" sz="2400" i="1" dirty="0"/>
              <a:t>x</a:t>
            </a:r>
            <a:r>
              <a:rPr lang="en-US" sz="2400" dirty="0"/>
              <a:t>), reset</a:t>
            </a:r>
          </a:p>
          <a:p>
            <a:pPr lvl="1"/>
            <a:r>
              <a:rPr lang="en-US" sz="2400" dirty="0"/>
              <a:t>Blackboard – </a:t>
            </a:r>
            <a:r>
              <a:rPr lang="en-US" sz="2400" dirty="0" err="1"/>
              <a:t>drawCircle</a:t>
            </a:r>
            <a:r>
              <a:rPr lang="en-US" sz="2400" dirty="0"/>
              <a:t>, </a:t>
            </a:r>
            <a:r>
              <a:rPr lang="en-US" sz="2400" dirty="0" err="1"/>
              <a:t>drawSquare</a:t>
            </a:r>
            <a:r>
              <a:rPr lang="en-US" sz="2400" dirty="0"/>
              <a:t>, </a:t>
            </a:r>
            <a:r>
              <a:rPr lang="en-US" sz="2400" dirty="0" err="1"/>
              <a:t>drawText</a:t>
            </a:r>
            <a:r>
              <a:rPr lang="en-US" sz="2400" dirty="0"/>
              <a:t>(</a:t>
            </a:r>
            <a:r>
              <a:rPr lang="en-US" sz="2400" i="1" dirty="0"/>
              <a:t>text</a:t>
            </a:r>
            <a:r>
              <a:rPr lang="en-US" sz="2400" dirty="0"/>
              <a:t>), clear</a:t>
            </a:r>
          </a:p>
          <a:p>
            <a:pPr lvl="1"/>
            <a:r>
              <a:rPr lang="en-US" sz="2400" dirty="0"/>
              <a:t>Calculator – add(</a:t>
            </a:r>
            <a:r>
              <a:rPr lang="en-US" sz="2400" i="1" dirty="0" err="1"/>
              <a:t>x,x</a:t>
            </a:r>
            <a:r>
              <a:rPr lang="en-US" sz="2400" dirty="0"/>
              <a:t>), subtract(</a:t>
            </a:r>
            <a:r>
              <a:rPr lang="en-US" sz="2400" i="1" dirty="0" err="1"/>
              <a:t>x,x</a:t>
            </a:r>
            <a:r>
              <a:rPr lang="en-US" sz="2400" dirty="0"/>
              <a:t>), multiply(</a:t>
            </a:r>
            <a:r>
              <a:rPr lang="en-US" sz="2400" i="1" dirty="0" err="1"/>
              <a:t>x,x</a:t>
            </a:r>
            <a:r>
              <a:rPr lang="en-US" sz="2400" dirty="0"/>
              <a:t>)</a:t>
            </a:r>
          </a:p>
          <a:p>
            <a:pPr lvl="1"/>
            <a:r>
              <a:rPr lang="en-US" sz="2400" dirty="0"/>
              <a:t>Bamboozler - add(</a:t>
            </a:r>
            <a:r>
              <a:rPr lang="en-US" sz="2400" i="1" dirty="0" err="1"/>
              <a:t>x,x</a:t>
            </a:r>
            <a:r>
              <a:rPr lang="en-US" sz="2400" dirty="0"/>
              <a:t>), subtract(</a:t>
            </a:r>
            <a:r>
              <a:rPr lang="en-US" sz="2400" i="1" dirty="0" err="1"/>
              <a:t>x,x</a:t>
            </a:r>
            <a:r>
              <a:rPr lang="en-US" sz="2400" dirty="0"/>
              <a:t>), </a:t>
            </a:r>
          </a:p>
          <a:p>
            <a:pPr lvl="1"/>
            <a:r>
              <a:rPr lang="en-US" sz="2400" dirty="0" err="1"/>
              <a:t>LazyCalculator</a:t>
            </a:r>
            <a:r>
              <a:rPr lang="en-US" sz="2400" dirty="0"/>
              <a:t> – add(</a:t>
            </a:r>
            <a:r>
              <a:rPr lang="en-US" sz="2400" i="1" dirty="0" err="1"/>
              <a:t>x,x</a:t>
            </a:r>
            <a:r>
              <a:rPr lang="en-US" sz="2400" dirty="0"/>
              <a:t>), add(</a:t>
            </a:r>
            <a:r>
              <a:rPr lang="en-US" sz="2400" i="1" dirty="0" err="1"/>
              <a:t>x,x,x,x</a:t>
            </a:r>
            <a:r>
              <a:rPr lang="en-US" sz="2400" dirty="0"/>
              <a:t>)</a:t>
            </a:r>
          </a:p>
          <a:p>
            <a:pPr lvl="1"/>
            <a:r>
              <a:rPr lang="en-US" sz="2400" dirty="0"/>
              <a:t>Decider – </a:t>
            </a:r>
            <a:r>
              <a:rPr lang="en-US" sz="2400" dirty="0" err="1"/>
              <a:t>dayOfWeek</a:t>
            </a:r>
            <a:r>
              <a:rPr lang="en-US" sz="2400" dirty="0"/>
              <a:t>(</a:t>
            </a:r>
            <a:r>
              <a:rPr lang="en-US" sz="2400" i="1" dirty="0"/>
              <a:t>date</a:t>
            </a:r>
            <a:r>
              <a:rPr lang="en-US" sz="2400" dirty="0"/>
              <a:t>), rate(</a:t>
            </a:r>
            <a:r>
              <a:rPr lang="en-US" sz="2400" i="1" dirty="0"/>
              <a:t>text</a:t>
            </a:r>
            <a:r>
              <a:rPr lang="en-US" sz="2400" dirty="0"/>
              <a:t>)</a:t>
            </a:r>
          </a:p>
          <a:p>
            <a:pPr lvl="1"/>
            <a:endParaRPr lang="en-US" dirty="0"/>
          </a:p>
        </p:txBody>
      </p:sp>
    </p:spTree>
    <p:extLst>
      <p:ext uri="{BB962C8B-B14F-4D97-AF65-F5344CB8AC3E}">
        <p14:creationId xmlns:p14="http://schemas.microsoft.com/office/powerpoint/2010/main" val="22996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r>
              <a:rPr lang="en-US" dirty="0">
                <a:effectLst/>
              </a:rPr>
              <a:t>Sharon Rigg – Software Lead Mentor </a:t>
            </a:r>
          </a:p>
          <a:p>
            <a:r>
              <a:rPr lang="en-US" dirty="0">
                <a:effectLst/>
              </a:rPr>
              <a:t>Greg </a:t>
            </a:r>
            <a:r>
              <a:rPr lang="en-US" dirty="0" err="1">
                <a:effectLst/>
              </a:rPr>
              <a:t>Shue</a:t>
            </a:r>
            <a:r>
              <a:rPr lang="en-US" dirty="0">
                <a:effectLst/>
              </a:rPr>
              <a:t> – Software Mentor</a:t>
            </a:r>
          </a:p>
          <a:p>
            <a:r>
              <a:rPr lang="en-US" dirty="0">
                <a:effectLst/>
              </a:rPr>
              <a:t>Jeremiah &amp; Ben S – Returning students</a:t>
            </a:r>
          </a:p>
          <a:p>
            <a:endParaRPr lang="en-US" dirty="0"/>
          </a:p>
        </p:txBody>
      </p:sp>
    </p:spTree>
    <p:extLst>
      <p:ext uri="{BB962C8B-B14F-4D97-AF65-F5344CB8AC3E}">
        <p14:creationId xmlns:p14="http://schemas.microsoft.com/office/powerpoint/2010/main" val="124360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 - object</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1" y="2249486"/>
            <a:ext cx="9233078" cy="3541714"/>
          </a:xfrm>
        </p:spPr>
        <p:txBody>
          <a:bodyPr>
            <a:normAutofit lnSpcReduction="10000"/>
          </a:bodyPr>
          <a:lstStyle/>
          <a:p>
            <a:pPr lvl="1"/>
            <a:r>
              <a:rPr lang="en-US" sz="2400" dirty="0"/>
              <a:t>?? is a class type of Acrobat</a:t>
            </a:r>
          </a:p>
          <a:p>
            <a:pPr lvl="1"/>
            <a:r>
              <a:rPr lang="en-US" sz="2400" dirty="0"/>
              <a:t>?? is a class type of Dice</a:t>
            </a:r>
          </a:p>
          <a:p>
            <a:pPr lvl="1"/>
            <a:r>
              <a:rPr lang="en-US" sz="2400" dirty="0"/>
              <a:t>?? and ?? is a class type of Blackboard</a:t>
            </a:r>
          </a:p>
          <a:p>
            <a:pPr lvl="1"/>
            <a:r>
              <a:rPr lang="en-US" sz="2400" dirty="0"/>
              <a:t>?? is a class type of Calculator</a:t>
            </a:r>
          </a:p>
          <a:p>
            <a:pPr lvl="1"/>
            <a:r>
              <a:rPr lang="en-US" sz="2400" dirty="0"/>
              <a:t>?? is a class type of Bamboozler</a:t>
            </a:r>
          </a:p>
          <a:p>
            <a:pPr lvl="1"/>
            <a:r>
              <a:rPr lang="en-US" sz="2400" dirty="0"/>
              <a:t>?? is a class type of </a:t>
            </a:r>
            <a:r>
              <a:rPr lang="en-US" sz="2400" dirty="0" err="1"/>
              <a:t>LazyCalculator</a:t>
            </a:r>
            <a:endParaRPr lang="en-US" sz="2400" dirty="0"/>
          </a:p>
          <a:p>
            <a:pPr lvl="1"/>
            <a:r>
              <a:rPr lang="en-US" sz="2400" dirty="0"/>
              <a:t>?? is a class type of Decider</a:t>
            </a:r>
          </a:p>
          <a:p>
            <a:pPr lvl="1"/>
            <a:endParaRPr lang="en-US" dirty="0"/>
          </a:p>
        </p:txBody>
      </p:sp>
    </p:spTree>
    <p:extLst>
      <p:ext uri="{BB962C8B-B14F-4D97-AF65-F5344CB8AC3E}">
        <p14:creationId xmlns:p14="http://schemas.microsoft.com/office/powerpoint/2010/main" val="703003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 - COMMANDS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sz="half" idx="1"/>
          </p:nvPr>
        </p:nvSpPr>
        <p:spPr>
          <a:xfrm>
            <a:off x="1141411" y="2249486"/>
            <a:ext cx="3001612" cy="3541714"/>
          </a:xfrm>
        </p:spPr>
        <p:txBody>
          <a:bodyPr>
            <a:normAutofit/>
          </a:bodyPr>
          <a:lstStyle/>
          <a:p>
            <a:pPr lvl="1"/>
            <a:r>
              <a:rPr lang="en-US" sz="2400" dirty="0"/>
              <a:t>clap</a:t>
            </a:r>
          </a:p>
          <a:p>
            <a:pPr lvl="1"/>
            <a:r>
              <a:rPr lang="en-US" sz="2400" dirty="0" err="1"/>
              <a:t>kneebends</a:t>
            </a:r>
            <a:endParaRPr lang="en-US" sz="2400" dirty="0"/>
          </a:p>
          <a:p>
            <a:pPr lvl="1"/>
            <a:r>
              <a:rPr lang="en-US" sz="2400" dirty="0"/>
              <a:t>count</a:t>
            </a:r>
          </a:p>
          <a:p>
            <a:pPr lvl="1"/>
            <a:r>
              <a:rPr lang="en-US" sz="2400" dirty="0" err="1">
                <a:effectLst/>
              </a:rPr>
              <a:t>tripleBackFlip</a:t>
            </a:r>
            <a:endParaRPr lang="en-US" sz="2400" dirty="0">
              <a:effectLst/>
            </a:endParaRPr>
          </a:p>
          <a:p>
            <a:pPr lvl="1"/>
            <a:r>
              <a:rPr lang="en-US" sz="2400" dirty="0">
                <a:effectLst/>
              </a:rPr>
              <a:t>roll</a:t>
            </a:r>
          </a:p>
          <a:p>
            <a:pPr lvl="1"/>
            <a:r>
              <a:rPr lang="en-US" sz="2400" dirty="0" err="1">
                <a:effectLst/>
              </a:rPr>
              <a:t>numRolls</a:t>
            </a:r>
            <a:endParaRPr lang="en-US" sz="2400" dirty="0">
              <a:effectLst/>
            </a:endParaRPr>
          </a:p>
          <a:p>
            <a:pPr lvl="1"/>
            <a:endParaRPr lang="en-US" dirty="0"/>
          </a:p>
        </p:txBody>
      </p:sp>
      <p:sp>
        <p:nvSpPr>
          <p:cNvPr id="4" name="Content Placeholder 3">
            <a:extLst>
              <a:ext uri="{FF2B5EF4-FFF2-40B4-BE49-F238E27FC236}">
                <a16:creationId xmlns:a16="http://schemas.microsoft.com/office/drawing/2014/main" id="{650274C2-CD64-4770-AD24-4AE793896A14}"/>
              </a:ext>
            </a:extLst>
          </p:cNvPr>
          <p:cNvSpPr>
            <a:spLocks noGrp="1"/>
          </p:cNvSpPr>
          <p:nvPr>
            <p:ph sz="half" idx="2"/>
          </p:nvPr>
        </p:nvSpPr>
        <p:spPr>
          <a:xfrm>
            <a:off x="4143024" y="2249486"/>
            <a:ext cx="2833510" cy="3541714"/>
          </a:xfrm>
        </p:spPr>
        <p:txBody>
          <a:bodyPr/>
          <a:lstStyle/>
          <a:p>
            <a:r>
              <a:rPr lang="en-US" dirty="0"/>
              <a:t> </a:t>
            </a:r>
            <a:r>
              <a:rPr lang="en-US" dirty="0" err="1">
                <a:effectLst/>
              </a:rPr>
              <a:t>drawSquare</a:t>
            </a:r>
            <a:endParaRPr lang="en-US" dirty="0"/>
          </a:p>
          <a:p>
            <a:r>
              <a:rPr lang="en-US" dirty="0"/>
              <a:t> </a:t>
            </a:r>
            <a:r>
              <a:rPr lang="en-US" dirty="0" err="1">
                <a:effectLst/>
              </a:rPr>
              <a:t>drawCircle</a:t>
            </a:r>
            <a:endParaRPr lang="en-US" dirty="0"/>
          </a:p>
          <a:p>
            <a:r>
              <a:rPr lang="en-US" dirty="0"/>
              <a:t> </a:t>
            </a:r>
            <a:r>
              <a:rPr lang="en-US" dirty="0" err="1">
                <a:effectLst/>
              </a:rPr>
              <a:t>drawText</a:t>
            </a:r>
            <a:r>
              <a:rPr lang="en-US" dirty="0">
                <a:effectLst/>
              </a:rPr>
              <a:t> </a:t>
            </a:r>
            <a:endParaRPr lang="en-US" dirty="0"/>
          </a:p>
          <a:p>
            <a:r>
              <a:rPr lang="en-US" dirty="0"/>
              <a:t> clear</a:t>
            </a:r>
          </a:p>
          <a:p>
            <a:r>
              <a:rPr lang="en-US" dirty="0"/>
              <a:t> </a:t>
            </a:r>
          </a:p>
        </p:txBody>
      </p:sp>
      <p:sp>
        <p:nvSpPr>
          <p:cNvPr id="5" name="Content Placeholder 3">
            <a:extLst>
              <a:ext uri="{FF2B5EF4-FFF2-40B4-BE49-F238E27FC236}">
                <a16:creationId xmlns:a16="http://schemas.microsoft.com/office/drawing/2014/main" id="{10A835ED-0C01-4BA9-86BF-3305A3348F32}"/>
              </a:ext>
            </a:extLst>
          </p:cNvPr>
          <p:cNvSpPr txBox="1">
            <a:spLocks/>
          </p:cNvSpPr>
          <p:nvPr/>
        </p:nvSpPr>
        <p:spPr>
          <a:xfrm>
            <a:off x="7185380" y="2249486"/>
            <a:ext cx="2833510"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 </a:t>
            </a:r>
            <a:r>
              <a:rPr lang="en-US" dirty="0">
                <a:effectLst/>
              </a:rPr>
              <a:t>add</a:t>
            </a:r>
            <a:endParaRPr lang="en-US" dirty="0"/>
          </a:p>
          <a:p>
            <a:r>
              <a:rPr lang="en-US" dirty="0"/>
              <a:t> </a:t>
            </a:r>
            <a:r>
              <a:rPr lang="en-US" dirty="0">
                <a:effectLst/>
              </a:rPr>
              <a:t>subtract</a:t>
            </a:r>
            <a:endParaRPr lang="en-US" dirty="0"/>
          </a:p>
          <a:p>
            <a:r>
              <a:rPr lang="en-US" dirty="0"/>
              <a:t> </a:t>
            </a:r>
            <a:r>
              <a:rPr lang="en-US" dirty="0">
                <a:effectLst/>
              </a:rPr>
              <a:t>multiply </a:t>
            </a:r>
            <a:endParaRPr lang="en-US" dirty="0"/>
          </a:p>
          <a:p>
            <a:r>
              <a:rPr lang="en-US" dirty="0"/>
              <a:t> </a:t>
            </a:r>
            <a:r>
              <a:rPr lang="en-US" dirty="0" err="1"/>
              <a:t>dayOfWeek</a:t>
            </a:r>
            <a:endParaRPr lang="en-US" dirty="0"/>
          </a:p>
          <a:p>
            <a:r>
              <a:rPr lang="en-US" dirty="0"/>
              <a:t> rate</a:t>
            </a:r>
          </a:p>
        </p:txBody>
      </p:sp>
    </p:spTree>
    <p:extLst>
      <p:ext uri="{BB962C8B-B14F-4D97-AF65-F5344CB8AC3E}">
        <p14:creationId xmlns:p14="http://schemas.microsoft.com/office/powerpoint/2010/main" val="375827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Role Playing Exercise</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6"/>
            <a:ext cx="9905999" cy="3989995"/>
          </a:xfrm>
        </p:spPr>
        <p:txBody>
          <a:bodyPr>
            <a:normAutofit/>
          </a:bodyPr>
          <a:lstStyle/>
          <a:p>
            <a:pPr marL="0" lvl="0" indent="0">
              <a:buNone/>
            </a:pPr>
            <a:r>
              <a:rPr lang="en-US" dirty="0">
                <a:effectLst/>
              </a:rPr>
              <a:t>Java syntax for giving commands to (or requesting service from) an object:</a:t>
            </a:r>
          </a:p>
          <a:p>
            <a:r>
              <a:rPr lang="en-US" dirty="0">
                <a:effectLst/>
              </a:rPr>
              <a:t>&lt;acrobat&gt;.clap(3)</a:t>
            </a:r>
          </a:p>
          <a:p>
            <a:r>
              <a:rPr lang="en-US" dirty="0">
                <a:effectLst/>
              </a:rPr>
              <a:t>&lt;dice&gt;.roll()</a:t>
            </a:r>
          </a:p>
          <a:p>
            <a:r>
              <a:rPr lang="en-US" dirty="0">
                <a:effectLst/>
              </a:rPr>
              <a:t>&lt;calculator&gt;.add(10, 4)</a:t>
            </a:r>
          </a:p>
          <a:p>
            <a:r>
              <a:rPr lang="en-US" dirty="0">
                <a:effectLst/>
              </a:rPr>
              <a:t>&lt;Decider&gt;.rate(“Ginger Spice”)</a:t>
            </a:r>
          </a:p>
          <a:p>
            <a:endParaRPr lang="en-US" dirty="0"/>
          </a:p>
        </p:txBody>
      </p:sp>
    </p:spTree>
    <p:extLst>
      <p:ext uri="{BB962C8B-B14F-4D97-AF65-F5344CB8AC3E}">
        <p14:creationId xmlns:p14="http://schemas.microsoft.com/office/powerpoint/2010/main" val="4891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2019 SOFTWARE TEAM Vision</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r>
              <a:rPr lang="en-US" dirty="0">
                <a:effectLst/>
              </a:rPr>
              <a:t>My vision is to enable you, the students, to be successful in developing the software for our robot. </a:t>
            </a:r>
          </a:p>
          <a:p>
            <a:r>
              <a:rPr lang="en-US" dirty="0">
                <a:effectLst/>
              </a:rPr>
              <a:t>I will do what I can to provide the training you need to do your job. I am here to advise, but I will encourage you to work as a team and learn through trial and error. </a:t>
            </a:r>
          </a:p>
          <a:p>
            <a:r>
              <a:rPr lang="en-US" dirty="0">
                <a:effectLst/>
              </a:rPr>
              <a:t>I will help provide structure to the planning process and scheduling tasks (I am a WEST after all!).</a:t>
            </a:r>
          </a:p>
          <a:p>
            <a:pPr marL="0" indent="0">
              <a:buNone/>
            </a:pPr>
            <a:endParaRPr lang="en-US" dirty="0"/>
          </a:p>
        </p:txBody>
      </p:sp>
    </p:spTree>
    <p:extLst>
      <p:ext uri="{BB962C8B-B14F-4D97-AF65-F5344CB8AC3E}">
        <p14:creationId xmlns:p14="http://schemas.microsoft.com/office/powerpoint/2010/main" val="167577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different than machines?</a:t>
            </a:r>
          </a:p>
        </p:txBody>
      </p:sp>
      <p:pic>
        <p:nvPicPr>
          <p:cNvPr id="5" name="Content Placeholder 4" descr="A close up of a device&#10;&#10;Description generated with high confidence">
            <a:extLst>
              <a:ext uri="{FF2B5EF4-FFF2-40B4-BE49-F238E27FC236}">
                <a16:creationId xmlns:a16="http://schemas.microsoft.com/office/drawing/2014/main" id="{19AB4FA6-43EA-437B-A057-CCF340944EEB}"/>
              </a:ext>
            </a:extLst>
          </p:cNvPr>
          <p:cNvPicPr>
            <a:picLocks noGrp="1" noChangeAspect="1"/>
          </p:cNvPicPr>
          <p:nvPr>
            <p:ph idx="1"/>
          </p:nvPr>
        </p:nvPicPr>
        <p:blipFill>
          <a:blip r:embed="rId3"/>
          <a:stretch>
            <a:fillRect/>
          </a:stretch>
        </p:blipFill>
        <p:spPr>
          <a:xfrm>
            <a:off x="1465613" y="2244964"/>
            <a:ext cx="4128363" cy="2747238"/>
          </a:xfrm>
        </p:spPr>
      </p:pic>
      <p:pic>
        <p:nvPicPr>
          <p:cNvPr id="7" name="Picture 6" descr="A picture containing indoor, sitting, electronics, wall&#10;&#10;Description generated with high confidence">
            <a:extLst>
              <a:ext uri="{FF2B5EF4-FFF2-40B4-BE49-F238E27FC236}">
                <a16:creationId xmlns:a16="http://schemas.microsoft.com/office/drawing/2014/main" id="{119C47AC-01BB-495C-BC88-9E704C5EEADB}"/>
              </a:ext>
            </a:extLst>
          </p:cNvPr>
          <p:cNvPicPr>
            <a:picLocks noChangeAspect="1"/>
          </p:cNvPicPr>
          <p:nvPr/>
        </p:nvPicPr>
        <p:blipFill>
          <a:blip r:embed="rId4"/>
          <a:stretch>
            <a:fillRect/>
          </a:stretch>
        </p:blipFill>
        <p:spPr>
          <a:xfrm>
            <a:off x="6607231" y="2244965"/>
            <a:ext cx="4019040" cy="2747237"/>
          </a:xfrm>
          <a:prstGeom prst="rect">
            <a:avLst/>
          </a:prstGeom>
        </p:spPr>
      </p:pic>
    </p:spTree>
    <p:extLst>
      <p:ext uri="{BB962C8B-B14F-4D97-AF65-F5344CB8AC3E}">
        <p14:creationId xmlns:p14="http://schemas.microsoft.com/office/powerpoint/2010/main" val="337703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different than machines?</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pPr lvl="0"/>
            <a:r>
              <a:rPr lang="en-US" dirty="0">
                <a:effectLst/>
              </a:rPr>
              <a:t>Machines can precisely repeat predetermined motions automatically (like a washing machine or dishwasher). </a:t>
            </a:r>
          </a:p>
          <a:p>
            <a:pPr lvl="0"/>
            <a:r>
              <a:rPr lang="en-US" dirty="0">
                <a:effectLst/>
              </a:rPr>
              <a:t>Robots can perform tasks either automatically or by remote control.</a:t>
            </a:r>
          </a:p>
          <a:p>
            <a:pPr marL="0" indent="0">
              <a:buNone/>
            </a:pPr>
            <a:endParaRPr lang="en-US" dirty="0"/>
          </a:p>
        </p:txBody>
      </p:sp>
    </p:spTree>
    <p:extLst>
      <p:ext uri="{BB962C8B-B14F-4D97-AF65-F5344CB8AC3E}">
        <p14:creationId xmlns:p14="http://schemas.microsoft.com/office/powerpoint/2010/main" val="263669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used today?</a:t>
            </a:r>
          </a:p>
        </p:txBody>
      </p:sp>
      <p:pic>
        <p:nvPicPr>
          <p:cNvPr id="5" name="Content Placeholder 4" descr="A picture containing outdoor, ground, grass, motorcycle&#10;&#10;Description generated with very high confidence">
            <a:extLst>
              <a:ext uri="{FF2B5EF4-FFF2-40B4-BE49-F238E27FC236}">
                <a16:creationId xmlns:a16="http://schemas.microsoft.com/office/drawing/2014/main" id="{F6B15882-B58F-4680-8E11-6069E63E116D}"/>
              </a:ext>
            </a:extLst>
          </p:cNvPr>
          <p:cNvPicPr>
            <a:picLocks noGrp="1" noChangeAspect="1"/>
          </p:cNvPicPr>
          <p:nvPr>
            <p:ph idx="1"/>
          </p:nvPr>
        </p:nvPicPr>
        <p:blipFill>
          <a:blip r:embed="rId3"/>
          <a:stretch>
            <a:fillRect/>
          </a:stretch>
        </p:blipFill>
        <p:spPr>
          <a:xfrm>
            <a:off x="2874971" y="2097088"/>
            <a:ext cx="6438882" cy="3992108"/>
          </a:xfrm>
        </p:spPr>
      </p:pic>
    </p:spTree>
    <p:extLst>
      <p:ext uri="{BB962C8B-B14F-4D97-AF65-F5344CB8AC3E}">
        <p14:creationId xmlns:p14="http://schemas.microsoft.com/office/powerpoint/2010/main" val="186627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How are robots used today?</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p:txBody>
          <a:bodyPr>
            <a:normAutofit/>
          </a:bodyPr>
          <a:lstStyle/>
          <a:p>
            <a:r>
              <a:rPr lang="en-US" dirty="0">
                <a:effectLst/>
              </a:rPr>
              <a:t>Retrieve bombs </a:t>
            </a:r>
          </a:p>
          <a:p>
            <a:r>
              <a:rPr lang="en-US" dirty="0">
                <a:effectLst/>
              </a:rPr>
              <a:t>Build things like cars, candy bars, and electronics. </a:t>
            </a:r>
          </a:p>
          <a:p>
            <a:r>
              <a:rPr lang="en-US" dirty="0">
                <a:effectLst/>
              </a:rPr>
              <a:t>Used in medicine</a:t>
            </a:r>
          </a:p>
          <a:p>
            <a:r>
              <a:rPr lang="en-US" dirty="0">
                <a:effectLst/>
              </a:rPr>
              <a:t>Military tactics</a:t>
            </a:r>
          </a:p>
          <a:p>
            <a:r>
              <a:rPr lang="en-US" dirty="0">
                <a:effectLst/>
              </a:rPr>
              <a:t>Finding objects underwater </a:t>
            </a:r>
          </a:p>
          <a:p>
            <a:r>
              <a:rPr lang="en-US" dirty="0">
                <a:effectLst/>
              </a:rPr>
              <a:t>Explore other planets.</a:t>
            </a:r>
          </a:p>
          <a:p>
            <a:pPr marL="0" indent="0">
              <a:buNone/>
            </a:pPr>
            <a:endParaRPr lang="en-US" dirty="0"/>
          </a:p>
        </p:txBody>
      </p:sp>
    </p:spTree>
    <p:extLst>
      <p:ext uri="{BB962C8B-B14F-4D97-AF65-F5344CB8AC3E}">
        <p14:creationId xmlns:p14="http://schemas.microsoft.com/office/powerpoint/2010/main" val="289212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Parts of a robot</a:t>
            </a:r>
          </a:p>
        </p:txBody>
      </p:sp>
      <p:sp>
        <p:nvSpPr>
          <p:cNvPr id="3" name="Content Placeholder 2">
            <a:extLst>
              <a:ext uri="{FF2B5EF4-FFF2-40B4-BE49-F238E27FC236}">
                <a16:creationId xmlns:a16="http://schemas.microsoft.com/office/drawing/2014/main" id="{5536FF50-0ECB-4363-BEC8-C5C2782D6979}"/>
              </a:ext>
            </a:extLst>
          </p:cNvPr>
          <p:cNvSpPr>
            <a:spLocks noGrp="1"/>
          </p:cNvSpPr>
          <p:nvPr>
            <p:ph idx="1"/>
          </p:nvPr>
        </p:nvSpPr>
        <p:spPr>
          <a:xfrm>
            <a:off x="1141412" y="2249487"/>
            <a:ext cx="9905999" cy="4388380"/>
          </a:xfrm>
        </p:spPr>
        <p:txBody>
          <a:bodyPr>
            <a:normAutofit fontScale="92500" lnSpcReduction="20000"/>
          </a:bodyPr>
          <a:lstStyle/>
          <a:p>
            <a:pPr marL="0" indent="0" fontAlgn="base">
              <a:buNone/>
            </a:pPr>
            <a:r>
              <a:rPr lang="en-US" b="1" dirty="0">
                <a:effectLst/>
              </a:rPr>
              <a:t>Most robots are composed of 3 main parts:</a:t>
            </a:r>
          </a:p>
          <a:p>
            <a:pPr lvl="0" fontAlgn="base"/>
            <a:r>
              <a:rPr lang="en-US" u="sng" dirty="0">
                <a:effectLst/>
              </a:rPr>
              <a:t>The Controller </a:t>
            </a:r>
            <a:r>
              <a:rPr lang="en-US" dirty="0">
                <a:effectLst/>
              </a:rPr>
              <a:t>‐ also known as the "brain" which is run by a computer program. Often, the program is very detailed as it gives commands for the moving parts of the robot to follow.</a:t>
            </a:r>
          </a:p>
          <a:p>
            <a:pPr lvl="0" fontAlgn="base"/>
            <a:r>
              <a:rPr lang="en-US" u="sng" dirty="0">
                <a:effectLst/>
              </a:rPr>
              <a:t>Mechanical Parts </a:t>
            </a:r>
            <a:r>
              <a:rPr lang="en-US" dirty="0">
                <a:effectLst/>
              </a:rPr>
              <a:t>‐ motors, pistons, grippers, wheels, and gears that make the robot move, grab, turn, and lift. These parts are usually powered by air, water, or electricity.</a:t>
            </a:r>
          </a:p>
          <a:p>
            <a:pPr lvl="0" fontAlgn="base"/>
            <a:r>
              <a:rPr lang="en-US" u="sng" dirty="0">
                <a:effectLst/>
              </a:rPr>
              <a:t>Sensors</a:t>
            </a:r>
            <a:r>
              <a:rPr lang="en-US" dirty="0">
                <a:effectLst/>
              </a:rPr>
              <a:t> ‐ to tell the robot about its surroundings. Sensors allow the robot to determine sizes, shapes, space between objects, direction, and other relations and properties of substances. Many robots can even identify the amount of pressure necessary to apply to grab an item without crushing it.</a:t>
            </a:r>
          </a:p>
          <a:p>
            <a:pPr fontAlgn="base"/>
            <a:endParaRPr lang="en-US" dirty="0">
              <a:effectLst/>
            </a:endParaRPr>
          </a:p>
          <a:p>
            <a:pPr marL="0" indent="0">
              <a:buNone/>
            </a:pPr>
            <a:endParaRPr lang="en-US" dirty="0"/>
          </a:p>
        </p:txBody>
      </p:sp>
      <p:pic>
        <p:nvPicPr>
          <p:cNvPr id="4" name="Picture 3" descr="Builder">
            <a:extLst>
              <a:ext uri="{FF2B5EF4-FFF2-40B4-BE49-F238E27FC236}">
                <a16:creationId xmlns:a16="http://schemas.microsoft.com/office/drawing/2014/main" id="{FBAE71EB-9966-40FC-923B-A509F1B483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9422" y="231853"/>
            <a:ext cx="2009422" cy="2437694"/>
          </a:xfrm>
          <a:prstGeom prst="rect">
            <a:avLst/>
          </a:prstGeom>
          <a:noFill/>
          <a:ln>
            <a:noFill/>
          </a:ln>
        </p:spPr>
      </p:pic>
    </p:spTree>
    <p:extLst>
      <p:ext uri="{BB962C8B-B14F-4D97-AF65-F5344CB8AC3E}">
        <p14:creationId xmlns:p14="http://schemas.microsoft.com/office/powerpoint/2010/main" val="196287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25C-3529-46B5-9AF0-6ED381C5F9E9}"/>
              </a:ext>
            </a:extLst>
          </p:cNvPr>
          <p:cNvSpPr>
            <a:spLocks noGrp="1"/>
          </p:cNvSpPr>
          <p:nvPr>
            <p:ph type="title"/>
          </p:nvPr>
        </p:nvSpPr>
        <p:spPr/>
        <p:txBody>
          <a:bodyPr/>
          <a:lstStyle/>
          <a:p>
            <a:r>
              <a:rPr lang="en-US" dirty="0"/>
              <a:t>The FRC robot</a:t>
            </a:r>
          </a:p>
        </p:txBody>
      </p:sp>
      <p:pic>
        <p:nvPicPr>
          <p:cNvPr id="6" name="Content Placeholder 5" descr="A picture containing electronics&#10;&#10;Description generated with very high confidence">
            <a:extLst>
              <a:ext uri="{FF2B5EF4-FFF2-40B4-BE49-F238E27FC236}">
                <a16:creationId xmlns:a16="http://schemas.microsoft.com/office/drawing/2014/main" id="{F76433FD-8BE4-4517-A541-9962CB7A4FCE}"/>
              </a:ext>
            </a:extLst>
          </p:cNvPr>
          <p:cNvPicPr>
            <a:picLocks noGrp="1" noChangeAspect="1"/>
          </p:cNvPicPr>
          <p:nvPr>
            <p:ph idx="1"/>
          </p:nvPr>
        </p:nvPicPr>
        <p:blipFill>
          <a:blip r:embed="rId3"/>
          <a:stretch>
            <a:fillRect/>
          </a:stretch>
        </p:blipFill>
        <p:spPr>
          <a:xfrm>
            <a:off x="4724982" y="4305675"/>
            <a:ext cx="2756799" cy="1933807"/>
          </a:xfrm>
        </p:spPr>
      </p:pic>
      <p:pic>
        <p:nvPicPr>
          <p:cNvPr id="8" name="Picture 7" descr="A close up of a device&#10;&#10;Description generated with high confidence">
            <a:extLst>
              <a:ext uri="{FF2B5EF4-FFF2-40B4-BE49-F238E27FC236}">
                <a16:creationId xmlns:a16="http://schemas.microsoft.com/office/drawing/2014/main" id="{42E3FFA2-1308-4128-9DEF-4D7575B0E453}"/>
              </a:ext>
            </a:extLst>
          </p:cNvPr>
          <p:cNvPicPr>
            <a:picLocks noChangeAspect="1"/>
          </p:cNvPicPr>
          <p:nvPr/>
        </p:nvPicPr>
        <p:blipFill>
          <a:blip r:embed="rId4"/>
          <a:stretch>
            <a:fillRect/>
          </a:stretch>
        </p:blipFill>
        <p:spPr>
          <a:xfrm>
            <a:off x="8856741" y="3469475"/>
            <a:ext cx="2283106" cy="2283106"/>
          </a:xfrm>
          <a:prstGeom prst="rect">
            <a:avLst/>
          </a:prstGeom>
        </p:spPr>
      </p:pic>
      <p:pic>
        <p:nvPicPr>
          <p:cNvPr id="10" name="Picture 9" descr="A computer sitting on a table&#10;&#10;Description generated with very high confidence">
            <a:extLst>
              <a:ext uri="{FF2B5EF4-FFF2-40B4-BE49-F238E27FC236}">
                <a16:creationId xmlns:a16="http://schemas.microsoft.com/office/drawing/2014/main" id="{8FA5C5E9-CF5D-4324-9051-9CFCC9A8FA69}"/>
              </a:ext>
            </a:extLst>
          </p:cNvPr>
          <p:cNvPicPr>
            <a:picLocks noChangeAspect="1"/>
          </p:cNvPicPr>
          <p:nvPr/>
        </p:nvPicPr>
        <p:blipFill>
          <a:blip r:embed="rId5"/>
          <a:stretch>
            <a:fillRect/>
          </a:stretch>
        </p:blipFill>
        <p:spPr>
          <a:xfrm>
            <a:off x="371394" y="2122737"/>
            <a:ext cx="3228998" cy="1816311"/>
          </a:xfrm>
          <a:prstGeom prst="rect">
            <a:avLst/>
          </a:prstGeom>
        </p:spPr>
      </p:pic>
      <p:pic>
        <p:nvPicPr>
          <p:cNvPr id="12" name="Picture 11" descr="A screenshot of a video game&#10;&#10;Description generated with high confidence">
            <a:extLst>
              <a:ext uri="{FF2B5EF4-FFF2-40B4-BE49-F238E27FC236}">
                <a16:creationId xmlns:a16="http://schemas.microsoft.com/office/drawing/2014/main" id="{701545E1-C895-4254-BCA2-6001CB30E228}"/>
              </a:ext>
            </a:extLst>
          </p:cNvPr>
          <p:cNvPicPr>
            <a:picLocks noChangeAspect="1"/>
          </p:cNvPicPr>
          <p:nvPr/>
        </p:nvPicPr>
        <p:blipFill>
          <a:blip r:embed="rId6"/>
          <a:stretch>
            <a:fillRect/>
          </a:stretch>
        </p:blipFill>
        <p:spPr>
          <a:xfrm>
            <a:off x="4794694" y="216466"/>
            <a:ext cx="4083260" cy="2735075"/>
          </a:xfrm>
          <a:prstGeom prst="rect">
            <a:avLst/>
          </a:prstGeom>
        </p:spPr>
      </p:pic>
      <p:sp>
        <p:nvSpPr>
          <p:cNvPr id="13" name="TextBox 12">
            <a:extLst>
              <a:ext uri="{FF2B5EF4-FFF2-40B4-BE49-F238E27FC236}">
                <a16:creationId xmlns:a16="http://schemas.microsoft.com/office/drawing/2014/main" id="{70B1506C-3CA1-4738-9851-E9B4A8CB07D4}"/>
              </a:ext>
            </a:extLst>
          </p:cNvPr>
          <p:cNvSpPr txBox="1"/>
          <p:nvPr/>
        </p:nvSpPr>
        <p:spPr>
          <a:xfrm>
            <a:off x="371394" y="3964697"/>
            <a:ext cx="3663760" cy="646331"/>
          </a:xfrm>
          <a:prstGeom prst="rect">
            <a:avLst/>
          </a:prstGeom>
          <a:noFill/>
        </p:spPr>
        <p:txBody>
          <a:bodyPr wrap="none" rtlCol="0">
            <a:spAutoFit/>
          </a:bodyPr>
          <a:lstStyle/>
          <a:p>
            <a:r>
              <a:rPr lang="en-US" b="1" dirty="0"/>
              <a:t>Driver Station</a:t>
            </a:r>
          </a:p>
          <a:p>
            <a:r>
              <a:rPr lang="en-US" dirty="0"/>
              <a:t>Joystick, PC running Smart Dashboard</a:t>
            </a:r>
          </a:p>
        </p:txBody>
      </p:sp>
      <p:sp>
        <p:nvSpPr>
          <p:cNvPr id="14" name="TextBox 13">
            <a:extLst>
              <a:ext uri="{FF2B5EF4-FFF2-40B4-BE49-F238E27FC236}">
                <a16:creationId xmlns:a16="http://schemas.microsoft.com/office/drawing/2014/main" id="{9BFF13BC-9E9D-4620-BB64-FDE682A39292}"/>
              </a:ext>
            </a:extLst>
          </p:cNvPr>
          <p:cNvSpPr txBox="1"/>
          <p:nvPr/>
        </p:nvSpPr>
        <p:spPr>
          <a:xfrm>
            <a:off x="4620130" y="6232637"/>
            <a:ext cx="5190780" cy="646331"/>
          </a:xfrm>
          <a:prstGeom prst="rect">
            <a:avLst/>
          </a:prstGeom>
          <a:noFill/>
        </p:spPr>
        <p:txBody>
          <a:bodyPr wrap="none" rtlCol="0">
            <a:spAutoFit/>
          </a:bodyPr>
          <a:lstStyle/>
          <a:p>
            <a:r>
              <a:rPr lang="en-US" b="1" dirty="0"/>
              <a:t>roboRIO (brain)</a:t>
            </a:r>
          </a:p>
          <a:p>
            <a:r>
              <a:rPr lang="en-US" dirty="0"/>
              <a:t>Sends and receives information to/from the Electronics.</a:t>
            </a:r>
          </a:p>
        </p:txBody>
      </p:sp>
      <p:cxnSp>
        <p:nvCxnSpPr>
          <p:cNvPr id="16" name="Straight Arrow Connector 15">
            <a:extLst>
              <a:ext uri="{FF2B5EF4-FFF2-40B4-BE49-F238E27FC236}">
                <a16:creationId xmlns:a16="http://schemas.microsoft.com/office/drawing/2014/main" id="{54074044-2167-4FEB-BE04-F27332968E9D}"/>
              </a:ext>
            </a:extLst>
          </p:cNvPr>
          <p:cNvCxnSpPr>
            <a:cxnSpLocks/>
            <a:stCxn id="10" idx="3"/>
          </p:cNvCxnSpPr>
          <p:nvPr/>
        </p:nvCxnSpPr>
        <p:spPr>
          <a:xfrm>
            <a:off x="3600392" y="3030893"/>
            <a:ext cx="1761779" cy="1210525"/>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B7BE1702-0F9B-4C99-8DDA-891DD4C9E811}"/>
              </a:ext>
            </a:extLst>
          </p:cNvPr>
          <p:cNvSpPr txBox="1"/>
          <p:nvPr/>
        </p:nvSpPr>
        <p:spPr>
          <a:xfrm>
            <a:off x="8877954" y="592869"/>
            <a:ext cx="3228769" cy="1754326"/>
          </a:xfrm>
          <a:prstGeom prst="rect">
            <a:avLst/>
          </a:prstGeom>
          <a:noFill/>
        </p:spPr>
        <p:txBody>
          <a:bodyPr wrap="none" rtlCol="0">
            <a:spAutoFit/>
          </a:bodyPr>
          <a:lstStyle/>
          <a:p>
            <a:r>
              <a:rPr lang="en-US" b="1" dirty="0"/>
              <a:t>Electronics</a:t>
            </a:r>
          </a:p>
          <a:p>
            <a:r>
              <a:rPr lang="en-US" dirty="0"/>
              <a:t>Gathers information or causes </a:t>
            </a:r>
          </a:p>
          <a:p>
            <a:r>
              <a:rPr lang="en-US" dirty="0"/>
              <a:t>mechanics to move. </a:t>
            </a:r>
          </a:p>
          <a:p>
            <a:r>
              <a:rPr lang="en-US" dirty="0"/>
              <a:t>Includes Limit Switches, Encoders, </a:t>
            </a:r>
          </a:p>
          <a:p>
            <a:r>
              <a:rPr lang="en-US" dirty="0" err="1"/>
              <a:t>NavX</a:t>
            </a:r>
            <a:r>
              <a:rPr lang="en-US" dirty="0"/>
              <a:t>, Spark, Talon, CIM,</a:t>
            </a:r>
          </a:p>
          <a:p>
            <a:r>
              <a:rPr lang="en-US" dirty="0"/>
              <a:t>Solenoid, and more</a:t>
            </a:r>
          </a:p>
        </p:txBody>
      </p:sp>
      <p:cxnSp>
        <p:nvCxnSpPr>
          <p:cNvPr id="19" name="Straight Arrow Connector 18">
            <a:extLst>
              <a:ext uri="{FF2B5EF4-FFF2-40B4-BE49-F238E27FC236}">
                <a16:creationId xmlns:a16="http://schemas.microsoft.com/office/drawing/2014/main" id="{781F0432-4F52-45BE-A2DB-C2AD239CCDD0}"/>
              </a:ext>
            </a:extLst>
          </p:cNvPr>
          <p:cNvCxnSpPr>
            <a:cxnSpLocks/>
          </p:cNvCxnSpPr>
          <p:nvPr/>
        </p:nvCxnSpPr>
        <p:spPr>
          <a:xfrm flipV="1">
            <a:off x="5410114" y="3030892"/>
            <a:ext cx="1604144" cy="1226201"/>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C5522D0D-244A-4FE8-9E23-EEBB3DED6A93}"/>
              </a:ext>
            </a:extLst>
          </p:cNvPr>
          <p:cNvCxnSpPr>
            <a:cxnSpLocks/>
          </p:cNvCxnSpPr>
          <p:nvPr/>
        </p:nvCxnSpPr>
        <p:spPr>
          <a:xfrm>
            <a:off x="7100711" y="3020207"/>
            <a:ext cx="1756030" cy="142597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94B72F44-E9B7-4456-BC72-66948ECC4D6B}"/>
              </a:ext>
            </a:extLst>
          </p:cNvPr>
          <p:cNvSpPr txBox="1"/>
          <p:nvPr/>
        </p:nvSpPr>
        <p:spPr>
          <a:xfrm>
            <a:off x="9641689" y="5807943"/>
            <a:ext cx="734881" cy="369332"/>
          </a:xfrm>
          <a:prstGeom prst="rect">
            <a:avLst/>
          </a:prstGeom>
          <a:noFill/>
        </p:spPr>
        <p:txBody>
          <a:bodyPr wrap="none" rtlCol="0">
            <a:spAutoFit/>
          </a:bodyPr>
          <a:lstStyle/>
          <a:p>
            <a:r>
              <a:rPr lang="en-US" b="1" dirty="0"/>
              <a:t>Robot</a:t>
            </a:r>
          </a:p>
        </p:txBody>
      </p:sp>
    </p:spTree>
    <p:extLst>
      <p:ext uri="{BB962C8B-B14F-4D97-AF65-F5344CB8AC3E}">
        <p14:creationId xmlns:p14="http://schemas.microsoft.com/office/powerpoint/2010/main" val="1969174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1475</Words>
  <Application>Microsoft Office PowerPoint</Application>
  <PresentationFormat>Widescreen</PresentationFormat>
  <Paragraphs>171</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Tw Cen MT</vt:lpstr>
      <vt:lpstr>Circuit</vt:lpstr>
      <vt:lpstr>FRC 6995 NOMAD</vt:lpstr>
      <vt:lpstr>Introductions</vt:lpstr>
      <vt:lpstr>2019 SOFTWARE TEAM Vision</vt:lpstr>
      <vt:lpstr>How are robots different than machines?</vt:lpstr>
      <vt:lpstr>How are robots different than machines?</vt:lpstr>
      <vt:lpstr>How are robots used today?</vt:lpstr>
      <vt:lpstr>How are robots used today?</vt:lpstr>
      <vt:lpstr>Parts of a robot</vt:lpstr>
      <vt:lpstr>The FRC robot</vt:lpstr>
      <vt:lpstr>What does the software team work on?</vt:lpstr>
      <vt:lpstr>Operation modes</vt:lpstr>
      <vt:lpstr>Software terminology - IDE</vt:lpstr>
      <vt:lpstr>Software terminology - java</vt:lpstr>
      <vt:lpstr>Software terminology – COMMAND BASED</vt:lpstr>
      <vt:lpstr>Software terminology - WPILib</vt:lpstr>
      <vt:lpstr>Software DEVELOPMENT IN A NUTSHELL</vt:lpstr>
      <vt:lpstr>Role Playing Exercise</vt:lpstr>
      <vt:lpstr>Role Playing Exercise - Classes</vt:lpstr>
      <vt:lpstr>Role Playing Exercise - METHODS</vt:lpstr>
      <vt:lpstr>Role Playing Exercise - object</vt:lpstr>
      <vt:lpstr>Role Playing Exercise - COMMANDS</vt:lpstr>
      <vt:lpstr>Role Playing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6995 NOMAD</dc:title>
  <dc:creator>Sharon Rigg</dc:creator>
  <cp:lastModifiedBy>Sharon Rigg</cp:lastModifiedBy>
  <cp:revision>1</cp:revision>
  <dcterms:created xsi:type="dcterms:W3CDTF">2018-09-10T14:30:43Z</dcterms:created>
  <dcterms:modified xsi:type="dcterms:W3CDTF">2018-09-10T19:08:15Z</dcterms:modified>
</cp:coreProperties>
</file>