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109-3E6B-4F13-B8A8-0E2DA9B37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19C8-E0CA-475D-94BD-3EF8EB6B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F00E-0786-4775-BE19-0B8F2EA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1ECA-EF12-4722-9654-72147825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2617-65CC-4177-B2E9-650309DC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EA2C-7F6E-4886-B918-424618B3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7050-4850-4B5A-B39A-37A3F150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A758-9856-4EBE-A2C8-698F8EE6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E53C-C49B-47A2-A418-70328EF8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29B8-E62D-4768-9A56-329D3158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DB697-9398-4C79-B3ED-E20864674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4232-95E7-44A1-9EA5-59EA044B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FFCF-E7D8-40E9-9457-FEBBE1A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7B10-9AD5-4FB2-BDE1-D3FA406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0D0-777A-40DF-8B7D-74E85EF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DF5-8467-4633-9BE0-0F0EE34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BD61-F0AC-43F1-9DA5-926D6061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6626-C6EE-41F2-B469-524E0FC2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7D19-D6CD-4DA1-9C70-4E7F02A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EE31-4431-4526-96C5-614FDB42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EC15-27BB-47E7-BA97-F055EA6B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3B1F-5AAC-49D1-B657-91D863C5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477F-AFE9-4487-904E-FE6F776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008B-FCF4-4F68-9572-19455E15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A8F1-0D55-4802-A0BB-EA6BC9AE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483A-AAA3-421B-B3E4-7C7E57D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BC65-D8E0-4E05-AC50-297C5CFB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64053-53EC-4C47-88BD-E924A20C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A3DA-197A-4A64-8CF3-10B34696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629CF-5160-4EEA-A18E-7072CC62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306BA-635C-429D-BAB1-74104D62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D507-EBC3-41A7-8754-86D09F0A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1A7E7-714B-4B36-B1DD-5A15B490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D46E-F127-4368-8DB1-1AA60D85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EEA38-F939-410B-90A5-74FC746ED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1AF8E-C8EE-4DB4-BBC8-82AC931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2D60-BDBB-44FE-90EC-8388A3A0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4104-665D-44C6-881A-5858B3EC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24204-B46F-44E3-B301-AB0F0EB8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2C1-9B86-468D-B76D-D612D4F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3AA8F-0CCD-4617-AE65-DD7CC1E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DCCF1-D58D-4A64-BD53-BF267BFA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9E37B-833A-4747-98BD-884DB86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49B1F-1CFE-4500-8C8C-17B21C33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D4FC-B4E5-47E7-B5CC-5974129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4737-65A9-4BB1-BFB6-8A10106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0417-213E-4C3F-AC54-40438DB1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C71A-369C-4F74-840A-05D223CE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04BA5-F61F-4468-9C94-1FDF3581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6BE1-D601-4903-97ED-A336045B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88A32-3906-452F-9D4D-2047345A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8F2B-096A-41BB-AFCD-0240DA00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816B-EA89-4E6D-8099-A8CFB78F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2B0E2-F51D-4A95-9B68-3FE5CEE44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DDC90-BF3A-45FB-AC3B-4099992F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9A0-6C25-4BDD-B892-C8FAFE62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686D-BD0C-4E5E-8E50-A6F77B18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AD8B-857D-4C30-97F5-8FCEB2C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8A847-24B7-4385-8E36-E61E2745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F588-7CD9-4B4E-8ABA-96345C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5E9E-2585-4D53-9051-1CE15B3E8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1D8E-277F-4E31-A23C-E5548544F1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176B-3657-4845-82E3-51DC2F8D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0CCC-2747-4F76-89E5-F4F223BE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D3DA-6294-4011-ADCE-9BD04401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DDD9-6FE7-4A4F-98F1-CA17670E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961" y="565289"/>
            <a:ext cx="8848078" cy="1034911"/>
          </a:xfrm>
        </p:spPr>
        <p:txBody>
          <a:bodyPr>
            <a:normAutofit fontScale="90000"/>
          </a:bodyPr>
          <a:lstStyle/>
          <a:p>
            <a:r>
              <a:rPr lang="en-US" dirty="0"/>
              <a:t>Uber Orders vs. Time of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88A6C-AA9C-4F14-AB2E-D30D7A17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25"/>
            <a:ext cx="9144000" cy="36066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Questions of Interest:</a:t>
            </a:r>
          </a:p>
          <a:p>
            <a:endParaRPr lang="en-US" dirty="0"/>
          </a:p>
          <a:p>
            <a:r>
              <a:rPr lang="en-US" dirty="0"/>
              <a:t>Does the season / time of year affect the rate of Uber orders?</a:t>
            </a:r>
          </a:p>
          <a:p>
            <a:endParaRPr lang="en-US" dirty="0"/>
          </a:p>
          <a:p>
            <a:r>
              <a:rPr lang="en-US" dirty="0"/>
              <a:t>Which season / time of the year has the highest amount of orders?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of these questions feature heavily into the effective use of Uber both for customers and drivers. Knowing when there are more orders per day can benefit a driver looking to focus on more efficient use of their time, whereas a customer might want to know when Uber wait times and prices were lower due to lower demand.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3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C759-25EE-4E3E-9A5C-7D6E767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How the Data Was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4716-AEEE-4A5C-BBDD-CFC4C614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search of Google revealed that Kaggle had a large trove of user-submitted location data from Uber drivers in New York City.</a:t>
            </a:r>
          </a:p>
          <a:p>
            <a:r>
              <a:rPr lang="en-US" dirty="0"/>
              <a:t>This data had information on latitude and longitude of order, date, and Base ID for the region.</a:t>
            </a:r>
          </a:p>
        </p:txBody>
      </p:sp>
    </p:spTree>
    <p:extLst>
      <p:ext uri="{BB962C8B-B14F-4D97-AF65-F5344CB8AC3E}">
        <p14:creationId xmlns:p14="http://schemas.microsoft.com/office/powerpoint/2010/main" val="127836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F355-6ED6-4A02-9D10-8E132919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74AE-1DCA-4616-93E4-2BB55DF0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from a</a:t>
            </a:r>
          </a:p>
          <a:p>
            <a:pPr marL="0" indent="0">
              <a:buNone/>
            </a:pPr>
            <a:r>
              <a:rPr lang="en-US" dirty="0"/>
              <a:t>   sample month from</a:t>
            </a:r>
          </a:p>
          <a:p>
            <a:pPr marL="0" indent="0">
              <a:buNone/>
            </a:pPr>
            <a:r>
              <a:rPr lang="en-US" dirty="0"/>
              <a:t>   each season was</a:t>
            </a:r>
          </a:p>
          <a:p>
            <a:pPr marL="0" indent="0">
              <a:buNone/>
            </a:pPr>
            <a:r>
              <a:rPr lang="en-US" dirty="0"/>
              <a:t>   read in from csv</a:t>
            </a:r>
          </a:p>
          <a:p>
            <a:pPr marL="0" indent="0">
              <a:buNone/>
            </a:pPr>
            <a:r>
              <a:rPr lang="en-US" dirty="0"/>
              <a:t>   files, then converted</a:t>
            </a:r>
          </a:p>
          <a:p>
            <a:pPr marL="0" indent="0">
              <a:buNone/>
            </a:pPr>
            <a:r>
              <a:rPr lang="en-US" dirty="0"/>
              <a:t>   to </a:t>
            </a:r>
            <a:r>
              <a:rPr lang="en-US" dirty="0" err="1"/>
              <a:t>dataframes</a:t>
            </a:r>
            <a:r>
              <a:rPr lang="en-US" dirty="0"/>
              <a:t> for</a:t>
            </a:r>
          </a:p>
          <a:p>
            <a:pPr marL="0" indent="0">
              <a:buNone/>
            </a:pPr>
            <a:r>
              <a:rPr lang="en-US" dirty="0"/>
              <a:t>   ease of access.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18D4E-9F71-4163-9A02-719E3F76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46" y="1491448"/>
            <a:ext cx="7879902" cy="47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1916-D240-4187-9B2B-2CD34E8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559295"/>
            <a:ext cx="10515600" cy="4351338"/>
          </a:xfrm>
        </p:spPr>
        <p:txBody>
          <a:bodyPr/>
          <a:lstStyle/>
          <a:p>
            <a:r>
              <a:rPr lang="en-US" dirty="0"/>
              <a:t>Date/Time needed</a:t>
            </a:r>
          </a:p>
          <a:p>
            <a:pPr marL="0" indent="0">
              <a:buNone/>
            </a:pPr>
            <a:r>
              <a:rPr lang="en-US" dirty="0"/>
              <a:t>   to be split into two</a:t>
            </a:r>
          </a:p>
          <a:p>
            <a:pPr marL="0" indent="0">
              <a:buNone/>
            </a:pPr>
            <a:r>
              <a:rPr lang="en-US" dirty="0"/>
              <a:t>   columns, in order</a:t>
            </a:r>
          </a:p>
          <a:p>
            <a:pPr marL="0" indent="0">
              <a:buNone/>
            </a:pPr>
            <a:r>
              <a:rPr lang="en-US" dirty="0"/>
              <a:t>   to group all the </a:t>
            </a:r>
          </a:p>
          <a:p>
            <a:pPr marL="0" indent="0">
              <a:buNone/>
            </a:pPr>
            <a:r>
              <a:rPr lang="en-US" dirty="0"/>
              <a:t>   orders by date to</a:t>
            </a:r>
          </a:p>
          <a:p>
            <a:pPr marL="0" indent="0">
              <a:buNone/>
            </a:pPr>
            <a:r>
              <a:rPr lang="en-US" dirty="0"/>
              <a:t>   find the amount</a:t>
            </a:r>
          </a:p>
          <a:p>
            <a:pPr marL="0" indent="0">
              <a:buNone/>
            </a:pPr>
            <a:r>
              <a:rPr lang="en-US" dirty="0"/>
              <a:t>   per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88207-1F81-41BD-93D6-962A3D7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7" y="614978"/>
            <a:ext cx="8294703" cy="5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5E0D-494C-463E-B315-69AC9A8A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Once data has</a:t>
            </a:r>
          </a:p>
          <a:p>
            <a:pPr marL="0" indent="0">
              <a:buNone/>
            </a:pPr>
            <a:r>
              <a:rPr lang="en-US" dirty="0"/>
              <a:t>   been prepared,</a:t>
            </a:r>
          </a:p>
          <a:p>
            <a:pPr marL="0" indent="0">
              <a:buNone/>
            </a:pPr>
            <a:r>
              <a:rPr lang="en-US" dirty="0"/>
              <a:t>   it’s just a matter</a:t>
            </a:r>
          </a:p>
          <a:p>
            <a:pPr marL="0" indent="0">
              <a:buNone/>
            </a:pPr>
            <a:r>
              <a:rPr lang="en-US" dirty="0"/>
              <a:t>   of saving the data</a:t>
            </a:r>
          </a:p>
          <a:p>
            <a:pPr marL="0" indent="0">
              <a:buNone/>
            </a:pPr>
            <a:r>
              <a:rPr lang="en-US" dirty="0"/>
              <a:t>   and plotting both</a:t>
            </a:r>
          </a:p>
          <a:p>
            <a:pPr marL="0" indent="0">
              <a:buNone/>
            </a:pPr>
            <a:r>
              <a:rPr lang="en-US" dirty="0"/>
              <a:t>   sample months</a:t>
            </a:r>
          </a:p>
          <a:p>
            <a:pPr marL="0" indent="0">
              <a:buNone/>
            </a:pPr>
            <a:r>
              <a:rPr lang="en-US" dirty="0"/>
              <a:t>   into seasonal </a:t>
            </a:r>
          </a:p>
          <a:p>
            <a:pPr marL="0" indent="0">
              <a:buNone/>
            </a:pPr>
            <a:r>
              <a:rPr lang="en-US" dirty="0"/>
              <a:t>   facet plots.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7A55-34EC-4361-840D-3F6E4F09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51" y="853204"/>
            <a:ext cx="8491199" cy="51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CAE11-14EE-4243-9841-C7A40240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7" y="376931"/>
            <a:ext cx="12208274" cy="61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224C6-986A-4846-99CC-DC06A787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437-C18B-484C-8438-C255145C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Observations,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497-1BFA-41CF-A251-C894D0F1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Conclusion: Fall and Winter, the cold weather seasons, both saw a large uptick in order amount for Uber in New York City. This answers both initial questions : season / time of year absolutely does make a difference, and Winter in particular has the heaviest volume of orders.</a:t>
            </a:r>
          </a:p>
          <a:p>
            <a:r>
              <a:rPr lang="en-US" dirty="0"/>
              <a:t>Of particular note is the scale of the graphs – initially they all looked similar, but I noticed how much bigger the winter numbers are and so adjusted all the graphs to winter’s order numbers. This dramatically reveals the difference in order amount.</a:t>
            </a:r>
          </a:p>
          <a:p>
            <a:r>
              <a:rPr lang="en-US" dirty="0"/>
              <a:t>The implication behind the observation seems clear enough – in the cold weather with rain and snow more frequent, there’s less desire to go out of the house oneself, and so there’s a noticeable uptick in deliveries.</a:t>
            </a:r>
          </a:p>
        </p:txBody>
      </p:sp>
    </p:spTree>
    <p:extLst>
      <p:ext uri="{BB962C8B-B14F-4D97-AF65-F5344CB8AC3E}">
        <p14:creationId xmlns:p14="http://schemas.microsoft.com/office/powerpoint/2010/main" val="316617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Uber Orders vs. Time of Year</vt:lpstr>
      <vt:lpstr>Where and How the Data Was Found</vt:lpstr>
      <vt:lpstr>Data Exploration and Cleanup:</vt:lpstr>
      <vt:lpstr>PowerPoint Presentation</vt:lpstr>
      <vt:lpstr>PowerPoint Presentation</vt:lpstr>
      <vt:lpstr>PowerPoint Presentation</vt:lpstr>
      <vt:lpstr>PowerPoint Presentation</vt:lpstr>
      <vt:lpstr>Conclusions, Observations, and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Orders vs. Time of Year</dc:title>
  <dc:creator>Billy Riggio</dc:creator>
  <cp:lastModifiedBy>Billy Riggio</cp:lastModifiedBy>
  <cp:revision>3</cp:revision>
  <dcterms:created xsi:type="dcterms:W3CDTF">2020-09-17T22:55:49Z</dcterms:created>
  <dcterms:modified xsi:type="dcterms:W3CDTF">2020-09-17T23:34:22Z</dcterms:modified>
</cp:coreProperties>
</file>