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685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D41EB-4D2E-461C-9F60-C2D5254F11F0}" v="63" dt="2023-12-13T19:49:42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6133"/>
            <a:ext cx="5829300" cy="35018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82989"/>
            <a:ext cx="5143500" cy="242845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6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5517"/>
            <a:ext cx="1478756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5517"/>
            <a:ext cx="4350544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07618"/>
            <a:ext cx="5915025" cy="41840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31215"/>
            <a:ext cx="5915025" cy="22002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4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5519"/>
            <a:ext cx="591502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65706"/>
            <a:ext cx="2901255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74110"/>
            <a:ext cx="290125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65706"/>
            <a:ext cx="2915543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74110"/>
            <a:ext cx="291554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3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48226"/>
            <a:ext cx="3471863" cy="71479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48226"/>
            <a:ext cx="3471863" cy="71479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5519"/>
            <a:ext cx="591502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77584"/>
            <a:ext cx="591502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2CE9-4CF4-465C-82C4-E446778FAD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22649"/>
            <a:ext cx="231457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E11D-042F-4130-BF73-E49405C6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BE312-7274-AA56-87A1-49BA90204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74892"/>
              </p:ext>
            </p:extLst>
          </p:nvPr>
        </p:nvGraphicFramePr>
        <p:xfrm>
          <a:off x="735683" y="647700"/>
          <a:ext cx="5386633" cy="8832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738">
                  <a:extLst>
                    <a:ext uri="{9D8B030D-6E8A-4147-A177-3AD203B41FA5}">
                      <a16:colId xmlns:a16="http://schemas.microsoft.com/office/drawing/2014/main" val="3701470390"/>
                    </a:ext>
                  </a:extLst>
                </a:gridCol>
                <a:gridCol w="770180">
                  <a:extLst>
                    <a:ext uri="{9D8B030D-6E8A-4147-A177-3AD203B41FA5}">
                      <a16:colId xmlns:a16="http://schemas.microsoft.com/office/drawing/2014/main" val="3839523619"/>
                    </a:ext>
                  </a:extLst>
                </a:gridCol>
                <a:gridCol w="797154">
                  <a:extLst>
                    <a:ext uri="{9D8B030D-6E8A-4147-A177-3AD203B41FA5}">
                      <a16:colId xmlns:a16="http://schemas.microsoft.com/office/drawing/2014/main" val="4153202831"/>
                    </a:ext>
                  </a:extLst>
                </a:gridCol>
                <a:gridCol w="782254">
                  <a:extLst>
                    <a:ext uri="{9D8B030D-6E8A-4147-A177-3AD203B41FA5}">
                      <a16:colId xmlns:a16="http://schemas.microsoft.com/office/drawing/2014/main" val="965482836"/>
                    </a:ext>
                  </a:extLst>
                </a:gridCol>
                <a:gridCol w="923804">
                  <a:extLst>
                    <a:ext uri="{9D8B030D-6E8A-4147-A177-3AD203B41FA5}">
                      <a16:colId xmlns:a16="http://schemas.microsoft.com/office/drawing/2014/main" val="1359779740"/>
                    </a:ext>
                  </a:extLst>
                </a:gridCol>
                <a:gridCol w="670503">
                  <a:extLst>
                    <a:ext uri="{9D8B030D-6E8A-4147-A177-3AD203B41FA5}">
                      <a16:colId xmlns:a16="http://schemas.microsoft.com/office/drawing/2014/main" val="1148066441"/>
                    </a:ext>
                  </a:extLst>
                </a:gridCol>
              </a:tblGrid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144282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58228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89365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7739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4519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22436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5746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04613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58532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9670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4043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95003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71358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3817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84002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45501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57899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5899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089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30597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2508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0760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0349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250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1148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95910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268692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40862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8012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8173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8807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17226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5942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9674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00277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67771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26753"/>
                  </a:ext>
                </a:extLst>
              </a:tr>
            </a:tbl>
          </a:graphicData>
        </a:graphic>
      </p:graphicFrame>
      <p:pic>
        <p:nvPicPr>
          <p:cNvPr id="29" name="Picture 28" descr="A white pixelated letter on a black background&#10;&#10;Description automatically generated">
            <a:extLst>
              <a:ext uri="{FF2B5EF4-FFF2-40B4-BE49-F238E27FC236}">
                <a16:creationId xmlns:a16="http://schemas.microsoft.com/office/drawing/2014/main" id="{EEF17C21-51F4-44D8-E5F8-5095957F8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3" y="678180"/>
            <a:ext cx="182880" cy="182880"/>
          </a:xfrm>
          <a:prstGeom prst="rect">
            <a:avLst/>
          </a:prstGeom>
        </p:spPr>
      </p:pic>
      <p:pic>
        <p:nvPicPr>
          <p:cNvPr id="31" name="Picture 30" descr="A white and black pixelated face&#10;&#10;Description automatically generated">
            <a:extLst>
              <a:ext uri="{FF2B5EF4-FFF2-40B4-BE49-F238E27FC236}">
                <a16:creationId xmlns:a16="http://schemas.microsoft.com/office/drawing/2014/main" id="{FF489618-4637-6371-06A0-EB8A3AD69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76" y="9274637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BE312-7274-AA56-87A1-49BA90204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80272"/>
              </p:ext>
            </p:extLst>
          </p:nvPr>
        </p:nvGraphicFramePr>
        <p:xfrm>
          <a:off x="735683" y="647700"/>
          <a:ext cx="5386633" cy="8832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738">
                  <a:extLst>
                    <a:ext uri="{9D8B030D-6E8A-4147-A177-3AD203B41FA5}">
                      <a16:colId xmlns:a16="http://schemas.microsoft.com/office/drawing/2014/main" val="3701470390"/>
                    </a:ext>
                  </a:extLst>
                </a:gridCol>
                <a:gridCol w="770180">
                  <a:extLst>
                    <a:ext uri="{9D8B030D-6E8A-4147-A177-3AD203B41FA5}">
                      <a16:colId xmlns:a16="http://schemas.microsoft.com/office/drawing/2014/main" val="3839523619"/>
                    </a:ext>
                  </a:extLst>
                </a:gridCol>
                <a:gridCol w="797154">
                  <a:extLst>
                    <a:ext uri="{9D8B030D-6E8A-4147-A177-3AD203B41FA5}">
                      <a16:colId xmlns:a16="http://schemas.microsoft.com/office/drawing/2014/main" val="4153202831"/>
                    </a:ext>
                  </a:extLst>
                </a:gridCol>
                <a:gridCol w="782254">
                  <a:extLst>
                    <a:ext uri="{9D8B030D-6E8A-4147-A177-3AD203B41FA5}">
                      <a16:colId xmlns:a16="http://schemas.microsoft.com/office/drawing/2014/main" val="965482836"/>
                    </a:ext>
                  </a:extLst>
                </a:gridCol>
                <a:gridCol w="767891">
                  <a:extLst>
                    <a:ext uri="{9D8B030D-6E8A-4147-A177-3AD203B41FA5}">
                      <a16:colId xmlns:a16="http://schemas.microsoft.com/office/drawing/2014/main" val="1359779740"/>
                    </a:ext>
                  </a:extLst>
                </a:gridCol>
                <a:gridCol w="826416">
                  <a:extLst>
                    <a:ext uri="{9D8B030D-6E8A-4147-A177-3AD203B41FA5}">
                      <a16:colId xmlns:a16="http://schemas.microsoft.com/office/drawing/2014/main" val="1148066441"/>
                    </a:ext>
                  </a:extLst>
                </a:gridCol>
              </a:tblGrid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72" marR="3572" marT="35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144282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58228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89365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7739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4519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22436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5746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04613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58532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9670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4043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95003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71358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3817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84002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45501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57899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5899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089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30597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2508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0760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0349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250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1148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95910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268692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40862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8012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8173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8807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17226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5942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9674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00277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67771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2675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875798C-5283-80FC-423A-A0D866A2A79A}"/>
              </a:ext>
            </a:extLst>
          </p:cNvPr>
          <p:cNvSpPr/>
          <p:nvPr/>
        </p:nvSpPr>
        <p:spPr>
          <a:xfrm>
            <a:off x="2463606" y="9304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894E69-0CD2-35DA-F380-6EEEAF14A097}"/>
              </a:ext>
            </a:extLst>
          </p:cNvPr>
          <p:cNvSpPr/>
          <p:nvPr/>
        </p:nvSpPr>
        <p:spPr>
          <a:xfrm>
            <a:off x="3249295" y="9304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E0852C-C248-961F-A238-8D7D34759C3F}"/>
              </a:ext>
            </a:extLst>
          </p:cNvPr>
          <p:cNvSpPr/>
          <p:nvPr/>
        </p:nvSpPr>
        <p:spPr>
          <a:xfrm>
            <a:off x="4022273" y="9304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3817DB-144F-9D22-303E-2E2D156A012C}"/>
              </a:ext>
            </a:extLst>
          </p:cNvPr>
          <p:cNvSpPr/>
          <p:nvPr/>
        </p:nvSpPr>
        <p:spPr>
          <a:xfrm>
            <a:off x="4834134" y="9304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F05D2A-5A57-AABB-6FAB-55C486B5E32D}"/>
              </a:ext>
            </a:extLst>
          </p:cNvPr>
          <p:cNvSpPr/>
          <p:nvPr/>
        </p:nvSpPr>
        <p:spPr>
          <a:xfrm>
            <a:off x="5631167" y="9304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E7A1DB-404B-F361-08E8-5CA1ADF3B376}"/>
              </a:ext>
            </a:extLst>
          </p:cNvPr>
          <p:cNvSpPr/>
          <p:nvPr/>
        </p:nvSpPr>
        <p:spPr>
          <a:xfrm>
            <a:off x="2463606" y="11653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6C973D-8A30-9A89-433A-4253D8A09AA3}"/>
              </a:ext>
            </a:extLst>
          </p:cNvPr>
          <p:cNvSpPr/>
          <p:nvPr/>
        </p:nvSpPr>
        <p:spPr>
          <a:xfrm>
            <a:off x="3249295" y="11653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1F2624-3AF9-190E-5524-35A3EE14D66D}"/>
              </a:ext>
            </a:extLst>
          </p:cNvPr>
          <p:cNvSpPr/>
          <p:nvPr/>
        </p:nvSpPr>
        <p:spPr>
          <a:xfrm>
            <a:off x="4022273" y="11653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647BC2-9B81-860A-70EB-BA96C79CBAC5}"/>
              </a:ext>
            </a:extLst>
          </p:cNvPr>
          <p:cNvSpPr/>
          <p:nvPr/>
        </p:nvSpPr>
        <p:spPr>
          <a:xfrm>
            <a:off x="4834134" y="11653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248A79-7FF8-1F02-F4A4-9BD39C5E0233}"/>
              </a:ext>
            </a:extLst>
          </p:cNvPr>
          <p:cNvSpPr/>
          <p:nvPr/>
        </p:nvSpPr>
        <p:spPr>
          <a:xfrm>
            <a:off x="5631167" y="11653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49A031-044C-6346-8621-934A6C53D57E}"/>
              </a:ext>
            </a:extLst>
          </p:cNvPr>
          <p:cNvSpPr/>
          <p:nvPr/>
        </p:nvSpPr>
        <p:spPr>
          <a:xfrm>
            <a:off x="2463606" y="14003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676983-B876-CB97-C582-06154D7FECE2}"/>
              </a:ext>
            </a:extLst>
          </p:cNvPr>
          <p:cNvSpPr/>
          <p:nvPr/>
        </p:nvSpPr>
        <p:spPr>
          <a:xfrm>
            <a:off x="3249295" y="14003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823D88-3CD1-D0E1-F3AA-D3851348660B}"/>
              </a:ext>
            </a:extLst>
          </p:cNvPr>
          <p:cNvSpPr/>
          <p:nvPr/>
        </p:nvSpPr>
        <p:spPr>
          <a:xfrm>
            <a:off x="4022273" y="14003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136106-FAD2-73DE-ED89-2660444C48BF}"/>
              </a:ext>
            </a:extLst>
          </p:cNvPr>
          <p:cNvSpPr/>
          <p:nvPr/>
        </p:nvSpPr>
        <p:spPr>
          <a:xfrm>
            <a:off x="4834134" y="14003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76CF0-EB38-800E-0C26-8999A16DCD42}"/>
              </a:ext>
            </a:extLst>
          </p:cNvPr>
          <p:cNvSpPr/>
          <p:nvPr/>
        </p:nvSpPr>
        <p:spPr>
          <a:xfrm>
            <a:off x="5631167" y="14003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B5876B-1E4C-4116-EF3B-67CC518C0E3C}"/>
              </a:ext>
            </a:extLst>
          </p:cNvPr>
          <p:cNvSpPr/>
          <p:nvPr/>
        </p:nvSpPr>
        <p:spPr>
          <a:xfrm>
            <a:off x="2463606" y="16352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4868F-188B-DCEE-75EF-BAA7817CC550}"/>
              </a:ext>
            </a:extLst>
          </p:cNvPr>
          <p:cNvSpPr/>
          <p:nvPr/>
        </p:nvSpPr>
        <p:spPr>
          <a:xfrm>
            <a:off x="3249295" y="16352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8F9DC-2019-BB78-76EC-C105F411998A}"/>
              </a:ext>
            </a:extLst>
          </p:cNvPr>
          <p:cNvSpPr/>
          <p:nvPr/>
        </p:nvSpPr>
        <p:spPr>
          <a:xfrm>
            <a:off x="4022273" y="16352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18C29E-A9E5-3CBE-2D8B-0AC30393D093}"/>
              </a:ext>
            </a:extLst>
          </p:cNvPr>
          <p:cNvSpPr/>
          <p:nvPr/>
        </p:nvSpPr>
        <p:spPr>
          <a:xfrm>
            <a:off x="4834134" y="16352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2CF265-272A-C6D6-FF98-275EB71025C5}"/>
              </a:ext>
            </a:extLst>
          </p:cNvPr>
          <p:cNvSpPr/>
          <p:nvPr/>
        </p:nvSpPr>
        <p:spPr>
          <a:xfrm>
            <a:off x="5631167" y="16352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E0623-5044-65F0-5330-86293E8085C4}"/>
              </a:ext>
            </a:extLst>
          </p:cNvPr>
          <p:cNvSpPr/>
          <p:nvPr/>
        </p:nvSpPr>
        <p:spPr>
          <a:xfrm>
            <a:off x="2463606" y="1870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2D37FC-F744-31C8-256E-221E73C58C54}"/>
              </a:ext>
            </a:extLst>
          </p:cNvPr>
          <p:cNvSpPr/>
          <p:nvPr/>
        </p:nvSpPr>
        <p:spPr>
          <a:xfrm>
            <a:off x="3249295" y="1870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08DFB5-9453-2B53-6316-D76BB17628C4}"/>
              </a:ext>
            </a:extLst>
          </p:cNvPr>
          <p:cNvSpPr/>
          <p:nvPr/>
        </p:nvSpPr>
        <p:spPr>
          <a:xfrm>
            <a:off x="4022273" y="1870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B3ED80-F236-ED30-7B6A-274BAE182F9A}"/>
              </a:ext>
            </a:extLst>
          </p:cNvPr>
          <p:cNvSpPr/>
          <p:nvPr/>
        </p:nvSpPr>
        <p:spPr>
          <a:xfrm>
            <a:off x="4834134" y="1870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B6FB3D-92E0-8377-CD20-7085932A1104}"/>
              </a:ext>
            </a:extLst>
          </p:cNvPr>
          <p:cNvSpPr/>
          <p:nvPr/>
        </p:nvSpPr>
        <p:spPr>
          <a:xfrm>
            <a:off x="5631167" y="1870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FEE319-DEA2-4E9B-7791-8D24797C7050}"/>
              </a:ext>
            </a:extLst>
          </p:cNvPr>
          <p:cNvSpPr/>
          <p:nvPr/>
        </p:nvSpPr>
        <p:spPr>
          <a:xfrm>
            <a:off x="2463606" y="2124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632D9D-3463-5589-971C-00A7F0AAF7EC}"/>
              </a:ext>
            </a:extLst>
          </p:cNvPr>
          <p:cNvSpPr/>
          <p:nvPr/>
        </p:nvSpPr>
        <p:spPr>
          <a:xfrm>
            <a:off x="3249295" y="2124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DF71DD-2ADA-7405-FFAF-BEAF40B35E93}"/>
              </a:ext>
            </a:extLst>
          </p:cNvPr>
          <p:cNvSpPr/>
          <p:nvPr/>
        </p:nvSpPr>
        <p:spPr>
          <a:xfrm>
            <a:off x="4022273" y="2124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4DB1E1-DDE9-836D-487C-FB990499EFF6}"/>
              </a:ext>
            </a:extLst>
          </p:cNvPr>
          <p:cNvSpPr/>
          <p:nvPr/>
        </p:nvSpPr>
        <p:spPr>
          <a:xfrm>
            <a:off x="4834134" y="2124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881567-66A5-608E-1474-1941460C8512}"/>
              </a:ext>
            </a:extLst>
          </p:cNvPr>
          <p:cNvSpPr/>
          <p:nvPr/>
        </p:nvSpPr>
        <p:spPr>
          <a:xfrm>
            <a:off x="5631167" y="21242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CD2CA1-85FD-BB57-A151-2F211F153D98}"/>
              </a:ext>
            </a:extLst>
          </p:cNvPr>
          <p:cNvSpPr/>
          <p:nvPr/>
        </p:nvSpPr>
        <p:spPr>
          <a:xfrm>
            <a:off x="2463606" y="23591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38B13F-F4B8-FD24-8CBE-E9C6CFFF4AB1}"/>
              </a:ext>
            </a:extLst>
          </p:cNvPr>
          <p:cNvSpPr/>
          <p:nvPr/>
        </p:nvSpPr>
        <p:spPr>
          <a:xfrm>
            <a:off x="3249295" y="23591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30896B-27A8-ABB3-3377-4F12A06F19B6}"/>
              </a:ext>
            </a:extLst>
          </p:cNvPr>
          <p:cNvSpPr/>
          <p:nvPr/>
        </p:nvSpPr>
        <p:spPr>
          <a:xfrm>
            <a:off x="4022273" y="23591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96F956-0D87-4830-C375-048643C64D56}"/>
              </a:ext>
            </a:extLst>
          </p:cNvPr>
          <p:cNvSpPr/>
          <p:nvPr/>
        </p:nvSpPr>
        <p:spPr>
          <a:xfrm>
            <a:off x="4834134" y="23591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4A6D2F-FBFC-8D67-91BE-596BDC917F3B}"/>
              </a:ext>
            </a:extLst>
          </p:cNvPr>
          <p:cNvSpPr/>
          <p:nvPr/>
        </p:nvSpPr>
        <p:spPr>
          <a:xfrm>
            <a:off x="5631167" y="23591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1D3283-A5E3-7ED5-FF15-477576A51D28}"/>
              </a:ext>
            </a:extLst>
          </p:cNvPr>
          <p:cNvSpPr/>
          <p:nvPr/>
        </p:nvSpPr>
        <p:spPr>
          <a:xfrm>
            <a:off x="2463606" y="25941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678F38-4024-D87F-221D-D21AFA7B738D}"/>
              </a:ext>
            </a:extLst>
          </p:cNvPr>
          <p:cNvSpPr/>
          <p:nvPr/>
        </p:nvSpPr>
        <p:spPr>
          <a:xfrm>
            <a:off x="3249295" y="25941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403F0E-4465-DBCE-0803-AA0647EB870F}"/>
              </a:ext>
            </a:extLst>
          </p:cNvPr>
          <p:cNvSpPr/>
          <p:nvPr/>
        </p:nvSpPr>
        <p:spPr>
          <a:xfrm>
            <a:off x="4022273" y="25941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805D94-949E-3EE7-87C3-F80367131127}"/>
              </a:ext>
            </a:extLst>
          </p:cNvPr>
          <p:cNvSpPr/>
          <p:nvPr/>
        </p:nvSpPr>
        <p:spPr>
          <a:xfrm>
            <a:off x="4834134" y="25941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021E05-9040-4CDF-D23F-41CA01D07CF0}"/>
              </a:ext>
            </a:extLst>
          </p:cNvPr>
          <p:cNvSpPr/>
          <p:nvPr/>
        </p:nvSpPr>
        <p:spPr>
          <a:xfrm>
            <a:off x="5631167" y="25941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254550B-2321-A7B1-B342-21C2E4FAD78C}"/>
              </a:ext>
            </a:extLst>
          </p:cNvPr>
          <p:cNvSpPr/>
          <p:nvPr/>
        </p:nvSpPr>
        <p:spPr>
          <a:xfrm>
            <a:off x="2463606" y="28290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C969D0-8307-059A-32A1-B1F5F44D3E1A}"/>
              </a:ext>
            </a:extLst>
          </p:cNvPr>
          <p:cNvSpPr/>
          <p:nvPr/>
        </p:nvSpPr>
        <p:spPr>
          <a:xfrm>
            <a:off x="3249295" y="28290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E8162B8-D8D8-D03F-649A-2093A01A9BBD}"/>
              </a:ext>
            </a:extLst>
          </p:cNvPr>
          <p:cNvSpPr/>
          <p:nvPr/>
        </p:nvSpPr>
        <p:spPr>
          <a:xfrm>
            <a:off x="4022273" y="28290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0DFDA5-B50D-BBD0-7BC5-7FABDA6D604C}"/>
              </a:ext>
            </a:extLst>
          </p:cNvPr>
          <p:cNvSpPr/>
          <p:nvPr/>
        </p:nvSpPr>
        <p:spPr>
          <a:xfrm>
            <a:off x="4834134" y="28290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E8D294-73CC-5A80-57FD-0DA306ED6236}"/>
              </a:ext>
            </a:extLst>
          </p:cNvPr>
          <p:cNvSpPr/>
          <p:nvPr/>
        </p:nvSpPr>
        <p:spPr>
          <a:xfrm>
            <a:off x="5631167" y="28290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B3402B-3D6B-F959-A012-971311C82FDC}"/>
              </a:ext>
            </a:extLst>
          </p:cNvPr>
          <p:cNvSpPr/>
          <p:nvPr/>
        </p:nvSpPr>
        <p:spPr>
          <a:xfrm>
            <a:off x="2463606" y="3064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94D9AD-DA65-E8FF-FAF1-F7F507E33DC2}"/>
              </a:ext>
            </a:extLst>
          </p:cNvPr>
          <p:cNvSpPr/>
          <p:nvPr/>
        </p:nvSpPr>
        <p:spPr>
          <a:xfrm>
            <a:off x="3249295" y="3064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19A60C-EDEA-F676-672F-AF2E283A5FC3}"/>
              </a:ext>
            </a:extLst>
          </p:cNvPr>
          <p:cNvSpPr/>
          <p:nvPr/>
        </p:nvSpPr>
        <p:spPr>
          <a:xfrm>
            <a:off x="4022273" y="3064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F27206-05C5-F52A-561D-47032F637C22}"/>
              </a:ext>
            </a:extLst>
          </p:cNvPr>
          <p:cNvSpPr/>
          <p:nvPr/>
        </p:nvSpPr>
        <p:spPr>
          <a:xfrm>
            <a:off x="4834134" y="3064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CA3B4C-5325-2F45-7A00-AA7BFBD10CD0}"/>
              </a:ext>
            </a:extLst>
          </p:cNvPr>
          <p:cNvSpPr/>
          <p:nvPr/>
        </p:nvSpPr>
        <p:spPr>
          <a:xfrm>
            <a:off x="5631167" y="3064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1498CD-61C2-3C97-93C5-273A0E813F6D}"/>
              </a:ext>
            </a:extLst>
          </p:cNvPr>
          <p:cNvSpPr/>
          <p:nvPr/>
        </p:nvSpPr>
        <p:spPr>
          <a:xfrm>
            <a:off x="2463606" y="3318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FE3C267-DB9C-F0D8-E11E-FB217BDFE728}"/>
              </a:ext>
            </a:extLst>
          </p:cNvPr>
          <p:cNvSpPr/>
          <p:nvPr/>
        </p:nvSpPr>
        <p:spPr>
          <a:xfrm>
            <a:off x="3249295" y="3318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154273-C46C-7EB0-50A0-CAE6778E7DF8}"/>
              </a:ext>
            </a:extLst>
          </p:cNvPr>
          <p:cNvSpPr/>
          <p:nvPr/>
        </p:nvSpPr>
        <p:spPr>
          <a:xfrm>
            <a:off x="4022273" y="3318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687E7C7-2981-2E8A-7AA9-137D59C99131}"/>
              </a:ext>
            </a:extLst>
          </p:cNvPr>
          <p:cNvSpPr/>
          <p:nvPr/>
        </p:nvSpPr>
        <p:spPr>
          <a:xfrm>
            <a:off x="4834134" y="3318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45E090-896D-A6B1-40F6-7615A15394D6}"/>
              </a:ext>
            </a:extLst>
          </p:cNvPr>
          <p:cNvSpPr/>
          <p:nvPr/>
        </p:nvSpPr>
        <p:spPr>
          <a:xfrm>
            <a:off x="5631167" y="33180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1D6AE57-11BD-01B1-5E87-8ECBCEE777BE}"/>
              </a:ext>
            </a:extLst>
          </p:cNvPr>
          <p:cNvSpPr/>
          <p:nvPr/>
        </p:nvSpPr>
        <p:spPr>
          <a:xfrm>
            <a:off x="2463606" y="35529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079735-EF54-96BB-4D55-84BD00F463A9}"/>
              </a:ext>
            </a:extLst>
          </p:cNvPr>
          <p:cNvSpPr/>
          <p:nvPr/>
        </p:nvSpPr>
        <p:spPr>
          <a:xfrm>
            <a:off x="3249295" y="35529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21E954-35F2-0BE0-1EA0-538E247C92F2}"/>
              </a:ext>
            </a:extLst>
          </p:cNvPr>
          <p:cNvSpPr/>
          <p:nvPr/>
        </p:nvSpPr>
        <p:spPr>
          <a:xfrm>
            <a:off x="4022273" y="35529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7AB483-66A5-64D4-D4C4-543F2A1BE9D4}"/>
              </a:ext>
            </a:extLst>
          </p:cNvPr>
          <p:cNvSpPr/>
          <p:nvPr/>
        </p:nvSpPr>
        <p:spPr>
          <a:xfrm>
            <a:off x="4834134" y="35529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0070997-2408-3792-0C64-3D3ADFE34851}"/>
              </a:ext>
            </a:extLst>
          </p:cNvPr>
          <p:cNvSpPr/>
          <p:nvPr/>
        </p:nvSpPr>
        <p:spPr>
          <a:xfrm>
            <a:off x="5631167" y="35529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609B543-02A6-1394-A8CD-043303D5CDE3}"/>
              </a:ext>
            </a:extLst>
          </p:cNvPr>
          <p:cNvSpPr/>
          <p:nvPr/>
        </p:nvSpPr>
        <p:spPr>
          <a:xfrm>
            <a:off x="2463606" y="37879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5BDD1AC-F536-314C-84A5-A01D75D8216A}"/>
              </a:ext>
            </a:extLst>
          </p:cNvPr>
          <p:cNvSpPr/>
          <p:nvPr/>
        </p:nvSpPr>
        <p:spPr>
          <a:xfrm>
            <a:off x="3249295" y="37879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009C37-F5A6-0B87-75BB-30842A54CC4A}"/>
              </a:ext>
            </a:extLst>
          </p:cNvPr>
          <p:cNvSpPr/>
          <p:nvPr/>
        </p:nvSpPr>
        <p:spPr>
          <a:xfrm>
            <a:off x="4022273" y="37879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82108AA-C711-4C7A-C821-53876A3820A6}"/>
              </a:ext>
            </a:extLst>
          </p:cNvPr>
          <p:cNvSpPr/>
          <p:nvPr/>
        </p:nvSpPr>
        <p:spPr>
          <a:xfrm>
            <a:off x="4834134" y="37879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68A420-3515-565E-C1A6-4C352CEB3C1D}"/>
              </a:ext>
            </a:extLst>
          </p:cNvPr>
          <p:cNvSpPr/>
          <p:nvPr/>
        </p:nvSpPr>
        <p:spPr>
          <a:xfrm>
            <a:off x="5631167" y="37879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CB2983-B008-69C8-8008-BD6E80824E9A}"/>
              </a:ext>
            </a:extLst>
          </p:cNvPr>
          <p:cNvSpPr/>
          <p:nvPr/>
        </p:nvSpPr>
        <p:spPr>
          <a:xfrm>
            <a:off x="2463606" y="40228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C1B1C1-A8B4-2F02-E3EA-5C124120D046}"/>
              </a:ext>
            </a:extLst>
          </p:cNvPr>
          <p:cNvSpPr/>
          <p:nvPr/>
        </p:nvSpPr>
        <p:spPr>
          <a:xfrm>
            <a:off x="3249295" y="40228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B49F78E-B8D4-EDF3-FC39-A8B538DC570E}"/>
              </a:ext>
            </a:extLst>
          </p:cNvPr>
          <p:cNvSpPr/>
          <p:nvPr/>
        </p:nvSpPr>
        <p:spPr>
          <a:xfrm>
            <a:off x="4022273" y="40228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45A15D6-6AEC-B5BA-6D95-DBDF4167EF21}"/>
              </a:ext>
            </a:extLst>
          </p:cNvPr>
          <p:cNvSpPr/>
          <p:nvPr/>
        </p:nvSpPr>
        <p:spPr>
          <a:xfrm>
            <a:off x="4834134" y="40228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23580C4-47A4-817F-9489-6D410E77C283}"/>
              </a:ext>
            </a:extLst>
          </p:cNvPr>
          <p:cNvSpPr/>
          <p:nvPr/>
        </p:nvSpPr>
        <p:spPr>
          <a:xfrm>
            <a:off x="5631167" y="40228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A6691B-EF41-1C7A-C20D-E216CBBE4D45}"/>
              </a:ext>
            </a:extLst>
          </p:cNvPr>
          <p:cNvSpPr/>
          <p:nvPr/>
        </p:nvSpPr>
        <p:spPr>
          <a:xfrm>
            <a:off x="2463606" y="4257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7CAF76-F649-2B23-8FB5-4C712FBD38D8}"/>
              </a:ext>
            </a:extLst>
          </p:cNvPr>
          <p:cNvSpPr/>
          <p:nvPr/>
        </p:nvSpPr>
        <p:spPr>
          <a:xfrm>
            <a:off x="3249295" y="4257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75731FE-77EF-63E5-9198-8736D8BF39DB}"/>
              </a:ext>
            </a:extLst>
          </p:cNvPr>
          <p:cNvSpPr/>
          <p:nvPr/>
        </p:nvSpPr>
        <p:spPr>
          <a:xfrm>
            <a:off x="4022273" y="4257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17F371-033E-9FB4-5A9D-3C6E06CB2AEA}"/>
              </a:ext>
            </a:extLst>
          </p:cNvPr>
          <p:cNvSpPr/>
          <p:nvPr/>
        </p:nvSpPr>
        <p:spPr>
          <a:xfrm>
            <a:off x="4834134" y="4257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71CF79-B894-6140-D162-E1C50421569F}"/>
              </a:ext>
            </a:extLst>
          </p:cNvPr>
          <p:cNvSpPr/>
          <p:nvPr/>
        </p:nvSpPr>
        <p:spPr>
          <a:xfrm>
            <a:off x="5631167" y="4257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6B5B897-DAEC-847C-E629-98F51FA72C56}"/>
              </a:ext>
            </a:extLst>
          </p:cNvPr>
          <p:cNvSpPr/>
          <p:nvPr/>
        </p:nvSpPr>
        <p:spPr>
          <a:xfrm>
            <a:off x="2463606" y="4511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5641B2-CB10-7247-C4D3-D3253DBE2BB8}"/>
              </a:ext>
            </a:extLst>
          </p:cNvPr>
          <p:cNvSpPr/>
          <p:nvPr/>
        </p:nvSpPr>
        <p:spPr>
          <a:xfrm>
            <a:off x="3249295" y="4511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32BF8E-6B2C-BA53-22BC-1B1BBC2CA69B}"/>
              </a:ext>
            </a:extLst>
          </p:cNvPr>
          <p:cNvSpPr/>
          <p:nvPr/>
        </p:nvSpPr>
        <p:spPr>
          <a:xfrm>
            <a:off x="4022273" y="4511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A63BE17-2124-C35D-06FA-BCD8F0247A85}"/>
              </a:ext>
            </a:extLst>
          </p:cNvPr>
          <p:cNvSpPr/>
          <p:nvPr/>
        </p:nvSpPr>
        <p:spPr>
          <a:xfrm>
            <a:off x="4834134" y="4511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6012272-DF7D-8BE2-012D-3D7F09F42DD5}"/>
              </a:ext>
            </a:extLst>
          </p:cNvPr>
          <p:cNvSpPr/>
          <p:nvPr/>
        </p:nvSpPr>
        <p:spPr>
          <a:xfrm>
            <a:off x="5631167" y="45118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4DDA8BE-A366-AEE6-2A60-3636E61C34A9}"/>
              </a:ext>
            </a:extLst>
          </p:cNvPr>
          <p:cNvSpPr/>
          <p:nvPr/>
        </p:nvSpPr>
        <p:spPr>
          <a:xfrm>
            <a:off x="2463606" y="47467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CB601-AF99-61D4-8172-33E1B13BFD2E}"/>
              </a:ext>
            </a:extLst>
          </p:cNvPr>
          <p:cNvSpPr/>
          <p:nvPr/>
        </p:nvSpPr>
        <p:spPr>
          <a:xfrm>
            <a:off x="3249295" y="47467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BB4BA11-7583-9F11-1729-714DF9A051D9}"/>
              </a:ext>
            </a:extLst>
          </p:cNvPr>
          <p:cNvSpPr/>
          <p:nvPr/>
        </p:nvSpPr>
        <p:spPr>
          <a:xfrm>
            <a:off x="4022273" y="47467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0A7D52-9D80-120B-10F6-CD77873DBEF2}"/>
              </a:ext>
            </a:extLst>
          </p:cNvPr>
          <p:cNvSpPr/>
          <p:nvPr/>
        </p:nvSpPr>
        <p:spPr>
          <a:xfrm>
            <a:off x="4834134" y="47467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A22A1A8-2921-864A-ED58-8D5B15F9B69C}"/>
              </a:ext>
            </a:extLst>
          </p:cNvPr>
          <p:cNvSpPr/>
          <p:nvPr/>
        </p:nvSpPr>
        <p:spPr>
          <a:xfrm>
            <a:off x="5631167" y="47467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7EAE990-BE05-CB54-A456-C0259A72F494}"/>
              </a:ext>
            </a:extLst>
          </p:cNvPr>
          <p:cNvSpPr/>
          <p:nvPr/>
        </p:nvSpPr>
        <p:spPr>
          <a:xfrm>
            <a:off x="2463606" y="49817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4ED95F2-2306-12C5-444D-F051DF0839BF}"/>
              </a:ext>
            </a:extLst>
          </p:cNvPr>
          <p:cNvSpPr/>
          <p:nvPr/>
        </p:nvSpPr>
        <p:spPr>
          <a:xfrm>
            <a:off x="3249295" y="49817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880C36-775D-69DD-D6A7-2058F3E525D1}"/>
              </a:ext>
            </a:extLst>
          </p:cNvPr>
          <p:cNvSpPr/>
          <p:nvPr/>
        </p:nvSpPr>
        <p:spPr>
          <a:xfrm>
            <a:off x="4022273" y="49817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A0B844E-779A-CC2B-02F2-B22D82341C6C}"/>
              </a:ext>
            </a:extLst>
          </p:cNvPr>
          <p:cNvSpPr/>
          <p:nvPr/>
        </p:nvSpPr>
        <p:spPr>
          <a:xfrm>
            <a:off x="4834134" y="49817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A64419-A97A-80C4-18B5-AA246AC50B70}"/>
              </a:ext>
            </a:extLst>
          </p:cNvPr>
          <p:cNvSpPr/>
          <p:nvPr/>
        </p:nvSpPr>
        <p:spPr>
          <a:xfrm>
            <a:off x="5631167" y="49817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934366-FE75-2353-A97F-1CDB78433D10}"/>
              </a:ext>
            </a:extLst>
          </p:cNvPr>
          <p:cNvSpPr/>
          <p:nvPr/>
        </p:nvSpPr>
        <p:spPr>
          <a:xfrm>
            <a:off x="2463606" y="52166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D572F2A-5146-B2DF-2147-97DDEF1038A0}"/>
              </a:ext>
            </a:extLst>
          </p:cNvPr>
          <p:cNvSpPr/>
          <p:nvPr/>
        </p:nvSpPr>
        <p:spPr>
          <a:xfrm>
            <a:off x="3249295" y="52166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95F10B8-587C-BE12-95D8-F76893CEF9D2}"/>
              </a:ext>
            </a:extLst>
          </p:cNvPr>
          <p:cNvSpPr/>
          <p:nvPr/>
        </p:nvSpPr>
        <p:spPr>
          <a:xfrm>
            <a:off x="4022273" y="52166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1562647-7CBC-ACC1-A852-65B8D66A8924}"/>
              </a:ext>
            </a:extLst>
          </p:cNvPr>
          <p:cNvSpPr/>
          <p:nvPr/>
        </p:nvSpPr>
        <p:spPr>
          <a:xfrm>
            <a:off x="4834134" y="52166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A1A6BB4-5CD9-82F1-DD19-B0BDAF440782}"/>
              </a:ext>
            </a:extLst>
          </p:cNvPr>
          <p:cNvSpPr/>
          <p:nvPr/>
        </p:nvSpPr>
        <p:spPr>
          <a:xfrm>
            <a:off x="5631167" y="521669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E3EFF0D-1FBD-6505-0DB9-DE20553E58EB}"/>
              </a:ext>
            </a:extLst>
          </p:cNvPr>
          <p:cNvSpPr/>
          <p:nvPr/>
        </p:nvSpPr>
        <p:spPr>
          <a:xfrm>
            <a:off x="2463606" y="54516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645FEF6-3CCD-037F-C730-8E7AD38211CD}"/>
              </a:ext>
            </a:extLst>
          </p:cNvPr>
          <p:cNvSpPr/>
          <p:nvPr/>
        </p:nvSpPr>
        <p:spPr>
          <a:xfrm>
            <a:off x="3249295" y="54516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9154A25-64A6-1457-561A-7D71344A9DB1}"/>
              </a:ext>
            </a:extLst>
          </p:cNvPr>
          <p:cNvSpPr/>
          <p:nvPr/>
        </p:nvSpPr>
        <p:spPr>
          <a:xfrm>
            <a:off x="4022273" y="54516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2A4475-5BB9-7CF3-DA62-3191D2C6A5E0}"/>
              </a:ext>
            </a:extLst>
          </p:cNvPr>
          <p:cNvSpPr/>
          <p:nvPr/>
        </p:nvSpPr>
        <p:spPr>
          <a:xfrm>
            <a:off x="4834134" y="54516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747781E-B968-0595-5CB7-317E74CDB885}"/>
              </a:ext>
            </a:extLst>
          </p:cNvPr>
          <p:cNvSpPr/>
          <p:nvPr/>
        </p:nvSpPr>
        <p:spPr>
          <a:xfrm>
            <a:off x="5631167" y="5451640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F9A71C-3551-EAFC-0FFC-5ED5226DDE22}"/>
              </a:ext>
            </a:extLst>
          </p:cNvPr>
          <p:cNvSpPr/>
          <p:nvPr/>
        </p:nvSpPr>
        <p:spPr>
          <a:xfrm>
            <a:off x="2463606" y="5707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F0BA1EB-CA68-0393-0AD8-925FF3FEBEEF}"/>
              </a:ext>
            </a:extLst>
          </p:cNvPr>
          <p:cNvSpPr/>
          <p:nvPr/>
        </p:nvSpPr>
        <p:spPr>
          <a:xfrm>
            <a:off x="3249295" y="5707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F02BC89-33CB-3DF9-0259-75B12C8C8E25}"/>
              </a:ext>
            </a:extLst>
          </p:cNvPr>
          <p:cNvSpPr/>
          <p:nvPr/>
        </p:nvSpPr>
        <p:spPr>
          <a:xfrm>
            <a:off x="4022273" y="5707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A19449B-7893-21C5-61D1-FFED481961A3}"/>
              </a:ext>
            </a:extLst>
          </p:cNvPr>
          <p:cNvSpPr/>
          <p:nvPr/>
        </p:nvSpPr>
        <p:spPr>
          <a:xfrm>
            <a:off x="4834134" y="5707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AEEBAEA-2A4F-AA1C-31B9-37F52D6B7713}"/>
              </a:ext>
            </a:extLst>
          </p:cNvPr>
          <p:cNvSpPr/>
          <p:nvPr/>
        </p:nvSpPr>
        <p:spPr>
          <a:xfrm>
            <a:off x="5631167" y="5707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394872A-E86B-B489-CACB-80DE703B52A5}"/>
              </a:ext>
            </a:extLst>
          </p:cNvPr>
          <p:cNvSpPr/>
          <p:nvPr/>
        </p:nvSpPr>
        <p:spPr>
          <a:xfrm>
            <a:off x="2463606" y="5961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51BB371-9DC1-7D8D-CADA-589E2C96C654}"/>
              </a:ext>
            </a:extLst>
          </p:cNvPr>
          <p:cNvSpPr/>
          <p:nvPr/>
        </p:nvSpPr>
        <p:spPr>
          <a:xfrm>
            <a:off x="3249295" y="5961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AEA0C96-FBF5-2C58-B849-A3998CD8F4D3}"/>
              </a:ext>
            </a:extLst>
          </p:cNvPr>
          <p:cNvSpPr/>
          <p:nvPr/>
        </p:nvSpPr>
        <p:spPr>
          <a:xfrm>
            <a:off x="4022273" y="5961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2CC4EF9-45C0-77D0-F123-8DC1277C5128}"/>
              </a:ext>
            </a:extLst>
          </p:cNvPr>
          <p:cNvSpPr/>
          <p:nvPr/>
        </p:nvSpPr>
        <p:spPr>
          <a:xfrm>
            <a:off x="4834134" y="5961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CD1717F-61F4-F299-83EE-11FA51BAA0C1}"/>
              </a:ext>
            </a:extLst>
          </p:cNvPr>
          <p:cNvSpPr/>
          <p:nvPr/>
        </p:nvSpPr>
        <p:spPr>
          <a:xfrm>
            <a:off x="5631167" y="59618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2E865FD-3901-4D70-35F0-05FEBD63393F}"/>
              </a:ext>
            </a:extLst>
          </p:cNvPr>
          <p:cNvSpPr/>
          <p:nvPr/>
        </p:nvSpPr>
        <p:spPr>
          <a:xfrm>
            <a:off x="2463606" y="61968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23AF01-63E7-83A6-32B8-0B88581E464C}"/>
              </a:ext>
            </a:extLst>
          </p:cNvPr>
          <p:cNvSpPr/>
          <p:nvPr/>
        </p:nvSpPr>
        <p:spPr>
          <a:xfrm>
            <a:off x="3249295" y="61968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9D55FB-6EB2-CAC3-2577-2206357FD1F7}"/>
              </a:ext>
            </a:extLst>
          </p:cNvPr>
          <p:cNvSpPr/>
          <p:nvPr/>
        </p:nvSpPr>
        <p:spPr>
          <a:xfrm>
            <a:off x="4022273" y="61968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66CCCD5-2430-F01C-898B-17F94802DC6D}"/>
              </a:ext>
            </a:extLst>
          </p:cNvPr>
          <p:cNvSpPr/>
          <p:nvPr/>
        </p:nvSpPr>
        <p:spPr>
          <a:xfrm>
            <a:off x="4834134" y="61968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112785F-5A43-6C1D-FC06-2708DB69FF94}"/>
              </a:ext>
            </a:extLst>
          </p:cNvPr>
          <p:cNvSpPr/>
          <p:nvPr/>
        </p:nvSpPr>
        <p:spPr>
          <a:xfrm>
            <a:off x="5631167" y="61968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C99C1E4-C8B4-CF0F-9E8E-BE8443AFADDB}"/>
              </a:ext>
            </a:extLst>
          </p:cNvPr>
          <p:cNvSpPr/>
          <p:nvPr/>
        </p:nvSpPr>
        <p:spPr>
          <a:xfrm>
            <a:off x="2463606" y="64317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8D084B-5452-2AC4-12FF-979666AFF5D4}"/>
              </a:ext>
            </a:extLst>
          </p:cNvPr>
          <p:cNvSpPr/>
          <p:nvPr/>
        </p:nvSpPr>
        <p:spPr>
          <a:xfrm>
            <a:off x="3249295" y="64317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C0C6368-C2F0-BFA8-ADF5-114A23FDDB9C}"/>
              </a:ext>
            </a:extLst>
          </p:cNvPr>
          <p:cNvSpPr/>
          <p:nvPr/>
        </p:nvSpPr>
        <p:spPr>
          <a:xfrm>
            <a:off x="4022273" y="64317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2F89D7F-3639-81FF-EE49-AF7970CA5FE7}"/>
              </a:ext>
            </a:extLst>
          </p:cNvPr>
          <p:cNvSpPr/>
          <p:nvPr/>
        </p:nvSpPr>
        <p:spPr>
          <a:xfrm>
            <a:off x="4834134" y="64317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25BF5FD-B63D-D78D-89CB-4604F4B2C576}"/>
              </a:ext>
            </a:extLst>
          </p:cNvPr>
          <p:cNvSpPr/>
          <p:nvPr/>
        </p:nvSpPr>
        <p:spPr>
          <a:xfrm>
            <a:off x="5631167" y="64317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74CD8B7-F4E0-5B31-E232-68E75F7602AD}"/>
              </a:ext>
            </a:extLst>
          </p:cNvPr>
          <p:cNvSpPr/>
          <p:nvPr/>
        </p:nvSpPr>
        <p:spPr>
          <a:xfrm>
            <a:off x="2463606" y="66667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26B1118-A813-40D7-0478-19CDB2CA5429}"/>
              </a:ext>
            </a:extLst>
          </p:cNvPr>
          <p:cNvSpPr/>
          <p:nvPr/>
        </p:nvSpPr>
        <p:spPr>
          <a:xfrm>
            <a:off x="3249295" y="66667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194C24-2164-79BF-E0F2-24CE3C8F8837}"/>
              </a:ext>
            </a:extLst>
          </p:cNvPr>
          <p:cNvSpPr/>
          <p:nvPr/>
        </p:nvSpPr>
        <p:spPr>
          <a:xfrm>
            <a:off x="4022273" y="66667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01CF117-0203-7468-1D95-A3B68E2E43D2}"/>
              </a:ext>
            </a:extLst>
          </p:cNvPr>
          <p:cNvSpPr/>
          <p:nvPr/>
        </p:nvSpPr>
        <p:spPr>
          <a:xfrm>
            <a:off x="4834134" y="66667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48FF55-40F6-6040-4DB2-6A67555E290E}"/>
              </a:ext>
            </a:extLst>
          </p:cNvPr>
          <p:cNvSpPr/>
          <p:nvPr/>
        </p:nvSpPr>
        <p:spPr>
          <a:xfrm>
            <a:off x="5631167" y="666670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0C09E9D-8F63-2DC0-166C-17A11E7BEE57}"/>
              </a:ext>
            </a:extLst>
          </p:cNvPr>
          <p:cNvSpPr/>
          <p:nvPr/>
        </p:nvSpPr>
        <p:spPr>
          <a:xfrm>
            <a:off x="2463606" y="69016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BCCAE39-E782-03F5-49D0-88ED09C429F2}"/>
              </a:ext>
            </a:extLst>
          </p:cNvPr>
          <p:cNvSpPr/>
          <p:nvPr/>
        </p:nvSpPr>
        <p:spPr>
          <a:xfrm>
            <a:off x="3249295" y="69016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A9CF12-02BF-16A0-4E90-FB987C9270E2}"/>
              </a:ext>
            </a:extLst>
          </p:cNvPr>
          <p:cNvSpPr/>
          <p:nvPr/>
        </p:nvSpPr>
        <p:spPr>
          <a:xfrm>
            <a:off x="4022273" y="69016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08F6C46-1AAD-3841-D0B0-9DBC4E5AD69B}"/>
              </a:ext>
            </a:extLst>
          </p:cNvPr>
          <p:cNvSpPr/>
          <p:nvPr/>
        </p:nvSpPr>
        <p:spPr>
          <a:xfrm>
            <a:off x="4834134" y="69016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F38D13E-86EE-28CC-A4E3-337BE8018846}"/>
              </a:ext>
            </a:extLst>
          </p:cNvPr>
          <p:cNvSpPr/>
          <p:nvPr/>
        </p:nvSpPr>
        <p:spPr>
          <a:xfrm>
            <a:off x="5631167" y="69016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DE8D6B5-FC88-F877-4EB0-AAE325A4F81D}"/>
              </a:ext>
            </a:extLst>
          </p:cNvPr>
          <p:cNvSpPr/>
          <p:nvPr/>
        </p:nvSpPr>
        <p:spPr>
          <a:xfrm>
            <a:off x="2463606" y="71302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6DF369C-2041-8774-36F2-3A8C3EA27E32}"/>
              </a:ext>
            </a:extLst>
          </p:cNvPr>
          <p:cNvSpPr/>
          <p:nvPr/>
        </p:nvSpPr>
        <p:spPr>
          <a:xfrm>
            <a:off x="3249295" y="71302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02FCE4D-75D3-77EB-2430-C72F6AAB4D86}"/>
              </a:ext>
            </a:extLst>
          </p:cNvPr>
          <p:cNvSpPr/>
          <p:nvPr/>
        </p:nvSpPr>
        <p:spPr>
          <a:xfrm>
            <a:off x="4022273" y="71302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355778F-456E-BBF8-A20F-8FEDAA2A8852}"/>
              </a:ext>
            </a:extLst>
          </p:cNvPr>
          <p:cNvSpPr/>
          <p:nvPr/>
        </p:nvSpPr>
        <p:spPr>
          <a:xfrm>
            <a:off x="4834134" y="71302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B46A5F6-FA3C-52F3-084A-7D2806962AB7}"/>
              </a:ext>
            </a:extLst>
          </p:cNvPr>
          <p:cNvSpPr/>
          <p:nvPr/>
        </p:nvSpPr>
        <p:spPr>
          <a:xfrm>
            <a:off x="5631167" y="7130251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ABF2498-1FC1-B3B5-0292-43973668A70B}"/>
              </a:ext>
            </a:extLst>
          </p:cNvPr>
          <p:cNvSpPr/>
          <p:nvPr/>
        </p:nvSpPr>
        <p:spPr>
          <a:xfrm>
            <a:off x="2463606" y="73737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FDB1F6F-45A0-EA2D-995E-42434B7B5482}"/>
              </a:ext>
            </a:extLst>
          </p:cNvPr>
          <p:cNvSpPr/>
          <p:nvPr/>
        </p:nvSpPr>
        <p:spPr>
          <a:xfrm>
            <a:off x="3249295" y="73737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AEE6047-FF6B-EA1C-0F93-35D9C101C500}"/>
              </a:ext>
            </a:extLst>
          </p:cNvPr>
          <p:cNvSpPr/>
          <p:nvPr/>
        </p:nvSpPr>
        <p:spPr>
          <a:xfrm>
            <a:off x="4022273" y="73737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E9DEB20-D38E-A11C-9234-AC0B3CBFB90E}"/>
              </a:ext>
            </a:extLst>
          </p:cNvPr>
          <p:cNvSpPr/>
          <p:nvPr/>
        </p:nvSpPr>
        <p:spPr>
          <a:xfrm>
            <a:off x="4834134" y="73737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FBDA4A-BA26-AB82-FCB1-C0A6DDD56A3E}"/>
              </a:ext>
            </a:extLst>
          </p:cNvPr>
          <p:cNvSpPr/>
          <p:nvPr/>
        </p:nvSpPr>
        <p:spPr>
          <a:xfrm>
            <a:off x="5631167" y="73737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81BDD98-617E-66CA-F54B-A2B0DAB3C7B1}"/>
              </a:ext>
            </a:extLst>
          </p:cNvPr>
          <p:cNvSpPr/>
          <p:nvPr/>
        </p:nvSpPr>
        <p:spPr>
          <a:xfrm>
            <a:off x="2463606" y="76214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60404CB-D931-9AF6-EB8B-A36DCA30E9FB}"/>
              </a:ext>
            </a:extLst>
          </p:cNvPr>
          <p:cNvSpPr/>
          <p:nvPr/>
        </p:nvSpPr>
        <p:spPr>
          <a:xfrm>
            <a:off x="3249295" y="76214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FEB0B63-FFC4-DB73-45FE-3C345C152C30}"/>
              </a:ext>
            </a:extLst>
          </p:cNvPr>
          <p:cNvSpPr/>
          <p:nvPr/>
        </p:nvSpPr>
        <p:spPr>
          <a:xfrm>
            <a:off x="4022273" y="76214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7C41BE8-5599-A2E6-DE67-484F0F262112}"/>
              </a:ext>
            </a:extLst>
          </p:cNvPr>
          <p:cNvSpPr/>
          <p:nvPr/>
        </p:nvSpPr>
        <p:spPr>
          <a:xfrm>
            <a:off x="4834134" y="76214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CEECF11-72FC-BD8E-FED0-960FCFD5203E}"/>
              </a:ext>
            </a:extLst>
          </p:cNvPr>
          <p:cNvSpPr/>
          <p:nvPr/>
        </p:nvSpPr>
        <p:spPr>
          <a:xfrm>
            <a:off x="5631167" y="76214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82C410D-8034-F163-0C1D-02244D324E52}"/>
              </a:ext>
            </a:extLst>
          </p:cNvPr>
          <p:cNvSpPr/>
          <p:nvPr/>
        </p:nvSpPr>
        <p:spPr>
          <a:xfrm>
            <a:off x="2463606" y="78563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09B8E59-9144-7905-CD43-23CAB4B73344}"/>
              </a:ext>
            </a:extLst>
          </p:cNvPr>
          <p:cNvSpPr/>
          <p:nvPr/>
        </p:nvSpPr>
        <p:spPr>
          <a:xfrm>
            <a:off x="3249295" y="78563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B9595A8-E3CA-6355-50D4-E75FC3BA8F11}"/>
              </a:ext>
            </a:extLst>
          </p:cNvPr>
          <p:cNvSpPr/>
          <p:nvPr/>
        </p:nvSpPr>
        <p:spPr>
          <a:xfrm>
            <a:off x="4022273" y="78563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607E9B9-AC26-C876-80A7-879C5C9AE4F8}"/>
              </a:ext>
            </a:extLst>
          </p:cNvPr>
          <p:cNvSpPr/>
          <p:nvPr/>
        </p:nvSpPr>
        <p:spPr>
          <a:xfrm>
            <a:off x="4834134" y="78563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786697B-40F5-56FB-7B06-1FCFFD45DDF9}"/>
              </a:ext>
            </a:extLst>
          </p:cNvPr>
          <p:cNvSpPr/>
          <p:nvPr/>
        </p:nvSpPr>
        <p:spPr>
          <a:xfrm>
            <a:off x="5631167" y="78563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9BEC1F8-E9AD-B940-8952-0A136BE7A564}"/>
              </a:ext>
            </a:extLst>
          </p:cNvPr>
          <p:cNvSpPr/>
          <p:nvPr/>
        </p:nvSpPr>
        <p:spPr>
          <a:xfrm>
            <a:off x="2463606" y="80913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A0F0EDC-544E-F902-8721-60B65FDBEC88}"/>
              </a:ext>
            </a:extLst>
          </p:cNvPr>
          <p:cNvSpPr/>
          <p:nvPr/>
        </p:nvSpPr>
        <p:spPr>
          <a:xfrm>
            <a:off x="3249295" y="80913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010BDAD8-1DF7-1923-9261-F7F5E541E660}"/>
              </a:ext>
            </a:extLst>
          </p:cNvPr>
          <p:cNvSpPr/>
          <p:nvPr/>
        </p:nvSpPr>
        <p:spPr>
          <a:xfrm>
            <a:off x="4022273" y="80913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ACAB934-5E04-05D4-B026-44BA392D8510}"/>
              </a:ext>
            </a:extLst>
          </p:cNvPr>
          <p:cNvSpPr/>
          <p:nvPr/>
        </p:nvSpPr>
        <p:spPr>
          <a:xfrm>
            <a:off x="4834134" y="80913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A796BC3-59D5-C2E1-10E6-81EA887D27F4}"/>
              </a:ext>
            </a:extLst>
          </p:cNvPr>
          <p:cNvSpPr/>
          <p:nvPr/>
        </p:nvSpPr>
        <p:spPr>
          <a:xfrm>
            <a:off x="5631167" y="809131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CDC39AD-06AF-A8DF-C299-B815CE6D5A0F}"/>
              </a:ext>
            </a:extLst>
          </p:cNvPr>
          <p:cNvSpPr/>
          <p:nvPr/>
        </p:nvSpPr>
        <p:spPr>
          <a:xfrm>
            <a:off x="2463606" y="83262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DA835F5-8BDE-722B-9EFE-9660C2D9F9B0}"/>
              </a:ext>
            </a:extLst>
          </p:cNvPr>
          <p:cNvSpPr/>
          <p:nvPr/>
        </p:nvSpPr>
        <p:spPr>
          <a:xfrm>
            <a:off x="3249295" y="83262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5B13BF-C2AD-71A8-97E8-F58408DE4BC8}"/>
              </a:ext>
            </a:extLst>
          </p:cNvPr>
          <p:cNvSpPr/>
          <p:nvPr/>
        </p:nvSpPr>
        <p:spPr>
          <a:xfrm>
            <a:off x="4022273" y="83262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307061D-36F9-2B8D-678F-475EF28EA907}"/>
              </a:ext>
            </a:extLst>
          </p:cNvPr>
          <p:cNvSpPr/>
          <p:nvPr/>
        </p:nvSpPr>
        <p:spPr>
          <a:xfrm>
            <a:off x="4834134" y="83262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88AF7B7-7F47-10C4-D942-B72A90A284F2}"/>
              </a:ext>
            </a:extLst>
          </p:cNvPr>
          <p:cNvSpPr/>
          <p:nvPr/>
        </p:nvSpPr>
        <p:spPr>
          <a:xfrm>
            <a:off x="5631167" y="83262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14068C7-CCF0-22BB-4014-821C5BCEC11C}"/>
              </a:ext>
            </a:extLst>
          </p:cNvPr>
          <p:cNvSpPr/>
          <p:nvPr/>
        </p:nvSpPr>
        <p:spPr>
          <a:xfrm>
            <a:off x="2463606" y="85675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0B83727-0327-BFBD-150B-D3EE666E6EB8}"/>
              </a:ext>
            </a:extLst>
          </p:cNvPr>
          <p:cNvSpPr/>
          <p:nvPr/>
        </p:nvSpPr>
        <p:spPr>
          <a:xfrm>
            <a:off x="3249295" y="85675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CB99170-312E-161B-DAE8-5F64688C3E71}"/>
              </a:ext>
            </a:extLst>
          </p:cNvPr>
          <p:cNvSpPr/>
          <p:nvPr/>
        </p:nvSpPr>
        <p:spPr>
          <a:xfrm>
            <a:off x="4022273" y="85675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E185E-4CE9-229B-8E0A-EA9647E5E4BC}"/>
              </a:ext>
            </a:extLst>
          </p:cNvPr>
          <p:cNvSpPr/>
          <p:nvPr/>
        </p:nvSpPr>
        <p:spPr>
          <a:xfrm>
            <a:off x="4834134" y="85675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A5CD035-3A96-66F4-C5FA-85824FF12003}"/>
              </a:ext>
            </a:extLst>
          </p:cNvPr>
          <p:cNvSpPr/>
          <p:nvPr/>
        </p:nvSpPr>
        <p:spPr>
          <a:xfrm>
            <a:off x="5631167" y="85675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2D6CEACE-1943-B076-990B-DB33CA4868B4}"/>
              </a:ext>
            </a:extLst>
          </p:cNvPr>
          <p:cNvSpPr/>
          <p:nvPr/>
        </p:nvSpPr>
        <p:spPr>
          <a:xfrm>
            <a:off x="2463606" y="88088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90B830A-C02F-2157-D849-0B74A1547368}"/>
              </a:ext>
            </a:extLst>
          </p:cNvPr>
          <p:cNvSpPr/>
          <p:nvPr/>
        </p:nvSpPr>
        <p:spPr>
          <a:xfrm>
            <a:off x="3249295" y="88088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783951F-4612-3C18-EA47-73DB8F5D9A1B}"/>
              </a:ext>
            </a:extLst>
          </p:cNvPr>
          <p:cNvSpPr/>
          <p:nvPr/>
        </p:nvSpPr>
        <p:spPr>
          <a:xfrm>
            <a:off x="4022273" y="88088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63B85D1-AB90-1763-DAFD-0209B50E44DE}"/>
              </a:ext>
            </a:extLst>
          </p:cNvPr>
          <p:cNvSpPr/>
          <p:nvPr/>
        </p:nvSpPr>
        <p:spPr>
          <a:xfrm>
            <a:off x="4834134" y="88088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01C4DED-13ED-056F-7A71-5E23090D6633}"/>
              </a:ext>
            </a:extLst>
          </p:cNvPr>
          <p:cNvSpPr/>
          <p:nvPr/>
        </p:nvSpPr>
        <p:spPr>
          <a:xfrm>
            <a:off x="5631167" y="88088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465CA76-5B5D-4FD7-589B-2AC3DF29F474}"/>
              </a:ext>
            </a:extLst>
          </p:cNvPr>
          <p:cNvSpPr/>
          <p:nvPr/>
        </p:nvSpPr>
        <p:spPr>
          <a:xfrm>
            <a:off x="2463606" y="90501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FB65763-DC2B-164C-F274-4767445C8CA9}"/>
              </a:ext>
            </a:extLst>
          </p:cNvPr>
          <p:cNvSpPr/>
          <p:nvPr/>
        </p:nvSpPr>
        <p:spPr>
          <a:xfrm>
            <a:off x="3249295" y="90501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8D47622-8DD4-CE61-AFB7-6A646984835F}"/>
              </a:ext>
            </a:extLst>
          </p:cNvPr>
          <p:cNvSpPr/>
          <p:nvPr/>
        </p:nvSpPr>
        <p:spPr>
          <a:xfrm>
            <a:off x="4022273" y="90501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62AAC38-882B-2DFF-F5F4-46030A296ADD}"/>
              </a:ext>
            </a:extLst>
          </p:cNvPr>
          <p:cNvSpPr/>
          <p:nvPr/>
        </p:nvSpPr>
        <p:spPr>
          <a:xfrm>
            <a:off x="4834134" y="90501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BEEA710-1A23-DAA2-7C5F-560A4C4455A7}"/>
              </a:ext>
            </a:extLst>
          </p:cNvPr>
          <p:cNvSpPr/>
          <p:nvPr/>
        </p:nvSpPr>
        <p:spPr>
          <a:xfrm>
            <a:off x="5631167" y="9050162"/>
            <a:ext cx="154305" cy="15430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85" name="Picture 184" descr="A white pixelated letter on a black background&#10;&#10;Description automatically generated">
            <a:extLst>
              <a:ext uri="{FF2B5EF4-FFF2-40B4-BE49-F238E27FC236}">
                <a16:creationId xmlns:a16="http://schemas.microsoft.com/office/drawing/2014/main" id="{4BBEA0D9-BC9C-B4EF-31DF-B2E978D64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3" y="678180"/>
            <a:ext cx="182880" cy="182880"/>
          </a:xfrm>
          <a:prstGeom prst="rect">
            <a:avLst/>
          </a:prstGeom>
        </p:spPr>
      </p:pic>
      <p:pic>
        <p:nvPicPr>
          <p:cNvPr id="186" name="Picture 185" descr="A white and black pixelated face&#10;&#10;Description automatically generated">
            <a:extLst>
              <a:ext uri="{FF2B5EF4-FFF2-40B4-BE49-F238E27FC236}">
                <a16:creationId xmlns:a16="http://schemas.microsoft.com/office/drawing/2014/main" id="{410525E9-176E-8513-0951-4A11D259B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76" y="9274637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5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BE312-7274-AA56-87A1-49BA90204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40337"/>
              </p:ext>
            </p:extLst>
          </p:nvPr>
        </p:nvGraphicFramePr>
        <p:xfrm>
          <a:off x="735683" y="647700"/>
          <a:ext cx="5386633" cy="8832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597">
                  <a:extLst>
                    <a:ext uri="{9D8B030D-6E8A-4147-A177-3AD203B41FA5}">
                      <a16:colId xmlns:a16="http://schemas.microsoft.com/office/drawing/2014/main" val="3701470390"/>
                    </a:ext>
                  </a:extLst>
                </a:gridCol>
                <a:gridCol w="708321">
                  <a:extLst>
                    <a:ext uri="{9D8B030D-6E8A-4147-A177-3AD203B41FA5}">
                      <a16:colId xmlns:a16="http://schemas.microsoft.com/office/drawing/2014/main" val="3839523619"/>
                    </a:ext>
                  </a:extLst>
                </a:gridCol>
                <a:gridCol w="797154">
                  <a:extLst>
                    <a:ext uri="{9D8B030D-6E8A-4147-A177-3AD203B41FA5}">
                      <a16:colId xmlns:a16="http://schemas.microsoft.com/office/drawing/2014/main" val="4153202831"/>
                    </a:ext>
                  </a:extLst>
                </a:gridCol>
                <a:gridCol w="782254">
                  <a:extLst>
                    <a:ext uri="{9D8B030D-6E8A-4147-A177-3AD203B41FA5}">
                      <a16:colId xmlns:a16="http://schemas.microsoft.com/office/drawing/2014/main" val="965482836"/>
                    </a:ext>
                  </a:extLst>
                </a:gridCol>
                <a:gridCol w="767891">
                  <a:extLst>
                    <a:ext uri="{9D8B030D-6E8A-4147-A177-3AD203B41FA5}">
                      <a16:colId xmlns:a16="http://schemas.microsoft.com/office/drawing/2014/main" val="1359779740"/>
                    </a:ext>
                  </a:extLst>
                </a:gridCol>
                <a:gridCol w="826416">
                  <a:extLst>
                    <a:ext uri="{9D8B030D-6E8A-4147-A177-3AD203B41FA5}">
                      <a16:colId xmlns:a16="http://schemas.microsoft.com/office/drawing/2014/main" val="1148066441"/>
                    </a:ext>
                  </a:extLst>
                </a:gridCol>
              </a:tblGrid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12/3/2023</a:t>
                      </a:r>
                    </a:p>
                  </a:txBody>
                  <a:tcPr marL="3572" marR="3572" marT="3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12/10/2023</a:t>
                      </a:r>
                    </a:p>
                  </a:txBody>
                  <a:tcPr marL="3572" marR="3572" marT="3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12/17/2023</a:t>
                      </a:r>
                    </a:p>
                  </a:txBody>
                  <a:tcPr marL="3572" marR="3572" marT="3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12/24/2023</a:t>
                      </a:r>
                    </a:p>
                  </a:txBody>
                  <a:tcPr marL="3572" marR="3572" marT="35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12/31/2023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144282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Abigail </a:t>
                      </a:r>
                      <a:r>
                        <a:rPr lang="en-US" sz="1200" dirty="0" err="1">
                          <a:effectLst/>
                        </a:rPr>
                        <a:t>Stuyck</a:t>
                      </a:r>
                      <a:endParaRPr lang="en-US" sz="1200" dirty="0">
                        <a:effectLst/>
                      </a:endParaRP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58228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Blaise Simpson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89365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Brian Riggs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7739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Clifford 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4519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Jake McDonald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22436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Jason White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5746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Jeremy Hughes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04613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Jim </a:t>
                      </a:r>
                      <a:r>
                        <a:rPr lang="en-US" sz="1200" dirty="0" err="1">
                          <a:effectLst/>
                        </a:rPr>
                        <a:t>Brasefield</a:t>
                      </a:r>
                      <a:endParaRPr lang="en-US" sz="1200" dirty="0">
                        <a:effectLst/>
                      </a:endParaRP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58532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John Schading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9670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Kevin Rezac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4043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Larry Bohn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95003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Matthew Dirndorfer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71358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Matthew Jenkins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3817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Michael McGaugham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84002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Philip Linthicum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45501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River Furlow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57899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River Ringo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5899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Robin Pletcher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089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Sean Gallagher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305976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Theodore Weatherby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2508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Tyler </a:t>
                      </a:r>
                      <a:r>
                        <a:rPr lang="en-US" sz="1200" dirty="0" err="1">
                          <a:effectLst/>
                        </a:rPr>
                        <a:t>Wiklen</a:t>
                      </a:r>
                      <a:endParaRPr lang="en-US" sz="1200" dirty="0">
                        <a:effectLst/>
                      </a:endParaRP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07604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Matthew Jenkins</a:t>
                      </a:r>
                    </a:p>
                  </a:txBody>
                  <a:tcPr marR="19050" marT="12700" marB="127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0349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2507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11485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95910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268692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40862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8012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81731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8807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17226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59428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96743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00277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677710"/>
                  </a:ext>
                </a:extLst>
              </a:tr>
              <a:tr h="23872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2675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875798C-5283-80FC-423A-A0D866A2A79A}"/>
              </a:ext>
            </a:extLst>
          </p:cNvPr>
          <p:cNvSpPr/>
          <p:nvPr/>
        </p:nvSpPr>
        <p:spPr>
          <a:xfrm>
            <a:off x="2463606" y="9304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894E69-0CD2-35DA-F380-6EEEAF14A097}"/>
              </a:ext>
            </a:extLst>
          </p:cNvPr>
          <p:cNvSpPr/>
          <p:nvPr/>
        </p:nvSpPr>
        <p:spPr>
          <a:xfrm>
            <a:off x="3249295" y="9304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E0852C-C248-961F-A238-8D7D34759C3F}"/>
              </a:ext>
            </a:extLst>
          </p:cNvPr>
          <p:cNvSpPr/>
          <p:nvPr/>
        </p:nvSpPr>
        <p:spPr>
          <a:xfrm>
            <a:off x="4022273" y="9304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3817DB-144F-9D22-303E-2E2D156A012C}"/>
              </a:ext>
            </a:extLst>
          </p:cNvPr>
          <p:cNvSpPr/>
          <p:nvPr/>
        </p:nvSpPr>
        <p:spPr>
          <a:xfrm>
            <a:off x="4834134" y="9304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F05D2A-5A57-AABB-6FAB-55C486B5E32D}"/>
              </a:ext>
            </a:extLst>
          </p:cNvPr>
          <p:cNvSpPr/>
          <p:nvPr/>
        </p:nvSpPr>
        <p:spPr>
          <a:xfrm>
            <a:off x="5631167" y="9304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E7A1DB-404B-F361-08E8-5CA1ADF3B376}"/>
              </a:ext>
            </a:extLst>
          </p:cNvPr>
          <p:cNvSpPr/>
          <p:nvPr/>
        </p:nvSpPr>
        <p:spPr>
          <a:xfrm>
            <a:off x="2463606" y="11653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6C973D-8A30-9A89-433A-4253D8A09AA3}"/>
              </a:ext>
            </a:extLst>
          </p:cNvPr>
          <p:cNvSpPr/>
          <p:nvPr/>
        </p:nvSpPr>
        <p:spPr>
          <a:xfrm>
            <a:off x="3249295" y="11653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1F2624-3AF9-190E-5524-35A3EE14D66D}"/>
              </a:ext>
            </a:extLst>
          </p:cNvPr>
          <p:cNvSpPr/>
          <p:nvPr/>
        </p:nvSpPr>
        <p:spPr>
          <a:xfrm>
            <a:off x="4022273" y="11653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647BC2-9B81-860A-70EB-BA96C79CBAC5}"/>
              </a:ext>
            </a:extLst>
          </p:cNvPr>
          <p:cNvSpPr/>
          <p:nvPr/>
        </p:nvSpPr>
        <p:spPr>
          <a:xfrm>
            <a:off x="4834134" y="11653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248A79-7FF8-1F02-F4A4-9BD39C5E0233}"/>
              </a:ext>
            </a:extLst>
          </p:cNvPr>
          <p:cNvSpPr/>
          <p:nvPr/>
        </p:nvSpPr>
        <p:spPr>
          <a:xfrm>
            <a:off x="5631167" y="11653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49A031-044C-6346-8621-934A6C53D57E}"/>
              </a:ext>
            </a:extLst>
          </p:cNvPr>
          <p:cNvSpPr/>
          <p:nvPr/>
        </p:nvSpPr>
        <p:spPr>
          <a:xfrm>
            <a:off x="2463606" y="14003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676983-B876-CB97-C582-06154D7FECE2}"/>
              </a:ext>
            </a:extLst>
          </p:cNvPr>
          <p:cNvSpPr/>
          <p:nvPr/>
        </p:nvSpPr>
        <p:spPr>
          <a:xfrm>
            <a:off x="3249295" y="14003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823D88-3CD1-D0E1-F3AA-D3851348660B}"/>
              </a:ext>
            </a:extLst>
          </p:cNvPr>
          <p:cNvSpPr/>
          <p:nvPr/>
        </p:nvSpPr>
        <p:spPr>
          <a:xfrm>
            <a:off x="4022273" y="14003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136106-FAD2-73DE-ED89-2660444C48BF}"/>
              </a:ext>
            </a:extLst>
          </p:cNvPr>
          <p:cNvSpPr/>
          <p:nvPr/>
        </p:nvSpPr>
        <p:spPr>
          <a:xfrm>
            <a:off x="4834134" y="14003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76CF0-EB38-800E-0C26-8999A16DCD42}"/>
              </a:ext>
            </a:extLst>
          </p:cNvPr>
          <p:cNvSpPr/>
          <p:nvPr/>
        </p:nvSpPr>
        <p:spPr>
          <a:xfrm>
            <a:off x="5631167" y="14003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B5876B-1E4C-4116-EF3B-67CC518C0E3C}"/>
              </a:ext>
            </a:extLst>
          </p:cNvPr>
          <p:cNvSpPr/>
          <p:nvPr/>
        </p:nvSpPr>
        <p:spPr>
          <a:xfrm>
            <a:off x="2463606" y="16352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4868F-188B-DCEE-75EF-BAA7817CC550}"/>
              </a:ext>
            </a:extLst>
          </p:cNvPr>
          <p:cNvSpPr/>
          <p:nvPr/>
        </p:nvSpPr>
        <p:spPr>
          <a:xfrm>
            <a:off x="3249295" y="16352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8F9DC-2019-BB78-76EC-C105F411998A}"/>
              </a:ext>
            </a:extLst>
          </p:cNvPr>
          <p:cNvSpPr/>
          <p:nvPr/>
        </p:nvSpPr>
        <p:spPr>
          <a:xfrm>
            <a:off x="4022273" y="16352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18C29E-A9E5-3CBE-2D8B-0AC30393D093}"/>
              </a:ext>
            </a:extLst>
          </p:cNvPr>
          <p:cNvSpPr/>
          <p:nvPr/>
        </p:nvSpPr>
        <p:spPr>
          <a:xfrm>
            <a:off x="4834134" y="16352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2CF265-272A-C6D6-FF98-275EB71025C5}"/>
              </a:ext>
            </a:extLst>
          </p:cNvPr>
          <p:cNvSpPr/>
          <p:nvPr/>
        </p:nvSpPr>
        <p:spPr>
          <a:xfrm>
            <a:off x="5631167" y="16352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E0623-5044-65F0-5330-86293E8085C4}"/>
              </a:ext>
            </a:extLst>
          </p:cNvPr>
          <p:cNvSpPr/>
          <p:nvPr/>
        </p:nvSpPr>
        <p:spPr>
          <a:xfrm>
            <a:off x="2463606" y="1870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2D37FC-F744-31C8-256E-221E73C58C54}"/>
              </a:ext>
            </a:extLst>
          </p:cNvPr>
          <p:cNvSpPr/>
          <p:nvPr/>
        </p:nvSpPr>
        <p:spPr>
          <a:xfrm>
            <a:off x="3249295" y="1870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08DFB5-9453-2B53-6316-D76BB17628C4}"/>
              </a:ext>
            </a:extLst>
          </p:cNvPr>
          <p:cNvSpPr/>
          <p:nvPr/>
        </p:nvSpPr>
        <p:spPr>
          <a:xfrm>
            <a:off x="4022273" y="1870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B3ED80-F236-ED30-7B6A-274BAE182F9A}"/>
              </a:ext>
            </a:extLst>
          </p:cNvPr>
          <p:cNvSpPr/>
          <p:nvPr/>
        </p:nvSpPr>
        <p:spPr>
          <a:xfrm>
            <a:off x="4834134" y="1870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B6FB3D-92E0-8377-CD20-7085932A1104}"/>
              </a:ext>
            </a:extLst>
          </p:cNvPr>
          <p:cNvSpPr/>
          <p:nvPr/>
        </p:nvSpPr>
        <p:spPr>
          <a:xfrm>
            <a:off x="5631167" y="1870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FEE319-DEA2-4E9B-7791-8D24797C7050}"/>
              </a:ext>
            </a:extLst>
          </p:cNvPr>
          <p:cNvSpPr/>
          <p:nvPr/>
        </p:nvSpPr>
        <p:spPr>
          <a:xfrm>
            <a:off x="2463606" y="2124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632D9D-3463-5589-971C-00A7F0AAF7EC}"/>
              </a:ext>
            </a:extLst>
          </p:cNvPr>
          <p:cNvSpPr/>
          <p:nvPr/>
        </p:nvSpPr>
        <p:spPr>
          <a:xfrm>
            <a:off x="3249295" y="2124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DF71DD-2ADA-7405-FFAF-BEAF40B35E93}"/>
              </a:ext>
            </a:extLst>
          </p:cNvPr>
          <p:cNvSpPr/>
          <p:nvPr/>
        </p:nvSpPr>
        <p:spPr>
          <a:xfrm>
            <a:off x="4022273" y="2124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4DB1E1-DDE9-836D-487C-FB990499EFF6}"/>
              </a:ext>
            </a:extLst>
          </p:cNvPr>
          <p:cNvSpPr/>
          <p:nvPr/>
        </p:nvSpPr>
        <p:spPr>
          <a:xfrm>
            <a:off x="4834134" y="2124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881567-66A5-608E-1474-1941460C8512}"/>
              </a:ext>
            </a:extLst>
          </p:cNvPr>
          <p:cNvSpPr/>
          <p:nvPr/>
        </p:nvSpPr>
        <p:spPr>
          <a:xfrm>
            <a:off x="5631167" y="21242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CD2CA1-85FD-BB57-A151-2F211F153D98}"/>
              </a:ext>
            </a:extLst>
          </p:cNvPr>
          <p:cNvSpPr/>
          <p:nvPr/>
        </p:nvSpPr>
        <p:spPr>
          <a:xfrm>
            <a:off x="2463606" y="23591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38B13F-F4B8-FD24-8CBE-E9C6CFFF4AB1}"/>
              </a:ext>
            </a:extLst>
          </p:cNvPr>
          <p:cNvSpPr/>
          <p:nvPr/>
        </p:nvSpPr>
        <p:spPr>
          <a:xfrm>
            <a:off x="3249295" y="23591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30896B-27A8-ABB3-3377-4F12A06F19B6}"/>
              </a:ext>
            </a:extLst>
          </p:cNvPr>
          <p:cNvSpPr/>
          <p:nvPr/>
        </p:nvSpPr>
        <p:spPr>
          <a:xfrm>
            <a:off x="4022273" y="23591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96F956-0D87-4830-C375-048643C64D56}"/>
              </a:ext>
            </a:extLst>
          </p:cNvPr>
          <p:cNvSpPr/>
          <p:nvPr/>
        </p:nvSpPr>
        <p:spPr>
          <a:xfrm>
            <a:off x="4834134" y="23591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4A6D2F-FBFC-8D67-91BE-596BDC917F3B}"/>
              </a:ext>
            </a:extLst>
          </p:cNvPr>
          <p:cNvSpPr/>
          <p:nvPr/>
        </p:nvSpPr>
        <p:spPr>
          <a:xfrm>
            <a:off x="5631167" y="23591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1D3283-A5E3-7ED5-FF15-477576A51D28}"/>
              </a:ext>
            </a:extLst>
          </p:cNvPr>
          <p:cNvSpPr/>
          <p:nvPr/>
        </p:nvSpPr>
        <p:spPr>
          <a:xfrm>
            <a:off x="2463606" y="25941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678F38-4024-D87F-221D-D21AFA7B738D}"/>
              </a:ext>
            </a:extLst>
          </p:cNvPr>
          <p:cNvSpPr/>
          <p:nvPr/>
        </p:nvSpPr>
        <p:spPr>
          <a:xfrm>
            <a:off x="3249295" y="25941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403F0E-4465-DBCE-0803-AA0647EB870F}"/>
              </a:ext>
            </a:extLst>
          </p:cNvPr>
          <p:cNvSpPr/>
          <p:nvPr/>
        </p:nvSpPr>
        <p:spPr>
          <a:xfrm>
            <a:off x="4022273" y="25941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805D94-949E-3EE7-87C3-F80367131127}"/>
              </a:ext>
            </a:extLst>
          </p:cNvPr>
          <p:cNvSpPr/>
          <p:nvPr/>
        </p:nvSpPr>
        <p:spPr>
          <a:xfrm>
            <a:off x="4834134" y="25941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021E05-9040-4CDF-D23F-41CA01D07CF0}"/>
              </a:ext>
            </a:extLst>
          </p:cNvPr>
          <p:cNvSpPr/>
          <p:nvPr/>
        </p:nvSpPr>
        <p:spPr>
          <a:xfrm>
            <a:off x="5631167" y="25941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254550B-2321-A7B1-B342-21C2E4FAD78C}"/>
              </a:ext>
            </a:extLst>
          </p:cNvPr>
          <p:cNvSpPr/>
          <p:nvPr/>
        </p:nvSpPr>
        <p:spPr>
          <a:xfrm>
            <a:off x="2463606" y="28290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C969D0-8307-059A-32A1-B1F5F44D3E1A}"/>
              </a:ext>
            </a:extLst>
          </p:cNvPr>
          <p:cNvSpPr/>
          <p:nvPr/>
        </p:nvSpPr>
        <p:spPr>
          <a:xfrm>
            <a:off x="3249295" y="28290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E8162B8-D8D8-D03F-649A-2093A01A9BBD}"/>
              </a:ext>
            </a:extLst>
          </p:cNvPr>
          <p:cNvSpPr/>
          <p:nvPr/>
        </p:nvSpPr>
        <p:spPr>
          <a:xfrm>
            <a:off x="4022273" y="28290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0DFDA5-B50D-BBD0-7BC5-7FABDA6D604C}"/>
              </a:ext>
            </a:extLst>
          </p:cNvPr>
          <p:cNvSpPr/>
          <p:nvPr/>
        </p:nvSpPr>
        <p:spPr>
          <a:xfrm>
            <a:off x="4834134" y="28290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E8D294-73CC-5A80-57FD-0DA306ED6236}"/>
              </a:ext>
            </a:extLst>
          </p:cNvPr>
          <p:cNvSpPr/>
          <p:nvPr/>
        </p:nvSpPr>
        <p:spPr>
          <a:xfrm>
            <a:off x="5631167" y="28290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B3402B-3D6B-F959-A012-971311C82FDC}"/>
              </a:ext>
            </a:extLst>
          </p:cNvPr>
          <p:cNvSpPr/>
          <p:nvPr/>
        </p:nvSpPr>
        <p:spPr>
          <a:xfrm>
            <a:off x="2463606" y="3064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94D9AD-DA65-E8FF-FAF1-F7F507E33DC2}"/>
              </a:ext>
            </a:extLst>
          </p:cNvPr>
          <p:cNvSpPr/>
          <p:nvPr/>
        </p:nvSpPr>
        <p:spPr>
          <a:xfrm>
            <a:off x="3249295" y="3064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19A60C-EDEA-F676-672F-AF2E283A5FC3}"/>
              </a:ext>
            </a:extLst>
          </p:cNvPr>
          <p:cNvSpPr/>
          <p:nvPr/>
        </p:nvSpPr>
        <p:spPr>
          <a:xfrm>
            <a:off x="4022273" y="3064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F27206-05C5-F52A-561D-47032F637C22}"/>
              </a:ext>
            </a:extLst>
          </p:cNvPr>
          <p:cNvSpPr/>
          <p:nvPr/>
        </p:nvSpPr>
        <p:spPr>
          <a:xfrm>
            <a:off x="4834134" y="3064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CA3B4C-5325-2F45-7A00-AA7BFBD10CD0}"/>
              </a:ext>
            </a:extLst>
          </p:cNvPr>
          <p:cNvSpPr/>
          <p:nvPr/>
        </p:nvSpPr>
        <p:spPr>
          <a:xfrm>
            <a:off x="5631167" y="3064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1498CD-61C2-3C97-93C5-273A0E813F6D}"/>
              </a:ext>
            </a:extLst>
          </p:cNvPr>
          <p:cNvSpPr/>
          <p:nvPr/>
        </p:nvSpPr>
        <p:spPr>
          <a:xfrm>
            <a:off x="2463606" y="3318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FE3C267-DB9C-F0D8-E11E-FB217BDFE728}"/>
              </a:ext>
            </a:extLst>
          </p:cNvPr>
          <p:cNvSpPr/>
          <p:nvPr/>
        </p:nvSpPr>
        <p:spPr>
          <a:xfrm>
            <a:off x="3249295" y="3318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154273-C46C-7EB0-50A0-CAE6778E7DF8}"/>
              </a:ext>
            </a:extLst>
          </p:cNvPr>
          <p:cNvSpPr/>
          <p:nvPr/>
        </p:nvSpPr>
        <p:spPr>
          <a:xfrm>
            <a:off x="4022273" y="3318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687E7C7-2981-2E8A-7AA9-137D59C99131}"/>
              </a:ext>
            </a:extLst>
          </p:cNvPr>
          <p:cNvSpPr/>
          <p:nvPr/>
        </p:nvSpPr>
        <p:spPr>
          <a:xfrm>
            <a:off x="4834134" y="3318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45E090-896D-A6B1-40F6-7615A15394D6}"/>
              </a:ext>
            </a:extLst>
          </p:cNvPr>
          <p:cNvSpPr/>
          <p:nvPr/>
        </p:nvSpPr>
        <p:spPr>
          <a:xfrm>
            <a:off x="5631167" y="33180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1D6AE57-11BD-01B1-5E87-8ECBCEE777BE}"/>
              </a:ext>
            </a:extLst>
          </p:cNvPr>
          <p:cNvSpPr/>
          <p:nvPr/>
        </p:nvSpPr>
        <p:spPr>
          <a:xfrm>
            <a:off x="2463606" y="35529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079735-EF54-96BB-4D55-84BD00F463A9}"/>
              </a:ext>
            </a:extLst>
          </p:cNvPr>
          <p:cNvSpPr/>
          <p:nvPr/>
        </p:nvSpPr>
        <p:spPr>
          <a:xfrm>
            <a:off x="3249295" y="35529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21E954-35F2-0BE0-1EA0-538E247C92F2}"/>
              </a:ext>
            </a:extLst>
          </p:cNvPr>
          <p:cNvSpPr/>
          <p:nvPr/>
        </p:nvSpPr>
        <p:spPr>
          <a:xfrm>
            <a:off x="4022273" y="35529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7AB483-66A5-64D4-D4C4-543F2A1BE9D4}"/>
              </a:ext>
            </a:extLst>
          </p:cNvPr>
          <p:cNvSpPr/>
          <p:nvPr/>
        </p:nvSpPr>
        <p:spPr>
          <a:xfrm>
            <a:off x="4834134" y="35529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0070997-2408-3792-0C64-3D3ADFE34851}"/>
              </a:ext>
            </a:extLst>
          </p:cNvPr>
          <p:cNvSpPr/>
          <p:nvPr/>
        </p:nvSpPr>
        <p:spPr>
          <a:xfrm>
            <a:off x="5631167" y="35529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609B543-02A6-1394-A8CD-043303D5CDE3}"/>
              </a:ext>
            </a:extLst>
          </p:cNvPr>
          <p:cNvSpPr/>
          <p:nvPr/>
        </p:nvSpPr>
        <p:spPr>
          <a:xfrm>
            <a:off x="2463606" y="37879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5BDD1AC-F536-314C-84A5-A01D75D8216A}"/>
              </a:ext>
            </a:extLst>
          </p:cNvPr>
          <p:cNvSpPr/>
          <p:nvPr/>
        </p:nvSpPr>
        <p:spPr>
          <a:xfrm>
            <a:off x="3249295" y="37879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009C37-F5A6-0B87-75BB-30842A54CC4A}"/>
              </a:ext>
            </a:extLst>
          </p:cNvPr>
          <p:cNvSpPr/>
          <p:nvPr/>
        </p:nvSpPr>
        <p:spPr>
          <a:xfrm>
            <a:off x="4022273" y="37879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82108AA-C711-4C7A-C821-53876A3820A6}"/>
              </a:ext>
            </a:extLst>
          </p:cNvPr>
          <p:cNvSpPr/>
          <p:nvPr/>
        </p:nvSpPr>
        <p:spPr>
          <a:xfrm>
            <a:off x="4834134" y="37879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B68A420-3515-565E-C1A6-4C352CEB3C1D}"/>
              </a:ext>
            </a:extLst>
          </p:cNvPr>
          <p:cNvSpPr/>
          <p:nvPr/>
        </p:nvSpPr>
        <p:spPr>
          <a:xfrm>
            <a:off x="5631167" y="37879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CB2983-B008-69C8-8008-BD6E80824E9A}"/>
              </a:ext>
            </a:extLst>
          </p:cNvPr>
          <p:cNvSpPr/>
          <p:nvPr/>
        </p:nvSpPr>
        <p:spPr>
          <a:xfrm>
            <a:off x="2463606" y="40228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C1B1C1-A8B4-2F02-E3EA-5C124120D046}"/>
              </a:ext>
            </a:extLst>
          </p:cNvPr>
          <p:cNvSpPr/>
          <p:nvPr/>
        </p:nvSpPr>
        <p:spPr>
          <a:xfrm>
            <a:off x="3249295" y="40228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B49F78E-B8D4-EDF3-FC39-A8B538DC570E}"/>
              </a:ext>
            </a:extLst>
          </p:cNvPr>
          <p:cNvSpPr/>
          <p:nvPr/>
        </p:nvSpPr>
        <p:spPr>
          <a:xfrm>
            <a:off x="4022273" y="40228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45A15D6-6AEC-B5BA-6D95-DBDF4167EF21}"/>
              </a:ext>
            </a:extLst>
          </p:cNvPr>
          <p:cNvSpPr/>
          <p:nvPr/>
        </p:nvSpPr>
        <p:spPr>
          <a:xfrm>
            <a:off x="4834134" y="40228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23580C4-47A4-817F-9489-6D410E77C283}"/>
              </a:ext>
            </a:extLst>
          </p:cNvPr>
          <p:cNvSpPr/>
          <p:nvPr/>
        </p:nvSpPr>
        <p:spPr>
          <a:xfrm>
            <a:off x="5631167" y="40228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A6691B-EF41-1C7A-C20D-E216CBBE4D45}"/>
              </a:ext>
            </a:extLst>
          </p:cNvPr>
          <p:cNvSpPr/>
          <p:nvPr/>
        </p:nvSpPr>
        <p:spPr>
          <a:xfrm>
            <a:off x="2463606" y="4257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7CAF76-F649-2B23-8FB5-4C712FBD38D8}"/>
              </a:ext>
            </a:extLst>
          </p:cNvPr>
          <p:cNvSpPr/>
          <p:nvPr/>
        </p:nvSpPr>
        <p:spPr>
          <a:xfrm>
            <a:off x="3249295" y="4257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75731FE-77EF-63E5-9198-8736D8BF39DB}"/>
              </a:ext>
            </a:extLst>
          </p:cNvPr>
          <p:cNvSpPr/>
          <p:nvPr/>
        </p:nvSpPr>
        <p:spPr>
          <a:xfrm>
            <a:off x="4022273" y="4257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17F371-033E-9FB4-5A9D-3C6E06CB2AEA}"/>
              </a:ext>
            </a:extLst>
          </p:cNvPr>
          <p:cNvSpPr/>
          <p:nvPr/>
        </p:nvSpPr>
        <p:spPr>
          <a:xfrm>
            <a:off x="4834134" y="4257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71CF79-B894-6140-D162-E1C50421569F}"/>
              </a:ext>
            </a:extLst>
          </p:cNvPr>
          <p:cNvSpPr/>
          <p:nvPr/>
        </p:nvSpPr>
        <p:spPr>
          <a:xfrm>
            <a:off x="5631167" y="4257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6B5B897-DAEC-847C-E629-98F51FA72C56}"/>
              </a:ext>
            </a:extLst>
          </p:cNvPr>
          <p:cNvSpPr/>
          <p:nvPr/>
        </p:nvSpPr>
        <p:spPr>
          <a:xfrm>
            <a:off x="2463606" y="4511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5641B2-CB10-7247-C4D3-D3253DBE2BB8}"/>
              </a:ext>
            </a:extLst>
          </p:cNvPr>
          <p:cNvSpPr/>
          <p:nvPr/>
        </p:nvSpPr>
        <p:spPr>
          <a:xfrm>
            <a:off x="3249295" y="4511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32BF8E-6B2C-BA53-22BC-1B1BBC2CA69B}"/>
              </a:ext>
            </a:extLst>
          </p:cNvPr>
          <p:cNvSpPr/>
          <p:nvPr/>
        </p:nvSpPr>
        <p:spPr>
          <a:xfrm>
            <a:off x="4022273" y="4511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A63BE17-2124-C35D-06FA-BCD8F0247A85}"/>
              </a:ext>
            </a:extLst>
          </p:cNvPr>
          <p:cNvSpPr/>
          <p:nvPr/>
        </p:nvSpPr>
        <p:spPr>
          <a:xfrm>
            <a:off x="4834134" y="4511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6012272-DF7D-8BE2-012D-3D7F09F42DD5}"/>
              </a:ext>
            </a:extLst>
          </p:cNvPr>
          <p:cNvSpPr/>
          <p:nvPr/>
        </p:nvSpPr>
        <p:spPr>
          <a:xfrm>
            <a:off x="5631167" y="45118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4DDA8BE-A366-AEE6-2A60-3636E61C34A9}"/>
              </a:ext>
            </a:extLst>
          </p:cNvPr>
          <p:cNvSpPr/>
          <p:nvPr/>
        </p:nvSpPr>
        <p:spPr>
          <a:xfrm>
            <a:off x="2463606" y="47467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DCB601-AF99-61D4-8172-33E1B13BFD2E}"/>
              </a:ext>
            </a:extLst>
          </p:cNvPr>
          <p:cNvSpPr/>
          <p:nvPr/>
        </p:nvSpPr>
        <p:spPr>
          <a:xfrm>
            <a:off x="3249295" y="47467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BB4BA11-7583-9F11-1729-714DF9A051D9}"/>
              </a:ext>
            </a:extLst>
          </p:cNvPr>
          <p:cNvSpPr/>
          <p:nvPr/>
        </p:nvSpPr>
        <p:spPr>
          <a:xfrm>
            <a:off x="4022273" y="47467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0A7D52-9D80-120B-10F6-CD77873DBEF2}"/>
              </a:ext>
            </a:extLst>
          </p:cNvPr>
          <p:cNvSpPr/>
          <p:nvPr/>
        </p:nvSpPr>
        <p:spPr>
          <a:xfrm>
            <a:off x="4834134" y="47467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A22A1A8-2921-864A-ED58-8D5B15F9B69C}"/>
              </a:ext>
            </a:extLst>
          </p:cNvPr>
          <p:cNvSpPr/>
          <p:nvPr/>
        </p:nvSpPr>
        <p:spPr>
          <a:xfrm>
            <a:off x="5631167" y="47467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7EAE990-BE05-CB54-A456-C0259A72F494}"/>
              </a:ext>
            </a:extLst>
          </p:cNvPr>
          <p:cNvSpPr/>
          <p:nvPr/>
        </p:nvSpPr>
        <p:spPr>
          <a:xfrm>
            <a:off x="2463606" y="49817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4ED95F2-2306-12C5-444D-F051DF0839BF}"/>
              </a:ext>
            </a:extLst>
          </p:cNvPr>
          <p:cNvSpPr/>
          <p:nvPr/>
        </p:nvSpPr>
        <p:spPr>
          <a:xfrm>
            <a:off x="3249295" y="49817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880C36-775D-69DD-D6A7-2058F3E525D1}"/>
              </a:ext>
            </a:extLst>
          </p:cNvPr>
          <p:cNvSpPr/>
          <p:nvPr/>
        </p:nvSpPr>
        <p:spPr>
          <a:xfrm>
            <a:off x="4022273" y="49817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A0B844E-779A-CC2B-02F2-B22D82341C6C}"/>
              </a:ext>
            </a:extLst>
          </p:cNvPr>
          <p:cNvSpPr/>
          <p:nvPr/>
        </p:nvSpPr>
        <p:spPr>
          <a:xfrm>
            <a:off x="4834134" y="49817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A64419-A97A-80C4-18B5-AA246AC50B70}"/>
              </a:ext>
            </a:extLst>
          </p:cNvPr>
          <p:cNvSpPr/>
          <p:nvPr/>
        </p:nvSpPr>
        <p:spPr>
          <a:xfrm>
            <a:off x="5631167" y="49817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934366-FE75-2353-A97F-1CDB78433D10}"/>
              </a:ext>
            </a:extLst>
          </p:cNvPr>
          <p:cNvSpPr/>
          <p:nvPr/>
        </p:nvSpPr>
        <p:spPr>
          <a:xfrm>
            <a:off x="2463606" y="52166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D572F2A-5146-B2DF-2147-97DDEF1038A0}"/>
              </a:ext>
            </a:extLst>
          </p:cNvPr>
          <p:cNvSpPr/>
          <p:nvPr/>
        </p:nvSpPr>
        <p:spPr>
          <a:xfrm>
            <a:off x="3249295" y="52166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95F10B8-587C-BE12-95D8-F76893CEF9D2}"/>
              </a:ext>
            </a:extLst>
          </p:cNvPr>
          <p:cNvSpPr/>
          <p:nvPr/>
        </p:nvSpPr>
        <p:spPr>
          <a:xfrm>
            <a:off x="4022273" y="52166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1562647-7CBC-ACC1-A852-65B8D66A8924}"/>
              </a:ext>
            </a:extLst>
          </p:cNvPr>
          <p:cNvSpPr/>
          <p:nvPr/>
        </p:nvSpPr>
        <p:spPr>
          <a:xfrm>
            <a:off x="4834134" y="52166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A1A6BB4-5CD9-82F1-DD19-B0BDAF440782}"/>
              </a:ext>
            </a:extLst>
          </p:cNvPr>
          <p:cNvSpPr/>
          <p:nvPr/>
        </p:nvSpPr>
        <p:spPr>
          <a:xfrm>
            <a:off x="5631167" y="521669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E3EFF0D-1FBD-6505-0DB9-DE20553E58EB}"/>
              </a:ext>
            </a:extLst>
          </p:cNvPr>
          <p:cNvSpPr/>
          <p:nvPr/>
        </p:nvSpPr>
        <p:spPr>
          <a:xfrm>
            <a:off x="2463606" y="54516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645FEF6-3CCD-037F-C730-8E7AD38211CD}"/>
              </a:ext>
            </a:extLst>
          </p:cNvPr>
          <p:cNvSpPr/>
          <p:nvPr/>
        </p:nvSpPr>
        <p:spPr>
          <a:xfrm>
            <a:off x="3249295" y="54516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9154A25-64A6-1457-561A-7D71344A9DB1}"/>
              </a:ext>
            </a:extLst>
          </p:cNvPr>
          <p:cNvSpPr/>
          <p:nvPr/>
        </p:nvSpPr>
        <p:spPr>
          <a:xfrm>
            <a:off x="4022273" y="54516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2A4475-5BB9-7CF3-DA62-3191D2C6A5E0}"/>
              </a:ext>
            </a:extLst>
          </p:cNvPr>
          <p:cNvSpPr/>
          <p:nvPr/>
        </p:nvSpPr>
        <p:spPr>
          <a:xfrm>
            <a:off x="4834134" y="54516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747781E-B968-0595-5CB7-317E74CDB885}"/>
              </a:ext>
            </a:extLst>
          </p:cNvPr>
          <p:cNvSpPr/>
          <p:nvPr/>
        </p:nvSpPr>
        <p:spPr>
          <a:xfrm>
            <a:off x="5631167" y="5451640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F9A71C-3551-EAFC-0FFC-5ED5226DDE22}"/>
              </a:ext>
            </a:extLst>
          </p:cNvPr>
          <p:cNvSpPr/>
          <p:nvPr/>
        </p:nvSpPr>
        <p:spPr>
          <a:xfrm>
            <a:off x="2463606" y="5707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F0BA1EB-CA68-0393-0AD8-925FF3FEBEEF}"/>
              </a:ext>
            </a:extLst>
          </p:cNvPr>
          <p:cNvSpPr/>
          <p:nvPr/>
        </p:nvSpPr>
        <p:spPr>
          <a:xfrm>
            <a:off x="3249295" y="5707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F02BC89-33CB-3DF9-0259-75B12C8C8E25}"/>
              </a:ext>
            </a:extLst>
          </p:cNvPr>
          <p:cNvSpPr/>
          <p:nvPr/>
        </p:nvSpPr>
        <p:spPr>
          <a:xfrm>
            <a:off x="4022273" y="5707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A19449B-7893-21C5-61D1-FFED481961A3}"/>
              </a:ext>
            </a:extLst>
          </p:cNvPr>
          <p:cNvSpPr/>
          <p:nvPr/>
        </p:nvSpPr>
        <p:spPr>
          <a:xfrm>
            <a:off x="4834134" y="5707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AEEBAEA-2A4F-AA1C-31B9-37F52D6B7713}"/>
              </a:ext>
            </a:extLst>
          </p:cNvPr>
          <p:cNvSpPr/>
          <p:nvPr/>
        </p:nvSpPr>
        <p:spPr>
          <a:xfrm>
            <a:off x="5631167" y="5707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394872A-E86B-B489-CACB-80DE703B52A5}"/>
              </a:ext>
            </a:extLst>
          </p:cNvPr>
          <p:cNvSpPr/>
          <p:nvPr/>
        </p:nvSpPr>
        <p:spPr>
          <a:xfrm>
            <a:off x="2463606" y="5961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51BB371-9DC1-7D8D-CADA-589E2C96C654}"/>
              </a:ext>
            </a:extLst>
          </p:cNvPr>
          <p:cNvSpPr/>
          <p:nvPr/>
        </p:nvSpPr>
        <p:spPr>
          <a:xfrm>
            <a:off x="3249295" y="5961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AEA0C96-FBF5-2C58-B849-A3998CD8F4D3}"/>
              </a:ext>
            </a:extLst>
          </p:cNvPr>
          <p:cNvSpPr/>
          <p:nvPr/>
        </p:nvSpPr>
        <p:spPr>
          <a:xfrm>
            <a:off x="4022273" y="5961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2CC4EF9-45C0-77D0-F123-8DC1277C5128}"/>
              </a:ext>
            </a:extLst>
          </p:cNvPr>
          <p:cNvSpPr/>
          <p:nvPr/>
        </p:nvSpPr>
        <p:spPr>
          <a:xfrm>
            <a:off x="4834134" y="5961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CD1717F-61F4-F299-83EE-11FA51BAA0C1}"/>
              </a:ext>
            </a:extLst>
          </p:cNvPr>
          <p:cNvSpPr/>
          <p:nvPr/>
        </p:nvSpPr>
        <p:spPr>
          <a:xfrm>
            <a:off x="5631167" y="59618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2E865FD-3901-4D70-35F0-05FEBD63393F}"/>
              </a:ext>
            </a:extLst>
          </p:cNvPr>
          <p:cNvSpPr/>
          <p:nvPr/>
        </p:nvSpPr>
        <p:spPr>
          <a:xfrm>
            <a:off x="2463606" y="61968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23AF01-63E7-83A6-32B8-0B88581E464C}"/>
              </a:ext>
            </a:extLst>
          </p:cNvPr>
          <p:cNvSpPr/>
          <p:nvPr/>
        </p:nvSpPr>
        <p:spPr>
          <a:xfrm>
            <a:off x="3249295" y="61968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9D55FB-6EB2-CAC3-2577-2206357FD1F7}"/>
              </a:ext>
            </a:extLst>
          </p:cNvPr>
          <p:cNvSpPr/>
          <p:nvPr/>
        </p:nvSpPr>
        <p:spPr>
          <a:xfrm>
            <a:off x="4022273" y="61968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66CCCD5-2430-F01C-898B-17F94802DC6D}"/>
              </a:ext>
            </a:extLst>
          </p:cNvPr>
          <p:cNvSpPr/>
          <p:nvPr/>
        </p:nvSpPr>
        <p:spPr>
          <a:xfrm>
            <a:off x="4834134" y="61968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112785F-5A43-6C1D-FC06-2708DB69FF94}"/>
              </a:ext>
            </a:extLst>
          </p:cNvPr>
          <p:cNvSpPr/>
          <p:nvPr/>
        </p:nvSpPr>
        <p:spPr>
          <a:xfrm>
            <a:off x="5631167" y="61968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C99C1E4-C8B4-CF0F-9E8E-BE8443AFADDB}"/>
              </a:ext>
            </a:extLst>
          </p:cNvPr>
          <p:cNvSpPr/>
          <p:nvPr/>
        </p:nvSpPr>
        <p:spPr>
          <a:xfrm>
            <a:off x="2463606" y="64317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8D084B-5452-2AC4-12FF-979666AFF5D4}"/>
              </a:ext>
            </a:extLst>
          </p:cNvPr>
          <p:cNvSpPr/>
          <p:nvPr/>
        </p:nvSpPr>
        <p:spPr>
          <a:xfrm>
            <a:off x="3249295" y="64317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C0C6368-C2F0-BFA8-ADF5-114A23FDDB9C}"/>
              </a:ext>
            </a:extLst>
          </p:cNvPr>
          <p:cNvSpPr/>
          <p:nvPr/>
        </p:nvSpPr>
        <p:spPr>
          <a:xfrm>
            <a:off x="4022273" y="64317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2F89D7F-3639-81FF-EE49-AF7970CA5FE7}"/>
              </a:ext>
            </a:extLst>
          </p:cNvPr>
          <p:cNvSpPr/>
          <p:nvPr/>
        </p:nvSpPr>
        <p:spPr>
          <a:xfrm>
            <a:off x="4834134" y="64317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25BF5FD-B63D-D78D-89CB-4604F4B2C576}"/>
              </a:ext>
            </a:extLst>
          </p:cNvPr>
          <p:cNvSpPr/>
          <p:nvPr/>
        </p:nvSpPr>
        <p:spPr>
          <a:xfrm>
            <a:off x="5631167" y="64317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74CD8B7-F4E0-5B31-E232-68E75F7602AD}"/>
              </a:ext>
            </a:extLst>
          </p:cNvPr>
          <p:cNvSpPr/>
          <p:nvPr/>
        </p:nvSpPr>
        <p:spPr>
          <a:xfrm>
            <a:off x="2463606" y="66667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26B1118-A813-40D7-0478-19CDB2CA5429}"/>
              </a:ext>
            </a:extLst>
          </p:cNvPr>
          <p:cNvSpPr/>
          <p:nvPr/>
        </p:nvSpPr>
        <p:spPr>
          <a:xfrm>
            <a:off x="3249295" y="66667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194C24-2164-79BF-E0F2-24CE3C8F8837}"/>
              </a:ext>
            </a:extLst>
          </p:cNvPr>
          <p:cNvSpPr/>
          <p:nvPr/>
        </p:nvSpPr>
        <p:spPr>
          <a:xfrm>
            <a:off x="4022273" y="66667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01CF117-0203-7468-1D95-A3B68E2E43D2}"/>
              </a:ext>
            </a:extLst>
          </p:cNvPr>
          <p:cNvSpPr/>
          <p:nvPr/>
        </p:nvSpPr>
        <p:spPr>
          <a:xfrm>
            <a:off x="4834134" y="66667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48FF55-40F6-6040-4DB2-6A67555E290E}"/>
              </a:ext>
            </a:extLst>
          </p:cNvPr>
          <p:cNvSpPr/>
          <p:nvPr/>
        </p:nvSpPr>
        <p:spPr>
          <a:xfrm>
            <a:off x="5631167" y="666670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0C09E9D-8F63-2DC0-166C-17A11E7BEE57}"/>
              </a:ext>
            </a:extLst>
          </p:cNvPr>
          <p:cNvSpPr/>
          <p:nvPr/>
        </p:nvSpPr>
        <p:spPr>
          <a:xfrm>
            <a:off x="2463606" y="69016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BCCAE39-E782-03F5-49D0-88ED09C429F2}"/>
              </a:ext>
            </a:extLst>
          </p:cNvPr>
          <p:cNvSpPr/>
          <p:nvPr/>
        </p:nvSpPr>
        <p:spPr>
          <a:xfrm>
            <a:off x="3249295" y="69016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A9CF12-02BF-16A0-4E90-FB987C9270E2}"/>
              </a:ext>
            </a:extLst>
          </p:cNvPr>
          <p:cNvSpPr/>
          <p:nvPr/>
        </p:nvSpPr>
        <p:spPr>
          <a:xfrm>
            <a:off x="4022273" y="69016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08F6C46-1AAD-3841-D0B0-9DBC4E5AD69B}"/>
              </a:ext>
            </a:extLst>
          </p:cNvPr>
          <p:cNvSpPr/>
          <p:nvPr/>
        </p:nvSpPr>
        <p:spPr>
          <a:xfrm>
            <a:off x="4834134" y="69016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F38D13E-86EE-28CC-A4E3-337BE8018846}"/>
              </a:ext>
            </a:extLst>
          </p:cNvPr>
          <p:cNvSpPr/>
          <p:nvPr/>
        </p:nvSpPr>
        <p:spPr>
          <a:xfrm>
            <a:off x="5631167" y="69016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DE8D6B5-FC88-F877-4EB0-AAE325A4F81D}"/>
              </a:ext>
            </a:extLst>
          </p:cNvPr>
          <p:cNvSpPr/>
          <p:nvPr/>
        </p:nvSpPr>
        <p:spPr>
          <a:xfrm>
            <a:off x="2463606" y="71302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6DF369C-2041-8774-36F2-3A8C3EA27E32}"/>
              </a:ext>
            </a:extLst>
          </p:cNvPr>
          <p:cNvSpPr/>
          <p:nvPr/>
        </p:nvSpPr>
        <p:spPr>
          <a:xfrm>
            <a:off x="3249295" y="71302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02FCE4D-75D3-77EB-2430-C72F6AAB4D86}"/>
              </a:ext>
            </a:extLst>
          </p:cNvPr>
          <p:cNvSpPr/>
          <p:nvPr/>
        </p:nvSpPr>
        <p:spPr>
          <a:xfrm>
            <a:off x="4022273" y="71302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355778F-456E-BBF8-A20F-8FEDAA2A8852}"/>
              </a:ext>
            </a:extLst>
          </p:cNvPr>
          <p:cNvSpPr/>
          <p:nvPr/>
        </p:nvSpPr>
        <p:spPr>
          <a:xfrm>
            <a:off x="4834134" y="71302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B46A5F6-FA3C-52F3-084A-7D2806962AB7}"/>
              </a:ext>
            </a:extLst>
          </p:cNvPr>
          <p:cNvSpPr/>
          <p:nvPr/>
        </p:nvSpPr>
        <p:spPr>
          <a:xfrm>
            <a:off x="5631167" y="7130251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ABF2498-1FC1-B3B5-0292-43973668A70B}"/>
              </a:ext>
            </a:extLst>
          </p:cNvPr>
          <p:cNvSpPr/>
          <p:nvPr/>
        </p:nvSpPr>
        <p:spPr>
          <a:xfrm>
            <a:off x="2463606" y="73737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FDB1F6F-45A0-EA2D-995E-42434B7B5482}"/>
              </a:ext>
            </a:extLst>
          </p:cNvPr>
          <p:cNvSpPr/>
          <p:nvPr/>
        </p:nvSpPr>
        <p:spPr>
          <a:xfrm>
            <a:off x="3249295" y="73737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AEE6047-FF6B-EA1C-0F93-35D9C101C500}"/>
              </a:ext>
            </a:extLst>
          </p:cNvPr>
          <p:cNvSpPr/>
          <p:nvPr/>
        </p:nvSpPr>
        <p:spPr>
          <a:xfrm>
            <a:off x="4022273" y="73737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E9DEB20-D38E-A11C-9234-AC0B3CBFB90E}"/>
              </a:ext>
            </a:extLst>
          </p:cNvPr>
          <p:cNvSpPr/>
          <p:nvPr/>
        </p:nvSpPr>
        <p:spPr>
          <a:xfrm>
            <a:off x="4834134" y="73737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FBDA4A-BA26-AB82-FCB1-C0A6DDD56A3E}"/>
              </a:ext>
            </a:extLst>
          </p:cNvPr>
          <p:cNvSpPr/>
          <p:nvPr/>
        </p:nvSpPr>
        <p:spPr>
          <a:xfrm>
            <a:off x="5631167" y="73737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81BDD98-617E-66CA-F54B-A2B0DAB3C7B1}"/>
              </a:ext>
            </a:extLst>
          </p:cNvPr>
          <p:cNvSpPr/>
          <p:nvPr/>
        </p:nvSpPr>
        <p:spPr>
          <a:xfrm>
            <a:off x="2463606" y="76214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660404CB-D931-9AF6-EB8B-A36DCA30E9FB}"/>
              </a:ext>
            </a:extLst>
          </p:cNvPr>
          <p:cNvSpPr/>
          <p:nvPr/>
        </p:nvSpPr>
        <p:spPr>
          <a:xfrm>
            <a:off x="3249295" y="76214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FEB0B63-FFC4-DB73-45FE-3C345C152C30}"/>
              </a:ext>
            </a:extLst>
          </p:cNvPr>
          <p:cNvSpPr/>
          <p:nvPr/>
        </p:nvSpPr>
        <p:spPr>
          <a:xfrm>
            <a:off x="4022273" y="76214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7C41BE8-5599-A2E6-DE67-484F0F262112}"/>
              </a:ext>
            </a:extLst>
          </p:cNvPr>
          <p:cNvSpPr/>
          <p:nvPr/>
        </p:nvSpPr>
        <p:spPr>
          <a:xfrm>
            <a:off x="4834134" y="76214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CEECF11-72FC-BD8E-FED0-960FCFD5203E}"/>
              </a:ext>
            </a:extLst>
          </p:cNvPr>
          <p:cNvSpPr/>
          <p:nvPr/>
        </p:nvSpPr>
        <p:spPr>
          <a:xfrm>
            <a:off x="5631167" y="76214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82C410D-8034-F163-0C1D-02244D324E52}"/>
              </a:ext>
            </a:extLst>
          </p:cNvPr>
          <p:cNvSpPr/>
          <p:nvPr/>
        </p:nvSpPr>
        <p:spPr>
          <a:xfrm>
            <a:off x="2463606" y="78563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09B8E59-9144-7905-CD43-23CAB4B73344}"/>
              </a:ext>
            </a:extLst>
          </p:cNvPr>
          <p:cNvSpPr/>
          <p:nvPr/>
        </p:nvSpPr>
        <p:spPr>
          <a:xfrm>
            <a:off x="3249295" y="78563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B9595A8-E3CA-6355-50D4-E75FC3BA8F11}"/>
              </a:ext>
            </a:extLst>
          </p:cNvPr>
          <p:cNvSpPr/>
          <p:nvPr/>
        </p:nvSpPr>
        <p:spPr>
          <a:xfrm>
            <a:off x="4022273" y="78563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607E9B9-AC26-C876-80A7-879C5C9AE4F8}"/>
              </a:ext>
            </a:extLst>
          </p:cNvPr>
          <p:cNvSpPr/>
          <p:nvPr/>
        </p:nvSpPr>
        <p:spPr>
          <a:xfrm>
            <a:off x="4834134" y="78563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786697B-40F5-56FB-7B06-1FCFFD45DDF9}"/>
              </a:ext>
            </a:extLst>
          </p:cNvPr>
          <p:cNvSpPr/>
          <p:nvPr/>
        </p:nvSpPr>
        <p:spPr>
          <a:xfrm>
            <a:off x="5631167" y="78563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9BEC1F8-E9AD-B940-8952-0A136BE7A564}"/>
              </a:ext>
            </a:extLst>
          </p:cNvPr>
          <p:cNvSpPr/>
          <p:nvPr/>
        </p:nvSpPr>
        <p:spPr>
          <a:xfrm>
            <a:off x="2463606" y="80913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A0F0EDC-544E-F902-8721-60B65FDBEC88}"/>
              </a:ext>
            </a:extLst>
          </p:cNvPr>
          <p:cNvSpPr/>
          <p:nvPr/>
        </p:nvSpPr>
        <p:spPr>
          <a:xfrm>
            <a:off x="3249295" y="80913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010BDAD8-1DF7-1923-9261-F7F5E541E660}"/>
              </a:ext>
            </a:extLst>
          </p:cNvPr>
          <p:cNvSpPr/>
          <p:nvPr/>
        </p:nvSpPr>
        <p:spPr>
          <a:xfrm>
            <a:off x="4022273" y="80913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ACAB934-5E04-05D4-B026-44BA392D8510}"/>
              </a:ext>
            </a:extLst>
          </p:cNvPr>
          <p:cNvSpPr/>
          <p:nvPr/>
        </p:nvSpPr>
        <p:spPr>
          <a:xfrm>
            <a:off x="4834134" y="80913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A796BC3-59D5-C2E1-10E6-81EA887D27F4}"/>
              </a:ext>
            </a:extLst>
          </p:cNvPr>
          <p:cNvSpPr/>
          <p:nvPr/>
        </p:nvSpPr>
        <p:spPr>
          <a:xfrm>
            <a:off x="5631167" y="809131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CDC39AD-06AF-A8DF-C299-B815CE6D5A0F}"/>
              </a:ext>
            </a:extLst>
          </p:cNvPr>
          <p:cNvSpPr/>
          <p:nvPr/>
        </p:nvSpPr>
        <p:spPr>
          <a:xfrm>
            <a:off x="2463606" y="83262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DA835F5-8BDE-722B-9EFE-9660C2D9F9B0}"/>
              </a:ext>
            </a:extLst>
          </p:cNvPr>
          <p:cNvSpPr/>
          <p:nvPr/>
        </p:nvSpPr>
        <p:spPr>
          <a:xfrm>
            <a:off x="3249295" y="83262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5B13BF-C2AD-71A8-97E8-F58408DE4BC8}"/>
              </a:ext>
            </a:extLst>
          </p:cNvPr>
          <p:cNvSpPr/>
          <p:nvPr/>
        </p:nvSpPr>
        <p:spPr>
          <a:xfrm>
            <a:off x="4022273" y="83262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307061D-36F9-2B8D-678F-475EF28EA907}"/>
              </a:ext>
            </a:extLst>
          </p:cNvPr>
          <p:cNvSpPr/>
          <p:nvPr/>
        </p:nvSpPr>
        <p:spPr>
          <a:xfrm>
            <a:off x="4834134" y="83262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88AF7B7-7F47-10C4-D942-B72A90A284F2}"/>
              </a:ext>
            </a:extLst>
          </p:cNvPr>
          <p:cNvSpPr/>
          <p:nvPr/>
        </p:nvSpPr>
        <p:spPr>
          <a:xfrm>
            <a:off x="5631167" y="83262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14068C7-CCF0-22BB-4014-821C5BCEC11C}"/>
              </a:ext>
            </a:extLst>
          </p:cNvPr>
          <p:cNvSpPr/>
          <p:nvPr/>
        </p:nvSpPr>
        <p:spPr>
          <a:xfrm>
            <a:off x="2463606" y="85675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0B83727-0327-BFBD-150B-D3EE666E6EB8}"/>
              </a:ext>
            </a:extLst>
          </p:cNvPr>
          <p:cNvSpPr/>
          <p:nvPr/>
        </p:nvSpPr>
        <p:spPr>
          <a:xfrm>
            <a:off x="3249295" y="85675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CB99170-312E-161B-DAE8-5F64688C3E71}"/>
              </a:ext>
            </a:extLst>
          </p:cNvPr>
          <p:cNvSpPr/>
          <p:nvPr/>
        </p:nvSpPr>
        <p:spPr>
          <a:xfrm>
            <a:off x="4022273" y="85675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E185E-4CE9-229B-8E0A-EA9647E5E4BC}"/>
              </a:ext>
            </a:extLst>
          </p:cNvPr>
          <p:cNvSpPr/>
          <p:nvPr/>
        </p:nvSpPr>
        <p:spPr>
          <a:xfrm>
            <a:off x="4834134" y="85675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A5CD035-3A96-66F4-C5FA-85824FF12003}"/>
              </a:ext>
            </a:extLst>
          </p:cNvPr>
          <p:cNvSpPr/>
          <p:nvPr/>
        </p:nvSpPr>
        <p:spPr>
          <a:xfrm>
            <a:off x="5631167" y="85675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2D6CEACE-1943-B076-990B-DB33CA4868B4}"/>
              </a:ext>
            </a:extLst>
          </p:cNvPr>
          <p:cNvSpPr/>
          <p:nvPr/>
        </p:nvSpPr>
        <p:spPr>
          <a:xfrm>
            <a:off x="2463606" y="88088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90B830A-C02F-2157-D849-0B74A1547368}"/>
              </a:ext>
            </a:extLst>
          </p:cNvPr>
          <p:cNvSpPr/>
          <p:nvPr/>
        </p:nvSpPr>
        <p:spPr>
          <a:xfrm>
            <a:off x="3249295" y="88088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783951F-4612-3C18-EA47-73DB8F5D9A1B}"/>
              </a:ext>
            </a:extLst>
          </p:cNvPr>
          <p:cNvSpPr/>
          <p:nvPr/>
        </p:nvSpPr>
        <p:spPr>
          <a:xfrm>
            <a:off x="4022273" y="88088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63B85D1-AB90-1763-DAFD-0209B50E44DE}"/>
              </a:ext>
            </a:extLst>
          </p:cNvPr>
          <p:cNvSpPr/>
          <p:nvPr/>
        </p:nvSpPr>
        <p:spPr>
          <a:xfrm>
            <a:off x="4834134" y="88088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01C4DED-13ED-056F-7A71-5E23090D6633}"/>
              </a:ext>
            </a:extLst>
          </p:cNvPr>
          <p:cNvSpPr/>
          <p:nvPr/>
        </p:nvSpPr>
        <p:spPr>
          <a:xfrm>
            <a:off x="5631167" y="88088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465CA76-5B5D-4FD7-589B-2AC3DF29F474}"/>
              </a:ext>
            </a:extLst>
          </p:cNvPr>
          <p:cNvSpPr/>
          <p:nvPr/>
        </p:nvSpPr>
        <p:spPr>
          <a:xfrm>
            <a:off x="2463606" y="90501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FB65763-DC2B-164C-F274-4767445C8CA9}"/>
              </a:ext>
            </a:extLst>
          </p:cNvPr>
          <p:cNvSpPr/>
          <p:nvPr/>
        </p:nvSpPr>
        <p:spPr>
          <a:xfrm>
            <a:off x="3249295" y="90501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8D47622-8DD4-CE61-AFB7-6A646984835F}"/>
              </a:ext>
            </a:extLst>
          </p:cNvPr>
          <p:cNvSpPr/>
          <p:nvPr/>
        </p:nvSpPr>
        <p:spPr>
          <a:xfrm>
            <a:off x="4022273" y="90501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62AAC38-882B-2DFF-F5F4-46030A296ADD}"/>
              </a:ext>
            </a:extLst>
          </p:cNvPr>
          <p:cNvSpPr/>
          <p:nvPr/>
        </p:nvSpPr>
        <p:spPr>
          <a:xfrm>
            <a:off x="4834134" y="90501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BEEA710-1A23-DAA2-7C5F-560A4C4455A7}"/>
              </a:ext>
            </a:extLst>
          </p:cNvPr>
          <p:cNvSpPr/>
          <p:nvPr/>
        </p:nvSpPr>
        <p:spPr>
          <a:xfrm>
            <a:off x="5631167" y="9050162"/>
            <a:ext cx="154305" cy="154305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84" name="Picture 183" descr="A white pixelated letter on a black background&#10;&#10;Description automatically generated">
            <a:extLst>
              <a:ext uri="{FF2B5EF4-FFF2-40B4-BE49-F238E27FC236}">
                <a16:creationId xmlns:a16="http://schemas.microsoft.com/office/drawing/2014/main" id="{6A895FD4-EE46-39BB-F712-0D51310D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3" y="678180"/>
            <a:ext cx="182880" cy="182880"/>
          </a:xfrm>
          <a:prstGeom prst="rect">
            <a:avLst/>
          </a:prstGeom>
        </p:spPr>
      </p:pic>
      <p:pic>
        <p:nvPicPr>
          <p:cNvPr id="185" name="Picture 184" descr="A white and black pixelated face&#10;&#10;Description automatically generated">
            <a:extLst>
              <a:ext uri="{FF2B5EF4-FFF2-40B4-BE49-F238E27FC236}">
                <a16:creationId xmlns:a16="http://schemas.microsoft.com/office/drawing/2014/main" id="{836A1A47-69CE-AFDC-4398-D2A54DBB9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76" y="9274637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1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171</TotalTime>
  <Words>48</Words>
  <Application>Microsoft Office PowerPoint</Application>
  <PresentationFormat>Custom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Riggs</dc:creator>
  <cp:lastModifiedBy>Brian Riggs</cp:lastModifiedBy>
  <cp:revision>2</cp:revision>
  <dcterms:created xsi:type="dcterms:W3CDTF">2023-11-21T19:48:05Z</dcterms:created>
  <dcterms:modified xsi:type="dcterms:W3CDTF">2023-12-15T14:28:32Z</dcterms:modified>
</cp:coreProperties>
</file>