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2"/>
  </p:notesMasterIdLst>
  <p:handoutMasterIdLst>
    <p:handoutMasterId r:id="rId43"/>
  </p:handoutMasterIdLst>
  <p:sldIdLst>
    <p:sldId id="256" r:id="rId5"/>
    <p:sldId id="258" r:id="rId6"/>
    <p:sldId id="259" r:id="rId7"/>
    <p:sldId id="277" r:id="rId8"/>
    <p:sldId id="260" r:id="rId9"/>
    <p:sldId id="262" r:id="rId10"/>
    <p:sldId id="294" r:id="rId11"/>
    <p:sldId id="263" r:id="rId12"/>
    <p:sldId id="264" r:id="rId13"/>
    <p:sldId id="265" r:id="rId14"/>
    <p:sldId id="267" r:id="rId15"/>
    <p:sldId id="266" r:id="rId16"/>
    <p:sldId id="268" r:id="rId17"/>
    <p:sldId id="269" r:id="rId18"/>
    <p:sldId id="270" r:id="rId19"/>
    <p:sldId id="274" r:id="rId20"/>
    <p:sldId id="271" r:id="rId21"/>
    <p:sldId id="272" r:id="rId22"/>
    <p:sldId id="273" r:id="rId23"/>
    <p:sldId id="275" r:id="rId24"/>
    <p:sldId id="276" r:id="rId25"/>
    <p:sldId id="278" r:id="rId26"/>
    <p:sldId id="279" r:id="rId27"/>
    <p:sldId id="280" r:id="rId28"/>
    <p:sldId id="281" r:id="rId29"/>
    <p:sldId id="282" r:id="rId30"/>
    <p:sldId id="283" r:id="rId31"/>
    <p:sldId id="284" r:id="rId32"/>
    <p:sldId id="285" r:id="rId33"/>
    <p:sldId id="286" r:id="rId34"/>
    <p:sldId id="287" r:id="rId35"/>
    <p:sldId id="288" r:id="rId36"/>
    <p:sldId id="291" r:id="rId37"/>
    <p:sldId id="289" r:id="rId38"/>
    <p:sldId id="293" r:id="rId39"/>
    <p:sldId id="290" r:id="rId40"/>
    <p:sldId id="29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29A387-81C3-4DC3-8DD1-E7E42D5484F3}" v="132" dt="2022-05-15T15:10:53.0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6517" autoAdjust="0"/>
  </p:normalViewPr>
  <p:slideViewPr>
    <p:cSldViewPr snapToGrid="0">
      <p:cViewPr varScale="1">
        <p:scale>
          <a:sx n="102" d="100"/>
          <a:sy n="102" d="100"/>
        </p:scale>
        <p:origin x="132" y="48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minique RIGHETTO" userId="512fe077-82ad-424c-88a3-15e852b5861d" providerId="ADAL" clId="{7B29A387-81C3-4DC3-8DD1-E7E42D5484F3}"/>
    <pc:docChg chg="undo custSel addSld delSld modSld sldOrd">
      <pc:chgData name="Dominique RIGHETTO" userId="512fe077-82ad-424c-88a3-15e852b5861d" providerId="ADAL" clId="{7B29A387-81C3-4DC3-8DD1-E7E42D5484F3}" dt="2022-05-15T15:10:53.014" v="12620"/>
      <pc:docMkLst>
        <pc:docMk/>
      </pc:docMkLst>
      <pc:sldChg chg="addSp delSp modSp mod">
        <pc:chgData name="Dominique RIGHETTO" userId="512fe077-82ad-424c-88a3-15e852b5861d" providerId="ADAL" clId="{7B29A387-81C3-4DC3-8DD1-E7E42D5484F3}" dt="2022-05-08T08:37:16.753" v="12113" actId="33524"/>
        <pc:sldMkLst>
          <pc:docMk/>
          <pc:sldMk cId="3571516367" sldId="258"/>
        </pc:sldMkLst>
        <pc:spChg chg="mod">
          <ac:chgData name="Dominique RIGHETTO" userId="512fe077-82ad-424c-88a3-15e852b5861d" providerId="ADAL" clId="{7B29A387-81C3-4DC3-8DD1-E7E42D5484F3}" dt="2022-05-08T08:37:16.753" v="12113" actId="33524"/>
          <ac:spMkLst>
            <pc:docMk/>
            <pc:sldMk cId="3571516367" sldId="258"/>
            <ac:spMk id="3" creationId="{9D5232F9-FD00-464A-9F17-619C91AEF8F3}"/>
          </ac:spMkLst>
        </pc:spChg>
        <pc:spChg chg="add del mod">
          <ac:chgData name="Dominique RIGHETTO" userId="512fe077-82ad-424c-88a3-15e852b5861d" providerId="ADAL" clId="{7B29A387-81C3-4DC3-8DD1-E7E42D5484F3}" dt="2022-05-07T12:28:13.778" v="8375" actId="478"/>
          <ac:spMkLst>
            <pc:docMk/>
            <pc:sldMk cId="3571516367" sldId="258"/>
            <ac:spMk id="7" creationId="{CA913D60-B5C7-BA41-386A-C2B7DCD7025B}"/>
          </ac:spMkLst>
        </pc:spChg>
        <pc:spChg chg="add mod">
          <ac:chgData name="Dominique RIGHETTO" userId="512fe077-82ad-424c-88a3-15e852b5861d" providerId="ADAL" clId="{7B29A387-81C3-4DC3-8DD1-E7E42D5484F3}" dt="2022-05-07T12:19:17.837" v="8291" actId="14100"/>
          <ac:spMkLst>
            <pc:docMk/>
            <pc:sldMk cId="3571516367" sldId="258"/>
            <ac:spMk id="10" creationId="{9EC85BDC-1EE4-FBA4-BC0D-A57649299286}"/>
          </ac:spMkLst>
        </pc:spChg>
        <pc:picChg chg="add mod">
          <ac:chgData name="Dominique RIGHETTO" userId="512fe077-82ad-424c-88a3-15e852b5861d" providerId="ADAL" clId="{7B29A387-81C3-4DC3-8DD1-E7E42D5484F3}" dt="2022-05-07T16:40:20.475" v="9425" actId="1076"/>
          <ac:picMkLst>
            <pc:docMk/>
            <pc:sldMk cId="3571516367" sldId="258"/>
            <ac:picMk id="9" creationId="{CBB33607-2E8F-090A-4C14-17506003DC2B}"/>
          </ac:picMkLst>
        </pc:picChg>
      </pc:sldChg>
      <pc:sldChg chg="addSp delSp modSp add mod">
        <pc:chgData name="Dominique RIGHETTO" userId="512fe077-82ad-424c-88a3-15e852b5861d" providerId="ADAL" clId="{7B29A387-81C3-4DC3-8DD1-E7E42D5484F3}" dt="2022-05-08T10:00:34.357" v="12330" actId="1076"/>
        <pc:sldMkLst>
          <pc:docMk/>
          <pc:sldMk cId="2940208079" sldId="259"/>
        </pc:sldMkLst>
        <pc:spChg chg="mod">
          <ac:chgData name="Dominique RIGHETTO" userId="512fe077-82ad-424c-88a3-15e852b5861d" providerId="ADAL" clId="{7B29A387-81C3-4DC3-8DD1-E7E42D5484F3}" dt="2022-05-08T10:00:25.066" v="12327" actId="27636"/>
          <ac:spMkLst>
            <pc:docMk/>
            <pc:sldMk cId="2940208079" sldId="259"/>
            <ac:spMk id="3" creationId="{9D5232F9-FD00-464A-9F17-619C91AEF8F3}"/>
          </ac:spMkLst>
        </pc:spChg>
        <pc:spChg chg="add del mod">
          <ac:chgData name="Dominique RIGHETTO" userId="512fe077-82ad-424c-88a3-15e852b5861d" providerId="ADAL" clId="{7B29A387-81C3-4DC3-8DD1-E7E42D5484F3}" dt="2022-05-08T09:56:43.067" v="12311" actId="478"/>
          <ac:spMkLst>
            <pc:docMk/>
            <pc:sldMk cId="2940208079" sldId="259"/>
            <ac:spMk id="7" creationId="{CB72B43D-19AD-3215-0B08-B3ECCB829276}"/>
          </ac:spMkLst>
        </pc:spChg>
        <pc:spChg chg="add del mod">
          <ac:chgData name="Dominique RIGHETTO" userId="512fe077-82ad-424c-88a3-15e852b5861d" providerId="ADAL" clId="{7B29A387-81C3-4DC3-8DD1-E7E42D5484F3}" dt="2022-05-08T09:56:43.067" v="12311" actId="478"/>
          <ac:spMkLst>
            <pc:docMk/>
            <pc:sldMk cId="2940208079" sldId="259"/>
            <ac:spMk id="8" creationId="{E4678E2F-F130-B495-5F30-B5CAB697536C}"/>
          </ac:spMkLst>
        </pc:spChg>
        <pc:spChg chg="add del mod">
          <ac:chgData name="Dominique RIGHETTO" userId="512fe077-82ad-424c-88a3-15e852b5861d" providerId="ADAL" clId="{7B29A387-81C3-4DC3-8DD1-E7E42D5484F3}" dt="2022-05-08T09:56:43.067" v="12311" actId="478"/>
          <ac:spMkLst>
            <pc:docMk/>
            <pc:sldMk cId="2940208079" sldId="259"/>
            <ac:spMk id="9" creationId="{C2D0A94D-56E4-7CDA-DE40-4C18262B068D}"/>
          </ac:spMkLst>
        </pc:spChg>
        <pc:spChg chg="add mod">
          <ac:chgData name="Dominique RIGHETTO" userId="512fe077-82ad-424c-88a3-15e852b5861d" providerId="ADAL" clId="{7B29A387-81C3-4DC3-8DD1-E7E42D5484F3}" dt="2022-05-07T11:36:32.339" v="7041" actId="571"/>
          <ac:spMkLst>
            <pc:docMk/>
            <pc:sldMk cId="2940208079" sldId="259"/>
            <ac:spMk id="10" creationId="{619549E5-BF2C-40CF-1FCF-1E41B05451BA}"/>
          </ac:spMkLst>
        </pc:spChg>
        <pc:spChg chg="add mod">
          <ac:chgData name="Dominique RIGHETTO" userId="512fe077-82ad-424c-88a3-15e852b5861d" providerId="ADAL" clId="{7B29A387-81C3-4DC3-8DD1-E7E42D5484F3}" dt="2022-05-07T11:36:32.339" v="7041" actId="571"/>
          <ac:spMkLst>
            <pc:docMk/>
            <pc:sldMk cId="2940208079" sldId="259"/>
            <ac:spMk id="11" creationId="{A9EFB546-5732-FBB5-59ED-1FF3B3DE45DA}"/>
          </ac:spMkLst>
        </pc:spChg>
        <pc:spChg chg="add mod">
          <ac:chgData name="Dominique RIGHETTO" userId="512fe077-82ad-424c-88a3-15e852b5861d" providerId="ADAL" clId="{7B29A387-81C3-4DC3-8DD1-E7E42D5484F3}" dt="2022-05-07T11:36:32.339" v="7041" actId="571"/>
          <ac:spMkLst>
            <pc:docMk/>
            <pc:sldMk cId="2940208079" sldId="259"/>
            <ac:spMk id="12" creationId="{D3C68983-F572-60F0-F6C5-094A1382289D}"/>
          </ac:spMkLst>
        </pc:spChg>
        <pc:spChg chg="add mod">
          <ac:chgData name="Dominique RIGHETTO" userId="512fe077-82ad-424c-88a3-15e852b5861d" providerId="ADAL" clId="{7B29A387-81C3-4DC3-8DD1-E7E42D5484F3}" dt="2022-05-07T11:36:32.339" v="7041" actId="571"/>
          <ac:spMkLst>
            <pc:docMk/>
            <pc:sldMk cId="2940208079" sldId="259"/>
            <ac:spMk id="13" creationId="{62331BB0-DE6F-FAEC-6040-1036C203C1CD}"/>
          </ac:spMkLst>
        </pc:spChg>
        <pc:spChg chg="add del mod">
          <ac:chgData name="Dominique RIGHETTO" userId="512fe077-82ad-424c-88a3-15e852b5861d" providerId="ADAL" clId="{7B29A387-81C3-4DC3-8DD1-E7E42D5484F3}" dt="2022-05-08T09:56:43.067" v="12311" actId="478"/>
          <ac:spMkLst>
            <pc:docMk/>
            <pc:sldMk cId="2940208079" sldId="259"/>
            <ac:spMk id="14" creationId="{8B4BF195-546E-E357-A6AD-E08B37D11137}"/>
          </ac:spMkLst>
        </pc:spChg>
        <pc:spChg chg="add del mod">
          <ac:chgData name="Dominique RIGHETTO" userId="512fe077-82ad-424c-88a3-15e852b5861d" providerId="ADAL" clId="{7B29A387-81C3-4DC3-8DD1-E7E42D5484F3}" dt="2022-05-08T09:56:43.067" v="12311" actId="478"/>
          <ac:spMkLst>
            <pc:docMk/>
            <pc:sldMk cId="2940208079" sldId="259"/>
            <ac:spMk id="15" creationId="{8A599673-0A80-E636-1132-876D3260CB47}"/>
          </ac:spMkLst>
        </pc:spChg>
        <pc:spChg chg="add del mod">
          <ac:chgData name="Dominique RIGHETTO" userId="512fe077-82ad-424c-88a3-15e852b5861d" providerId="ADAL" clId="{7B29A387-81C3-4DC3-8DD1-E7E42D5484F3}" dt="2022-05-07T11:39:52.687" v="7104"/>
          <ac:spMkLst>
            <pc:docMk/>
            <pc:sldMk cId="2940208079" sldId="259"/>
            <ac:spMk id="18" creationId="{363E90F1-1BA0-7D77-F051-FF51B7F1A167}"/>
          </ac:spMkLst>
        </pc:spChg>
        <pc:picChg chg="add del mod">
          <ac:chgData name="Dominique RIGHETTO" userId="512fe077-82ad-424c-88a3-15e852b5861d" providerId="ADAL" clId="{7B29A387-81C3-4DC3-8DD1-E7E42D5484F3}" dt="2022-05-08T09:55:00.268" v="12306" actId="478"/>
          <ac:picMkLst>
            <pc:docMk/>
            <pc:sldMk cId="2940208079" sldId="259"/>
            <ac:picMk id="11" creationId="{46874C11-EAD1-2C52-EB64-FB813E693BB6}"/>
          </ac:picMkLst>
        </pc:picChg>
        <pc:picChg chg="add del mod">
          <ac:chgData name="Dominique RIGHETTO" userId="512fe077-82ad-424c-88a3-15e852b5861d" providerId="ADAL" clId="{7B29A387-81C3-4DC3-8DD1-E7E42D5484F3}" dt="2022-05-08T10:00:08.594" v="12318" actId="478"/>
          <ac:picMkLst>
            <pc:docMk/>
            <pc:sldMk cId="2940208079" sldId="259"/>
            <ac:picMk id="13" creationId="{AF883515-6F71-8FDD-8D4A-E278A0BC55D6}"/>
          </ac:picMkLst>
        </pc:picChg>
        <pc:picChg chg="add del mod">
          <ac:chgData name="Dominique RIGHETTO" userId="512fe077-82ad-424c-88a3-15e852b5861d" providerId="ADAL" clId="{7B29A387-81C3-4DC3-8DD1-E7E42D5484F3}" dt="2022-05-08T09:56:47.829" v="12312" actId="478"/>
          <ac:picMkLst>
            <pc:docMk/>
            <pc:sldMk cId="2940208079" sldId="259"/>
            <ac:picMk id="17" creationId="{A697FFC4-FCB3-DD1F-BE45-51B962969870}"/>
          </ac:picMkLst>
        </pc:picChg>
        <pc:picChg chg="add mod">
          <ac:chgData name="Dominique RIGHETTO" userId="512fe077-82ad-424c-88a3-15e852b5861d" providerId="ADAL" clId="{7B29A387-81C3-4DC3-8DD1-E7E42D5484F3}" dt="2022-05-08T10:00:34.357" v="12330" actId="1076"/>
          <ac:picMkLst>
            <pc:docMk/>
            <pc:sldMk cId="2940208079" sldId="259"/>
            <ac:picMk id="18" creationId="{4B7F2F6B-711E-7686-4E43-892DD74A607A}"/>
          </ac:picMkLst>
        </pc:picChg>
        <pc:picChg chg="add del mod">
          <ac:chgData name="Dominique RIGHETTO" userId="512fe077-82ad-424c-88a3-15e852b5861d" providerId="ADAL" clId="{7B29A387-81C3-4DC3-8DD1-E7E42D5484F3}" dt="2022-05-08T09:56:47.829" v="12312" actId="478"/>
          <ac:picMkLst>
            <pc:docMk/>
            <pc:sldMk cId="2940208079" sldId="259"/>
            <ac:picMk id="19" creationId="{940C5218-11EB-5B8E-27E2-39B208D10EF3}"/>
          </ac:picMkLst>
        </pc:picChg>
        <pc:picChg chg="add del mod">
          <ac:chgData name="Dominique RIGHETTO" userId="512fe077-82ad-424c-88a3-15e852b5861d" providerId="ADAL" clId="{7B29A387-81C3-4DC3-8DD1-E7E42D5484F3}" dt="2022-05-08T09:56:47.829" v="12312" actId="478"/>
          <ac:picMkLst>
            <pc:docMk/>
            <pc:sldMk cId="2940208079" sldId="259"/>
            <ac:picMk id="20" creationId="{2EBD7374-9FA3-1E58-307C-A539CC3C8A47}"/>
          </ac:picMkLst>
        </pc:picChg>
      </pc:sldChg>
      <pc:sldChg chg="modSp add mod">
        <pc:chgData name="Dominique RIGHETTO" userId="512fe077-82ad-424c-88a3-15e852b5861d" providerId="ADAL" clId="{7B29A387-81C3-4DC3-8DD1-E7E42D5484F3}" dt="2022-05-07T16:44:53.481" v="9548" actId="20577"/>
        <pc:sldMkLst>
          <pc:docMk/>
          <pc:sldMk cId="1618953896" sldId="260"/>
        </pc:sldMkLst>
        <pc:spChg chg="mod">
          <ac:chgData name="Dominique RIGHETTO" userId="512fe077-82ad-424c-88a3-15e852b5861d" providerId="ADAL" clId="{7B29A387-81C3-4DC3-8DD1-E7E42D5484F3}" dt="2022-05-07T16:44:53.481" v="9548" actId="20577"/>
          <ac:spMkLst>
            <pc:docMk/>
            <pc:sldMk cId="1618953896" sldId="260"/>
            <ac:spMk id="3" creationId="{9D5232F9-FD00-464A-9F17-619C91AEF8F3}"/>
          </ac:spMkLst>
        </pc:spChg>
      </pc:sldChg>
      <pc:sldChg chg="modSp add del mod">
        <pc:chgData name="Dominique RIGHETTO" userId="512fe077-82ad-424c-88a3-15e852b5861d" providerId="ADAL" clId="{7B29A387-81C3-4DC3-8DD1-E7E42D5484F3}" dt="2022-05-06T19:38:31.784" v="1814" actId="2696"/>
        <pc:sldMkLst>
          <pc:docMk/>
          <pc:sldMk cId="692201707" sldId="261"/>
        </pc:sldMkLst>
        <pc:spChg chg="mod">
          <ac:chgData name="Dominique RIGHETTO" userId="512fe077-82ad-424c-88a3-15e852b5861d" providerId="ADAL" clId="{7B29A387-81C3-4DC3-8DD1-E7E42D5484F3}" dt="2022-05-06T19:34:40.812" v="1640" actId="20577"/>
          <ac:spMkLst>
            <pc:docMk/>
            <pc:sldMk cId="692201707" sldId="261"/>
            <ac:spMk id="3" creationId="{9D5232F9-FD00-464A-9F17-619C91AEF8F3}"/>
          </ac:spMkLst>
        </pc:spChg>
      </pc:sldChg>
      <pc:sldChg chg="addSp delSp modSp add mod">
        <pc:chgData name="Dominique RIGHETTO" userId="512fe077-82ad-424c-88a3-15e852b5861d" providerId="ADAL" clId="{7B29A387-81C3-4DC3-8DD1-E7E42D5484F3}" dt="2022-05-15T15:08:03.128" v="12598" actId="1076"/>
        <pc:sldMkLst>
          <pc:docMk/>
          <pc:sldMk cId="124560355" sldId="262"/>
        </pc:sldMkLst>
        <pc:spChg chg="mod">
          <ac:chgData name="Dominique RIGHETTO" userId="512fe077-82ad-424c-88a3-15e852b5861d" providerId="ADAL" clId="{7B29A387-81C3-4DC3-8DD1-E7E42D5484F3}" dt="2022-05-06T19:38:05.399" v="1813"/>
          <ac:spMkLst>
            <pc:docMk/>
            <pc:sldMk cId="124560355" sldId="262"/>
            <ac:spMk id="2" creationId="{0A32731C-311B-46F7-A865-6C3AF6B09A47}"/>
          </ac:spMkLst>
        </pc:spChg>
        <pc:spChg chg="mod">
          <ac:chgData name="Dominique RIGHETTO" userId="512fe077-82ad-424c-88a3-15e852b5861d" providerId="ADAL" clId="{7B29A387-81C3-4DC3-8DD1-E7E42D5484F3}" dt="2022-05-15T14:46:44.840" v="12496" actId="5793"/>
          <ac:spMkLst>
            <pc:docMk/>
            <pc:sldMk cId="124560355" sldId="262"/>
            <ac:spMk id="3" creationId="{9D5232F9-FD00-464A-9F17-619C91AEF8F3}"/>
          </ac:spMkLst>
        </pc:spChg>
        <pc:spChg chg="add mod">
          <ac:chgData name="Dominique RIGHETTO" userId="512fe077-82ad-424c-88a3-15e852b5861d" providerId="ADAL" clId="{7B29A387-81C3-4DC3-8DD1-E7E42D5484F3}" dt="2022-05-15T15:01:14.263" v="12567" actId="113"/>
          <ac:spMkLst>
            <pc:docMk/>
            <pc:sldMk cId="124560355" sldId="262"/>
            <ac:spMk id="7" creationId="{AB249DC2-9601-FAF4-FCE6-44BA1384BF7B}"/>
          </ac:spMkLst>
        </pc:spChg>
        <pc:spChg chg="add mod">
          <ac:chgData name="Dominique RIGHETTO" userId="512fe077-82ad-424c-88a3-15e852b5861d" providerId="ADAL" clId="{7B29A387-81C3-4DC3-8DD1-E7E42D5484F3}" dt="2022-05-15T15:04:34.787" v="12570" actId="6549"/>
          <ac:spMkLst>
            <pc:docMk/>
            <pc:sldMk cId="124560355" sldId="262"/>
            <ac:spMk id="8" creationId="{62A8EF81-0F94-2FED-E9B2-C969C9820BB7}"/>
          </ac:spMkLst>
        </pc:spChg>
        <pc:spChg chg="add mod">
          <ac:chgData name="Dominique RIGHETTO" userId="512fe077-82ad-424c-88a3-15e852b5861d" providerId="ADAL" clId="{7B29A387-81C3-4DC3-8DD1-E7E42D5484F3}" dt="2022-05-15T14:47:18.499" v="12518" actId="1076"/>
          <ac:spMkLst>
            <pc:docMk/>
            <pc:sldMk cId="124560355" sldId="262"/>
            <ac:spMk id="9" creationId="{358F5417-5287-A164-8330-9B3C5DCA6AA8}"/>
          </ac:spMkLst>
        </pc:spChg>
        <pc:grpChg chg="add mod">
          <ac:chgData name="Dominique RIGHETTO" userId="512fe077-82ad-424c-88a3-15e852b5861d" providerId="ADAL" clId="{7B29A387-81C3-4DC3-8DD1-E7E42D5484F3}" dt="2022-05-15T15:04:55.989" v="12572" actId="164"/>
          <ac:grpSpMkLst>
            <pc:docMk/>
            <pc:sldMk cId="124560355" sldId="262"/>
            <ac:grpSpMk id="16" creationId="{2F6909BE-8EB8-1B85-DFFD-0B04AF960587}"/>
          </ac:grpSpMkLst>
        </pc:grpChg>
        <pc:grpChg chg="add mod">
          <ac:chgData name="Dominique RIGHETTO" userId="512fe077-82ad-424c-88a3-15e852b5861d" providerId="ADAL" clId="{7B29A387-81C3-4DC3-8DD1-E7E42D5484F3}" dt="2022-05-15T15:08:03.128" v="12598" actId="1076"/>
          <ac:grpSpMkLst>
            <pc:docMk/>
            <pc:sldMk cId="124560355" sldId="262"/>
            <ac:grpSpMk id="21" creationId="{64CC0F80-A987-7965-BA4A-0AF82D84A19E}"/>
          </ac:grpSpMkLst>
        </pc:grpChg>
        <pc:picChg chg="add mod">
          <ac:chgData name="Dominique RIGHETTO" userId="512fe077-82ad-424c-88a3-15e852b5861d" providerId="ADAL" clId="{7B29A387-81C3-4DC3-8DD1-E7E42D5484F3}" dt="2022-05-15T14:53:06.065" v="12524" actId="1076"/>
          <ac:picMkLst>
            <pc:docMk/>
            <pc:sldMk cId="124560355" sldId="262"/>
            <ac:picMk id="11" creationId="{D3B9EB34-DFD5-F945-4C03-72A9EEC7C764}"/>
          </ac:picMkLst>
        </pc:picChg>
        <pc:picChg chg="add mod">
          <ac:chgData name="Dominique RIGHETTO" userId="512fe077-82ad-424c-88a3-15e852b5861d" providerId="ADAL" clId="{7B29A387-81C3-4DC3-8DD1-E7E42D5484F3}" dt="2022-05-15T15:07:52.753" v="12596" actId="164"/>
          <ac:picMkLst>
            <pc:docMk/>
            <pc:sldMk cId="124560355" sldId="262"/>
            <ac:picMk id="12" creationId="{23BB4819-94D3-DFB4-0C53-82C2093F04E9}"/>
          </ac:picMkLst>
        </pc:picChg>
        <pc:picChg chg="add del mod">
          <ac:chgData name="Dominique RIGHETTO" userId="512fe077-82ad-424c-88a3-15e852b5861d" providerId="ADAL" clId="{7B29A387-81C3-4DC3-8DD1-E7E42D5484F3}" dt="2022-05-15T15:07:41.488" v="12594" actId="478"/>
          <ac:picMkLst>
            <pc:docMk/>
            <pc:sldMk cId="124560355" sldId="262"/>
            <ac:picMk id="14" creationId="{9538B983-54DE-D14B-E024-DD0A2629D3B7}"/>
          </ac:picMkLst>
        </pc:picChg>
        <pc:picChg chg="add del mod">
          <ac:chgData name="Dominique RIGHETTO" userId="512fe077-82ad-424c-88a3-15e852b5861d" providerId="ADAL" clId="{7B29A387-81C3-4DC3-8DD1-E7E42D5484F3}" dt="2022-05-15T15:07:40.087" v="12593" actId="478"/>
          <ac:picMkLst>
            <pc:docMk/>
            <pc:sldMk cId="124560355" sldId="262"/>
            <ac:picMk id="15" creationId="{73444C3D-57D2-8D1B-1D50-181C6A031CCD}"/>
          </ac:picMkLst>
        </pc:picChg>
        <pc:picChg chg="add del mod">
          <ac:chgData name="Dominique RIGHETTO" userId="512fe077-82ad-424c-88a3-15e852b5861d" providerId="ADAL" clId="{7B29A387-81C3-4DC3-8DD1-E7E42D5484F3}" dt="2022-05-15T15:06:09.399" v="12583" actId="931"/>
          <ac:picMkLst>
            <pc:docMk/>
            <pc:sldMk cId="124560355" sldId="262"/>
            <ac:picMk id="18" creationId="{EB9E4EAA-1831-76CE-B31D-4C728EFAB01E}"/>
          </ac:picMkLst>
        </pc:picChg>
        <pc:picChg chg="add mod">
          <ac:chgData name="Dominique RIGHETTO" userId="512fe077-82ad-424c-88a3-15e852b5861d" providerId="ADAL" clId="{7B29A387-81C3-4DC3-8DD1-E7E42D5484F3}" dt="2022-05-15T15:07:52.753" v="12596" actId="164"/>
          <ac:picMkLst>
            <pc:docMk/>
            <pc:sldMk cId="124560355" sldId="262"/>
            <ac:picMk id="20" creationId="{447ADBF5-1A2A-45F1-82F8-9CA045BE470C}"/>
          </ac:picMkLst>
        </pc:picChg>
      </pc:sldChg>
      <pc:sldChg chg="modSp add mod">
        <pc:chgData name="Dominique RIGHETTO" userId="512fe077-82ad-424c-88a3-15e852b5861d" providerId="ADAL" clId="{7B29A387-81C3-4DC3-8DD1-E7E42D5484F3}" dt="2022-05-07T16:46:52.825" v="9600" actId="20577"/>
        <pc:sldMkLst>
          <pc:docMk/>
          <pc:sldMk cId="2249700122" sldId="263"/>
        </pc:sldMkLst>
        <pc:spChg chg="mod">
          <ac:chgData name="Dominique RIGHETTO" userId="512fe077-82ad-424c-88a3-15e852b5861d" providerId="ADAL" clId="{7B29A387-81C3-4DC3-8DD1-E7E42D5484F3}" dt="2022-05-07T16:46:52.825" v="9600" actId="20577"/>
          <ac:spMkLst>
            <pc:docMk/>
            <pc:sldMk cId="2249700122" sldId="263"/>
            <ac:spMk id="3" creationId="{9D5232F9-FD00-464A-9F17-619C91AEF8F3}"/>
          </ac:spMkLst>
        </pc:spChg>
      </pc:sldChg>
      <pc:sldChg chg="addSp modSp add mod">
        <pc:chgData name="Dominique RIGHETTO" userId="512fe077-82ad-424c-88a3-15e852b5861d" providerId="ADAL" clId="{7B29A387-81C3-4DC3-8DD1-E7E42D5484F3}" dt="2022-05-13T16:03:45.503" v="12341" actId="20577"/>
        <pc:sldMkLst>
          <pc:docMk/>
          <pc:sldMk cId="1802634430" sldId="264"/>
        </pc:sldMkLst>
        <pc:spChg chg="mod">
          <ac:chgData name="Dominique RIGHETTO" userId="512fe077-82ad-424c-88a3-15e852b5861d" providerId="ADAL" clId="{7B29A387-81C3-4DC3-8DD1-E7E42D5484F3}" dt="2022-05-13T16:03:13.518" v="12340" actId="20577"/>
          <ac:spMkLst>
            <pc:docMk/>
            <pc:sldMk cId="1802634430" sldId="264"/>
            <ac:spMk id="2" creationId="{0A32731C-311B-46F7-A865-6C3AF6B09A47}"/>
          </ac:spMkLst>
        </pc:spChg>
        <pc:spChg chg="mod">
          <ac:chgData name="Dominique RIGHETTO" userId="512fe077-82ad-424c-88a3-15e852b5861d" providerId="ADAL" clId="{7B29A387-81C3-4DC3-8DD1-E7E42D5484F3}" dt="2022-05-13T16:03:45.503" v="12341" actId="20577"/>
          <ac:spMkLst>
            <pc:docMk/>
            <pc:sldMk cId="1802634430" sldId="264"/>
            <ac:spMk id="3" creationId="{9D5232F9-FD00-464A-9F17-619C91AEF8F3}"/>
          </ac:spMkLst>
        </pc:spChg>
        <pc:picChg chg="add mod">
          <ac:chgData name="Dominique RIGHETTO" userId="512fe077-82ad-424c-88a3-15e852b5861d" providerId="ADAL" clId="{7B29A387-81C3-4DC3-8DD1-E7E42D5484F3}" dt="2022-05-06T20:15:05.212" v="3442" actId="1076"/>
          <ac:picMkLst>
            <pc:docMk/>
            <pc:sldMk cId="1802634430" sldId="264"/>
            <ac:picMk id="8" creationId="{7032A922-F15D-B110-49D9-66BB8083BA32}"/>
          </ac:picMkLst>
        </pc:picChg>
      </pc:sldChg>
      <pc:sldChg chg="addSp delSp modSp add mod">
        <pc:chgData name="Dominique RIGHETTO" userId="512fe077-82ad-424c-88a3-15e852b5861d" providerId="ADAL" clId="{7B29A387-81C3-4DC3-8DD1-E7E42D5484F3}" dt="2022-05-13T16:03:54.983" v="12349" actId="6549"/>
        <pc:sldMkLst>
          <pc:docMk/>
          <pc:sldMk cId="811712510" sldId="265"/>
        </pc:sldMkLst>
        <pc:spChg chg="mod">
          <ac:chgData name="Dominique RIGHETTO" userId="512fe077-82ad-424c-88a3-15e852b5861d" providerId="ADAL" clId="{7B29A387-81C3-4DC3-8DD1-E7E42D5484F3}" dt="2022-05-13T16:03:54.983" v="12349" actId="6549"/>
          <ac:spMkLst>
            <pc:docMk/>
            <pc:sldMk cId="811712510" sldId="265"/>
            <ac:spMk id="2" creationId="{0A32731C-311B-46F7-A865-6C3AF6B09A47}"/>
          </ac:spMkLst>
        </pc:spChg>
        <pc:spChg chg="mod">
          <ac:chgData name="Dominique RIGHETTO" userId="512fe077-82ad-424c-88a3-15e852b5861d" providerId="ADAL" clId="{7B29A387-81C3-4DC3-8DD1-E7E42D5484F3}" dt="2022-05-06T20:10:03.619" v="3404" actId="20577"/>
          <ac:spMkLst>
            <pc:docMk/>
            <pc:sldMk cId="811712510" sldId="265"/>
            <ac:spMk id="3" creationId="{9D5232F9-FD00-464A-9F17-619C91AEF8F3}"/>
          </ac:spMkLst>
        </pc:spChg>
        <pc:spChg chg="add mod">
          <ac:chgData name="Dominique RIGHETTO" userId="512fe077-82ad-424c-88a3-15e852b5861d" providerId="ADAL" clId="{7B29A387-81C3-4DC3-8DD1-E7E42D5484F3}" dt="2022-05-06T20:04:56.891" v="3240" actId="1076"/>
          <ac:spMkLst>
            <pc:docMk/>
            <pc:sldMk cId="811712510" sldId="265"/>
            <ac:spMk id="9" creationId="{0A3065DB-3237-1C15-9AAD-C6E28BC2B531}"/>
          </ac:spMkLst>
        </pc:spChg>
        <pc:picChg chg="add del mod">
          <ac:chgData name="Dominique RIGHETTO" userId="512fe077-82ad-424c-88a3-15e852b5861d" providerId="ADAL" clId="{7B29A387-81C3-4DC3-8DD1-E7E42D5484F3}" dt="2022-05-06T20:04:42.287" v="3234" actId="478"/>
          <ac:picMkLst>
            <pc:docMk/>
            <pc:sldMk cId="811712510" sldId="265"/>
            <ac:picMk id="8" creationId="{721997C1-7E92-F6A0-372A-31194C7FCD36}"/>
          </ac:picMkLst>
        </pc:picChg>
        <pc:picChg chg="add mod">
          <ac:chgData name="Dominique RIGHETTO" userId="512fe077-82ad-424c-88a3-15e852b5861d" providerId="ADAL" clId="{7B29A387-81C3-4DC3-8DD1-E7E42D5484F3}" dt="2022-05-06T20:05:01.911" v="3242" actId="14100"/>
          <ac:picMkLst>
            <pc:docMk/>
            <pc:sldMk cId="811712510" sldId="265"/>
            <ac:picMk id="11" creationId="{FD43BC2D-7F6E-D859-2C3A-A3EDBD3315F6}"/>
          </ac:picMkLst>
        </pc:picChg>
      </pc:sldChg>
      <pc:sldChg chg="addSp delSp modSp add mod">
        <pc:chgData name="Dominique RIGHETTO" userId="512fe077-82ad-424c-88a3-15e852b5861d" providerId="ADAL" clId="{7B29A387-81C3-4DC3-8DD1-E7E42D5484F3}" dt="2022-05-13T16:04:09.915" v="12365" actId="6549"/>
        <pc:sldMkLst>
          <pc:docMk/>
          <pc:sldMk cId="2598325767" sldId="266"/>
        </pc:sldMkLst>
        <pc:spChg chg="mod">
          <ac:chgData name="Dominique RIGHETTO" userId="512fe077-82ad-424c-88a3-15e852b5861d" providerId="ADAL" clId="{7B29A387-81C3-4DC3-8DD1-E7E42D5484F3}" dt="2022-05-13T16:04:09.915" v="12365" actId="6549"/>
          <ac:spMkLst>
            <pc:docMk/>
            <pc:sldMk cId="2598325767" sldId="266"/>
            <ac:spMk id="2" creationId="{0A32731C-311B-46F7-A865-6C3AF6B09A47}"/>
          </ac:spMkLst>
        </pc:spChg>
        <pc:spChg chg="mod">
          <ac:chgData name="Dominique RIGHETTO" userId="512fe077-82ad-424c-88a3-15e852b5861d" providerId="ADAL" clId="{7B29A387-81C3-4DC3-8DD1-E7E42D5484F3}" dt="2022-05-07T16:48:21.954" v="9614" actId="5793"/>
          <ac:spMkLst>
            <pc:docMk/>
            <pc:sldMk cId="2598325767" sldId="266"/>
            <ac:spMk id="3" creationId="{9D5232F9-FD00-464A-9F17-619C91AEF8F3}"/>
          </ac:spMkLst>
        </pc:spChg>
        <pc:spChg chg="mod">
          <ac:chgData name="Dominique RIGHETTO" userId="512fe077-82ad-424c-88a3-15e852b5861d" providerId="ADAL" clId="{7B29A387-81C3-4DC3-8DD1-E7E42D5484F3}" dt="2022-05-06T20:07:15.600" v="3308" actId="20577"/>
          <ac:spMkLst>
            <pc:docMk/>
            <pc:sldMk cId="2598325767" sldId="266"/>
            <ac:spMk id="9" creationId="{0A3065DB-3237-1C15-9AAD-C6E28BC2B531}"/>
          </ac:spMkLst>
        </pc:spChg>
        <pc:picChg chg="add mod">
          <ac:chgData name="Dominique RIGHETTO" userId="512fe077-82ad-424c-88a3-15e852b5861d" providerId="ADAL" clId="{7B29A387-81C3-4DC3-8DD1-E7E42D5484F3}" dt="2022-05-07T07:21:27.856" v="4483" actId="1076"/>
          <ac:picMkLst>
            <pc:docMk/>
            <pc:sldMk cId="2598325767" sldId="266"/>
            <ac:picMk id="8" creationId="{60420249-602C-6EF2-CB04-E5A5AD99CF37}"/>
          </ac:picMkLst>
        </pc:picChg>
        <pc:picChg chg="del">
          <ac:chgData name="Dominique RIGHETTO" userId="512fe077-82ad-424c-88a3-15e852b5861d" providerId="ADAL" clId="{7B29A387-81C3-4DC3-8DD1-E7E42D5484F3}" dt="2022-05-06T20:05:55.714" v="3269" actId="478"/>
          <ac:picMkLst>
            <pc:docMk/>
            <pc:sldMk cId="2598325767" sldId="266"/>
            <ac:picMk id="11" creationId="{FD43BC2D-7F6E-D859-2C3A-A3EDBD3315F6}"/>
          </ac:picMkLst>
        </pc:picChg>
      </pc:sldChg>
      <pc:sldChg chg="addSp delSp modSp add mod modAnim">
        <pc:chgData name="Dominique RIGHETTO" userId="512fe077-82ad-424c-88a3-15e852b5861d" providerId="ADAL" clId="{7B29A387-81C3-4DC3-8DD1-E7E42D5484F3}" dt="2022-05-15T15:10:53.014" v="12620"/>
        <pc:sldMkLst>
          <pc:docMk/>
          <pc:sldMk cId="2074569496" sldId="267"/>
        </pc:sldMkLst>
        <pc:spChg chg="mod">
          <ac:chgData name="Dominique RIGHETTO" userId="512fe077-82ad-424c-88a3-15e852b5861d" providerId="ADAL" clId="{7B29A387-81C3-4DC3-8DD1-E7E42D5484F3}" dt="2022-05-13T16:04:01.805" v="12357" actId="6549"/>
          <ac:spMkLst>
            <pc:docMk/>
            <pc:sldMk cId="2074569496" sldId="267"/>
            <ac:spMk id="2" creationId="{0A32731C-311B-46F7-A865-6C3AF6B09A47}"/>
          </ac:spMkLst>
        </pc:spChg>
        <pc:spChg chg="mod">
          <ac:chgData name="Dominique RIGHETTO" userId="512fe077-82ad-424c-88a3-15e852b5861d" providerId="ADAL" clId="{7B29A387-81C3-4DC3-8DD1-E7E42D5484F3}" dt="2022-05-07T11:44:05.362" v="7223" actId="20577"/>
          <ac:spMkLst>
            <pc:docMk/>
            <pc:sldMk cId="2074569496" sldId="267"/>
            <ac:spMk id="3" creationId="{9D5232F9-FD00-464A-9F17-619C91AEF8F3}"/>
          </ac:spMkLst>
        </pc:spChg>
        <pc:spChg chg="add del">
          <ac:chgData name="Dominique RIGHETTO" userId="512fe077-82ad-424c-88a3-15e852b5861d" providerId="ADAL" clId="{7B29A387-81C3-4DC3-8DD1-E7E42D5484F3}" dt="2022-05-07T12:26:59.601" v="8342" actId="478"/>
          <ac:spMkLst>
            <pc:docMk/>
            <pc:sldMk cId="2074569496" sldId="267"/>
            <ac:spMk id="7" creationId="{AED26171-68AD-D250-EE65-E80BF8DD8EF6}"/>
          </ac:spMkLst>
        </pc:spChg>
        <pc:spChg chg="mod">
          <ac:chgData name="Dominique RIGHETTO" userId="512fe077-82ad-424c-88a3-15e852b5861d" providerId="ADAL" clId="{7B29A387-81C3-4DC3-8DD1-E7E42D5484F3}" dt="2022-05-06T20:11:28.681" v="3435" actId="14100"/>
          <ac:spMkLst>
            <pc:docMk/>
            <pc:sldMk cId="2074569496" sldId="267"/>
            <ac:spMk id="9" creationId="{0A3065DB-3237-1C15-9AAD-C6E28BC2B531}"/>
          </ac:spMkLst>
        </pc:spChg>
        <pc:spChg chg="add mod">
          <ac:chgData name="Dominique RIGHETTO" userId="512fe077-82ad-424c-88a3-15e852b5861d" providerId="ADAL" clId="{7B29A387-81C3-4DC3-8DD1-E7E42D5484F3}" dt="2022-05-15T15:10:34.432" v="12616" actId="1076"/>
          <ac:spMkLst>
            <pc:docMk/>
            <pc:sldMk cId="2074569496" sldId="267"/>
            <ac:spMk id="10" creationId="{15C0826C-2D4E-54C3-DE3A-10E06DC83A7F}"/>
          </ac:spMkLst>
        </pc:spChg>
        <pc:picChg chg="add mod">
          <ac:chgData name="Dominique RIGHETTO" userId="512fe077-82ad-424c-88a3-15e852b5861d" providerId="ADAL" clId="{7B29A387-81C3-4DC3-8DD1-E7E42D5484F3}" dt="2022-05-07T12:27:27.730" v="8369" actId="1076"/>
          <ac:picMkLst>
            <pc:docMk/>
            <pc:sldMk cId="2074569496" sldId="267"/>
            <ac:picMk id="8" creationId="{CF3C7CD3-7911-62F4-1F3D-0EB84E498911}"/>
          </ac:picMkLst>
        </pc:picChg>
        <pc:picChg chg="add mod">
          <ac:chgData name="Dominique RIGHETTO" userId="512fe077-82ad-424c-88a3-15e852b5861d" providerId="ADAL" clId="{7B29A387-81C3-4DC3-8DD1-E7E42D5484F3}" dt="2022-05-15T15:10:38.725" v="12618" actId="1076"/>
          <ac:picMkLst>
            <pc:docMk/>
            <pc:sldMk cId="2074569496" sldId="267"/>
            <ac:picMk id="11" creationId="{1BFFFA1E-6EFD-C44F-C093-FE893C970D9D}"/>
          </ac:picMkLst>
        </pc:picChg>
        <pc:picChg chg="del">
          <ac:chgData name="Dominique RIGHETTO" userId="512fe077-82ad-424c-88a3-15e852b5861d" providerId="ADAL" clId="{7B29A387-81C3-4DC3-8DD1-E7E42D5484F3}" dt="2022-05-06T20:10:19.882" v="3406" actId="478"/>
          <ac:picMkLst>
            <pc:docMk/>
            <pc:sldMk cId="2074569496" sldId="267"/>
            <ac:picMk id="11" creationId="{FD43BC2D-7F6E-D859-2C3A-A3EDBD3315F6}"/>
          </ac:picMkLst>
        </pc:picChg>
      </pc:sldChg>
      <pc:sldChg chg="addSp delSp modSp add mod">
        <pc:chgData name="Dominique RIGHETTO" userId="512fe077-82ad-424c-88a3-15e852b5861d" providerId="ADAL" clId="{7B29A387-81C3-4DC3-8DD1-E7E42D5484F3}" dt="2022-05-07T16:49:01.512" v="9631" actId="20577"/>
        <pc:sldMkLst>
          <pc:docMk/>
          <pc:sldMk cId="3581108743" sldId="268"/>
        </pc:sldMkLst>
        <pc:spChg chg="mod">
          <ac:chgData name="Dominique RIGHETTO" userId="512fe077-82ad-424c-88a3-15e852b5861d" providerId="ADAL" clId="{7B29A387-81C3-4DC3-8DD1-E7E42D5484F3}" dt="2022-05-07T07:08:12.413" v="3451"/>
          <ac:spMkLst>
            <pc:docMk/>
            <pc:sldMk cId="3581108743" sldId="268"/>
            <ac:spMk id="2" creationId="{0A32731C-311B-46F7-A865-6C3AF6B09A47}"/>
          </ac:spMkLst>
        </pc:spChg>
        <pc:spChg chg="mod">
          <ac:chgData name="Dominique RIGHETTO" userId="512fe077-82ad-424c-88a3-15e852b5861d" providerId="ADAL" clId="{7B29A387-81C3-4DC3-8DD1-E7E42D5484F3}" dt="2022-05-07T16:49:01.512" v="9631" actId="20577"/>
          <ac:spMkLst>
            <pc:docMk/>
            <pc:sldMk cId="3581108743" sldId="268"/>
            <ac:spMk id="3" creationId="{9D5232F9-FD00-464A-9F17-619C91AEF8F3}"/>
          </ac:spMkLst>
        </pc:spChg>
        <pc:spChg chg="del">
          <ac:chgData name="Dominique RIGHETTO" userId="512fe077-82ad-424c-88a3-15e852b5861d" providerId="ADAL" clId="{7B29A387-81C3-4DC3-8DD1-E7E42D5484F3}" dt="2022-05-07T07:13:49.507" v="3921" actId="478"/>
          <ac:spMkLst>
            <pc:docMk/>
            <pc:sldMk cId="3581108743" sldId="268"/>
            <ac:spMk id="9" creationId="{0A3065DB-3237-1C15-9AAD-C6E28BC2B531}"/>
          </ac:spMkLst>
        </pc:spChg>
        <pc:picChg chg="del">
          <ac:chgData name="Dominique RIGHETTO" userId="512fe077-82ad-424c-88a3-15e852b5861d" providerId="ADAL" clId="{7B29A387-81C3-4DC3-8DD1-E7E42D5484F3}" dt="2022-05-07T07:08:18.683" v="3452" actId="478"/>
          <ac:picMkLst>
            <pc:docMk/>
            <pc:sldMk cId="3581108743" sldId="268"/>
            <ac:picMk id="8" creationId="{60420249-602C-6EF2-CB04-E5A5AD99CF37}"/>
          </ac:picMkLst>
        </pc:picChg>
        <pc:picChg chg="add mod">
          <ac:chgData name="Dominique RIGHETTO" userId="512fe077-82ad-424c-88a3-15e852b5861d" providerId="ADAL" clId="{7B29A387-81C3-4DC3-8DD1-E7E42D5484F3}" dt="2022-05-07T07:14:31.025" v="3948" actId="1076"/>
          <ac:picMkLst>
            <pc:docMk/>
            <pc:sldMk cId="3581108743" sldId="268"/>
            <ac:picMk id="10" creationId="{C2BCFA98-3609-F8E4-F00B-56EFF2B52373}"/>
          </ac:picMkLst>
        </pc:picChg>
      </pc:sldChg>
      <pc:sldChg chg="addSp delSp modSp add mod">
        <pc:chgData name="Dominique RIGHETTO" userId="512fe077-82ad-424c-88a3-15e852b5861d" providerId="ADAL" clId="{7B29A387-81C3-4DC3-8DD1-E7E42D5484F3}" dt="2022-05-07T16:50:07.922" v="9643" actId="5793"/>
        <pc:sldMkLst>
          <pc:docMk/>
          <pc:sldMk cId="750586328" sldId="269"/>
        </pc:sldMkLst>
        <pc:spChg chg="mod">
          <ac:chgData name="Dominique RIGHETTO" userId="512fe077-82ad-424c-88a3-15e852b5861d" providerId="ADAL" clId="{7B29A387-81C3-4DC3-8DD1-E7E42D5484F3}" dt="2022-05-07T16:50:07.922" v="9643" actId="5793"/>
          <ac:spMkLst>
            <pc:docMk/>
            <pc:sldMk cId="750586328" sldId="269"/>
            <ac:spMk id="3" creationId="{9D5232F9-FD00-464A-9F17-619C91AEF8F3}"/>
          </ac:spMkLst>
        </pc:spChg>
        <pc:spChg chg="add del mod">
          <ac:chgData name="Dominique RIGHETTO" userId="512fe077-82ad-424c-88a3-15e852b5861d" providerId="ADAL" clId="{7B29A387-81C3-4DC3-8DD1-E7E42D5484F3}" dt="2022-05-07T07:23:34.856" v="4587" actId="478"/>
          <ac:spMkLst>
            <pc:docMk/>
            <pc:sldMk cId="750586328" sldId="269"/>
            <ac:spMk id="7" creationId="{369B26F5-8BE2-B9D1-EB32-1A9B296739F4}"/>
          </ac:spMkLst>
        </pc:spChg>
        <pc:spChg chg="add mod">
          <ac:chgData name="Dominique RIGHETTO" userId="512fe077-82ad-424c-88a3-15e852b5861d" providerId="ADAL" clId="{7B29A387-81C3-4DC3-8DD1-E7E42D5484F3}" dt="2022-05-07T07:47:38.210" v="4924" actId="20577"/>
          <ac:spMkLst>
            <pc:docMk/>
            <pc:sldMk cId="750586328" sldId="269"/>
            <ac:spMk id="9" creationId="{190EE589-918B-D0E2-5B74-11DD1A8B364B}"/>
          </ac:spMkLst>
        </pc:spChg>
        <pc:picChg chg="del">
          <ac:chgData name="Dominique RIGHETTO" userId="512fe077-82ad-424c-88a3-15e852b5861d" providerId="ADAL" clId="{7B29A387-81C3-4DC3-8DD1-E7E42D5484F3}" dt="2022-05-07T07:19:15.992" v="4259" actId="478"/>
          <ac:picMkLst>
            <pc:docMk/>
            <pc:sldMk cId="750586328" sldId="269"/>
            <ac:picMk id="10" creationId="{C2BCFA98-3609-F8E4-F00B-56EFF2B52373}"/>
          </ac:picMkLst>
        </pc:picChg>
      </pc:sldChg>
      <pc:sldChg chg="addSp delSp modSp add mod">
        <pc:chgData name="Dominique RIGHETTO" userId="512fe077-82ad-424c-88a3-15e852b5861d" providerId="ADAL" clId="{7B29A387-81C3-4DC3-8DD1-E7E42D5484F3}" dt="2022-05-07T07:49:07.961" v="4935" actId="13822"/>
        <pc:sldMkLst>
          <pc:docMk/>
          <pc:sldMk cId="3198355427" sldId="270"/>
        </pc:sldMkLst>
        <pc:spChg chg="del">
          <ac:chgData name="Dominique RIGHETTO" userId="512fe077-82ad-424c-88a3-15e852b5861d" providerId="ADAL" clId="{7B29A387-81C3-4DC3-8DD1-E7E42D5484F3}" dt="2022-05-07T07:39:30.581" v="4610" actId="478"/>
          <ac:spMkLst>
            <pc:docMk/>
            <pc:sldMk cId="3198355427" sldId="270"/>
            <ac:spMk id="3" creationId="{9D5232F9-FD00-464A-9F17-619C91AEF8F3}"/>
          </ac:spMkLst>
        </pc:spChg>
        <pc:spChg chg="add del mod">
          <ac:chgData name="Dominique RIGHETTO" userId="512fe077-82ad-424c-88a3-15e852b5861d" providerId="ADAL" clId="{7B29A387-81C3-4DC3-8DD1-E7E42D5484F3}" dt="2022-05-07T07:39:33.914" v="4611" actId="478"/>
          <ac:spMkLst>
            <pc:docMk/>
            <pc:sldMk cId="3198355427" sldId="270"/>
            <ac:spMk id="8" creationId="{ACD9A577-C954-3254-EF3D-BC069B8B2EA6}"/>
          </ac:spMkLst>
        </pc:spChg>
        <pc:spChg chg="add mod">
          <ac:chgData name="Dominique RIGHETTO" userId="512fe077-82ad-424c-88a3-15e852b5861d" providerId="ADAL" clId="{7B29A387-81C3-4DC3-8DD1-E7E42D5484F3}" dt="2022-05-07T07:42:57.270" v="4902" actId="33524"/>
          <ac:spMkLst>
            <pc:docMk/>
            <pc:sldMk cId="3198355427" sldId="270"/>
            <ac:spMk id="15" creationId="{E448C851-D152-8380-9B68-0447F7ACEE4F}"/>
          </ac:spMkLst>
        </pc:spChg>
        <pc:picChg chg="add mod">
          <ac:chgData name="Dominique RIGHETTO" userId="512fe077-82ad-424c-88a3-15e852b5861d" providerId="ADAL" clId="{7B29A387-81C3-4DC3-8DD1-E7E42D5484F3}" dt="2022-05-07T07:47:03.468" v="4920" actId="1076"/>
          <ac:picMkLst>
            <pc:docMk/>
            <pc:sldMk cId="3198355427" sldId="270"/>
            <ac:picMk id="10" creationId="{F8D37525-25BE-120B-685C-DE4DD26C2617}"/>
          </ac:picMkLst>
        </pc:picChg>
        <pc:picChg chg="add del">
          <ac:chgData name="Dominique RIGHETTO" userId="512fe077-82ad-424c-88a3-15e852b5861d" providerId="ADAL" clId="{7B29A387-81C3-4DC3-8DD1-E7E42D5484F3}" dt="2022-05-07T07:40:41.028" v="4619" actId="478"/>
          <ac:picMkLst>
            <pc:docMk/>
            <pc:sldMk cId="3198355427" sldId="270"/>
            <ac:picMk id="12" creationId="{8B981E67-4785-A44C-90A5-C117F313A6A4}"/>
          </ac:picMkLst>
        </pc:picChg>
        <pc:picChg chg="add mod">
          <ac:chgData name="Dominique RIGHETTO" userId="512fe077-82ad-424c-88a3-15e852b5861d" providerId="ADAL" clId="{7B29A387-81C3-4DC3-8DD1-E7E42D5484F3}" dt="2022-05-07T07:40:54.279" v="4621" actId="1076"/>
          <ac:picMkLst>
            <pc:docMk/>
            <pc:sldMk cId="3198355427" sldId="270"/>
            <ac:picMk id="14" creationId="{6B698C09-5B28-9439-6FE3-E6D214B9300A}"/>
          </ac:picMkLst>
        </pc:picChg>
        <pc:picChg chg="add mod">
          <ac:chgData name="Dominique RIGHETTO" userId="512fe077-82ad-424c-88a3-15e852b5861d" providerId="ADAL" clId="{7B29A387-81C3-4DC3-8DD1-E7E42D5484F3}" dt="2022-05-07T07:43:43.644" v="4905" actId="1076"/>
          <ac:picMkLst>
            <pc:docMk/>
            <pc:sldMk cId="3198355427" sldId="270"/>
            <ac:picMk id="17" creationId="{FA2EB59B-4681-22B8-17D2-27EF5405B7AE}"/>
          </ac:picMkLst>
        </pc:picChg>
        <pc:cxnChg chg="add mod">
          <ac:chgData name="Dominique RIGHETTO" userId="512fe077-82ad-424c-88a3-15e852b5861d" providerId="ADAL" clId="{7B29A387-81C3-4DC3-8DD1-E7E42D5484F3}" dt="2022-05-07T07:48:49.813" v="4931" actId="14100"/>
          <ac:cxnSpMkLst>
            <pc:docMk/>
            <pc:sldMk cId="3198355427" sldId="270"/>
            <ac:cxnSpMk id="19" creationId="{A6E4A44F-50B9-E5C2-132C-A750B249E070}"/>
          </ac:cxnSpMkLst>
        </pc:cxnChg>
        <pc:cxnChg chg="add mod">
          <ac:chgData name="Dominique RIGHETTO" userId="512fe077-82ad-424c-88a3-15e852b5861d" providerId="ADAL" clId="{7B29A387-81C3-4DC3-8DD1-E7E42D5484F3}" dt="2022-05-07T07:49:07.961" v="4935" actId="13822"/>
          <ac:cxnSpMkLst>
            <pc:docMk/>
            <pc:sldMk cId="3198355427" sldId="270"/>
            <ac:cxnSpMk id="22" creationId="{A56D2EEF-F6A4-8297-86CD-B159DA1215FB}"/>
          </ac:cxnSpMkLst>
        </pc:cxnChg>
      </pc:sldChg>
      <pc:sldChg chg="addSp delSp modSp add mod ord">
        <pc:chgData name="Dominique RIGHETTO" userId="512fe077-82ad-424c-88a3-15e852b5861d" providerId="ADAL" clId="{7B29A387-81C3-4DC3-8DD1-E7E42D5484F3}" dt="2022-05-07T16:50:57.303" v="9658" actId="20577"/>
        <pc:sldMkLst>
          <pc:docMk/>
          <pc:sldMk cId="3463343363" sldId="271"/>
        </pc:sldMkLst>
        <pc:spChg chg="mod">
          <ac:chgData name="Dominique RIGHETTO" userId="512fe077-82ad-424c-88a3-15e852b5861d" providerId="ADAL" clId="{7B29A387-81C3-4DC3-8DD1-E7E42D5484F3}" dt="2022-05-07T16:50:57.303" v="9658" actId="20577"/>
          <ac:spMkLst>
            <pc:docMk/>
            <pc:sldMk cId="3463343363" sldId="271"/>
            <ac:spMk id="3" creationId="{9D5232F9-FD00-464A-9F17-619C91AEF8F3}"/>
          </ac:spMkLst>
        </pc:spChg>
        <pc:spChg chg="add mod">
          <ac:chgData name="Dominique RIGHETTO" userId="512fe077-82ad-424c-88a3-15e852b5861d" providerId="ADAL" clId="{7B29A387-81C3-4DC3-8DD1-E7E42D5484F3}" dt="2022-05-07T08:28:54.137" v="5244" actId="14100"/>
          <ac:spMkLst>
            <pc:docMk/>
            <pc:sldMk cId="3463343363" sldId="271"/>
            <ac:spMk id="12" creationId="{E784F3D9-8C78-4A92-B93E-ECBA6E30B24D}"/>
          </ac:spMkLst>
        </pc:spChg>
        <pc:spChg chg="add mod">
          <ac:chgData name="Dominique RIGHETTO" userId="512fe077-82ad-424c-88a3-15e852b5861d" providerId="ADAL" clId="{7B29A387-81C3-4DC3-8DD1-E7E42D5484F3}" dt="2022-05-07T08:29:14.434" v="5269" actId="13822"/>
          <ac:spMkLst>
            <pc:docMk/>
            <pc:sldMk cId="3463343363" sldId="271"/>
            <ac:spMk id="13" creationId="{9102A638-137E-5050-3561-75B581AB93C2}"/>
          </ac:spMkLst>
        </pc:spChg>
        <pc:picChg chg="add mod">
          <ac:chgData name="Dominique RIGHETTO" userId="512fe077-82ad-424c-88a3-15e852b5861d" providerId="ADAL" clId="{7B29A387-81C3-4DC3-8DD1-E7E42D5484F3}" dt="2022-05-07T08:27:18.837" v="5224" actId="1076"/>
          <ac:picMkLst>
            <pc:docMk/>
            <pc:sldMk cId="3463343363" sldId="271"/>
            <ac:picMk id="8" creationId="{77BDDF93-46DD-CB89-0C1D-06522359DE5C}"/>
          </ac:picMkLst>
        </pc:picChg>
        <pc:picChg chg="del mod">
          <ac:chgData name="Dominique RIGHETTO" userId="512fe077-82ad-424c-88a3-15e852b5861d" providerId="ADAL" clId="{7B29A387-81C3-4DC3-8DD1-E7E42D5484F3}" dt="2022-05-07T07:55:08.481" v="4962" actId="478"/>
          <ac:picMkLst>
            <pc:docMk/>
            <pc:sldMk cId="3463343363" sldId="271"/>
            <ac:picMk id="10" creationId="{C2BCFA98-3609-F8E4-F00B-56EFF2B52373}"/>
          </ac:picMkLst>
        </pc:picChg>
        <pc:picChg chg="add mod">
          <ac:chgData name="Dominique RIGHETTO" userId="512fe077-82ad-424c-88a3-15e852b5861d" providerId="ADAL" clId="{7B29A387-81C3-4DC3-8DD1-E7E42D5484F3}" dt="2022-05-07T08:27:51.001" v="5233" actId="14100"/>
          <ac:picMkLst>
            <pc:docMk/>
            <pc:sldMk cId="3463343363" sldId="271"/>
            <ac:picMk id="11" creationId="{1AFD8076-72B1-739D-11AF-C4E946CA84DA}"/>
          </ac:picMkLst>
        </pc:picChg>
      </pc:sldChg>
      <pc:sldChg chg="addSp modSp add mod ord modNotesTx">
        <pc:chgData name="Dominique RIGHETTO" userId="512fe077-82ad-424c-88a3-15e852b5861d" providerId="ADAL" clId="{7B29A387-81C3-4DC3-8DD1-E7E42D5484F3}" dt="2022-05-08T08:17:11.918" v="11164" actId="20577"/>
        <pc:sldMkLst>
          <pc:docMk/>
          <pc:sldMk cId="964507820" sldId="272"/>
        </pc:sldMkLst>
        <pc:spChg chg="mod">
          <ac:chgData name="Dominique RIGHETTO" userId="512fe077-82ad-424c-88a3-15e852b5861d" providerId="ADAL" clId="{7B29A387-81C3-4DC3-8DD1-E7E42D5484F3}" dt="2022-05-07T09:01:38.144" v="5523" actId="20577"/>
          <ac:spMkLst>
            <pc:docMk/>
            <pc:sldMk cId="964507820" sldId="272"/>
            <ac:spMk id="3" creationId="{9D5232F9-FD00-464A-9F17-619C91AEF8F3}"/>
          </ac:spMkLst>
        </pc:spChg>
        <pc:spChg chg="mod">
          <ac:chgData name="Dominique RIGHETTO" userId="512fe077-82ad-424c-88a3-15e852b5861d" providerId="ADAL" clId="{7B29A387-81C3-4DC3-8DD1-E7E42D5484F3}" dt="2022-05-07T08:54:00.811" v="5451" actId="20577"/>
          <ac:spMkLst>
            <pc:docMk/>
            <pc:sldMk cId="964507820" sldId="272"/>
            <ac:spMk id="9" creationId="{190EE589-918B-D0E2-5B74-11DD1A8B364B}"/>
          </ac:spMkLst>
        </pc:spChg>
        <pc:graphicFrameChg chg="add mod modGraphic">
          <ac:chgData name="Dominique RIGHETTO" userId="512fe077-82ad-424c-88a3-15e852b5861d" providerId="ADAL" clId="{7B29A387-81C3-4DC3-8DD1-E7E42D5484F3}" dt="2022-05-07T08:53:49.120" v="5448" actId="1076"/>
          <ac:graphicFrameMkLst>
            <pc:docMk/>
            <pc:sldMk cId="964507820" sldId="272"/>
            <ac:graphicFrameMk id="7" creationId="{B6C1DF45-6B28-5AA8-8DFD-6CBEBBCB4943}"/>
          </ac:graphicFrameMkLst>
        </pc:graphicFrameChg>
      </pc:sldChg>
      <pc:sldChg chg="addSp delSp modSp add mod modNotesTx">
        <pc:chgData name="Dominique RIGHETTO" userId="512fe077-82ad-424c-88a3-15e852b5861d" providerId="ADAL" clId="{7B29A387-81C3-4DC3-8DD1-E7E42D5484F3}" dt="2022-05-08T08:16:21.294" v="11159" actId="6549"/>
        <pc:sldMkLst>
          <pc:docMk/>
          <pc:sldMk cId="2559941584" sldId="273"/>
        </pc:sldMkLst>
        <pc:spChg chg="del">
          <ac:chgData name="Dominique RIGHETTO" userId="512fe077-82ad-424c-88a3-15e852b5861d" providerId="ADAL" clId="{7B29A387-81C3-4DC3-8DD1-E7E42D5484F3}" dt="2022-05-07T08:58:11.266" v="5474" actId="478"/>
          <ac:spMkLst>
            <pc:docMk/>
            <pc:sldMk cId="2559941584" sldId="273"/>
            <ac:spMk id="3" creationId="{9D5232F9-FD00-464A-9F17-619C91AEF8F3}"/>
          </ac:spMkLst>
        </pc:spChg>
        <pc:spChg chg="del">
          <ac:chgData name="Dominique RIGHETTO" userId="512fe077-82ad-424c-88a3-15e852b5861d" providerId="ADAL" clId="{7B29A387-81C3-4DC3-8DD1-E7E42D5484F3}" dt="2022-05-07T08:58:21.464" v="5477" actId="478"/>
          <ac:spMkLst>
            <pc:docMk/>
            <pc:sldMk cId="2559941584" sldId="273"/>
            <ac:spMk id="9" creationId="{190EE589-918B-D0E2-5B74-11DD1A8B364B}"/>
          </ac:spMkLst>
        </pc:spChg>
        <pc:spChg chg="add del mod">
          <ac:chgData name="Dominique RIGHETTO" userId="512fe077-82ad-424c-88a3-15e852b5861d" providerId="ADAL" clId="{7B29A387-81C3-4DC3-8DD1-E7E42D5484F3}" dt="2022-05-07T08:58:19.539" v="5476" actId="478"/>
          <ac:spMkLst>
            <pc:docMk/>
            <pc:sldMk cId="2559941584" sldId="273"/>
            <ac:spMk id="10" creationId="{C5D406BB-B2F2-174B-D82F-99C7D827C26B}"/>
          </ac:spMkLst>
        </pc:spChg>
        <pc:spChg chg="add mod">
          <ac:chgData name="Dominique RIGHETTO" userId="512fe077-82ad-424c-88a3-15e852b5861d" providerId="ADAL" clId="{7B29A387-81C3-4DC3-8DD1-E7E42D5484F3}" dt="2022-05-07T09:06:57.158" v="5900" actId="20577"/>
          <ac:spMkLst>
            <pc:docMk/>
            <pc:sldMk cId="2559941584" sldId="273"/>
            <ac:spMk id="17" creationId="{4CCE4EA5-662F-C87A-E04D-714FA900D7EC}"/>
          </ac:spMkLst>
        </pc:spChg>
        <pc:spChg chg="add mod">
          <ac:chgData name="Dominique RIGHETTO" userId="512fe077-82ad-424c-88a3-15e852b5861d" providerId="ADAL" clId="{7B29A387-81C3-4DC3-8DD1-E7E42D5484F3}" dt="2022-05-07T09:06:49.330" v="5890" actId="20577"/>
          <ac:spMkLst>
            <pc:docMk/>
            <pc:sldMk cId="2559941584" sldId="273"/>
            <ac:spMk id="18" creationId="{74865A95-D703-EF78-04A5-945C9269EA9C}"/>
          </ac:spMkLst>
        </pc:spChg>
        <pc:graphicFrameChg chg="del">
          <ac:chgData name="Dominique RIGHETTO" userId="512fe077-82ad-424c-88a3-15e852b5861d" providerId="ADAL" clId="{7B29A387-81C3-4DC3-8DD1-E7E42D5484F3}" dt="2022-05-07T08:58:17.515" v="5475" actId="478"/>
          <ac:graphicFrameMkLst>
            <pc:docMk/>
            <pc:sldMk cId="2559941584" sldId="273"/>
            <ac:graphicFrameMk id="7" creationId="{B6C1DF45-6B28-5AA8-8DFD-6CBEBBCB4943}"/>
          </ac:graphicFrameMkLst>
        </pc:graphicFrameChg>
        <pc:picChg chg="add del mod modCrop">
          <ac:chgData name="Dominique RIGHETTO" userId="512fe077-82ad-424c-88a3-15e852b5861d" providerId="ADAL" clId="{7B29A387-81C3-4DC3-8DD1-E7E42D5484F3}" dt="2022-05-07T09:00:04.118" v="5498" actId="478"/>
          <ac:picMkLst>
            <pc:docMk/>
            <pc:sldMk cId="2559941584" sldId="273"/>
            <ac:picMk id="12" creationId="{2CD8AECA-A0BB-B008-E7E1-30168C179D63}"/>
          </ac:picMkLst>
        </pc:picChg>
        <pc:picChg chg="add mod">
          <ac:chgData name="Dominique RIGHETTO" userId="512fe077-82ad-424c-88a3-15e852b5861d" providerId="ADAL" clId="{7B29A387-81C3-4DC3-8DD1-E7E42D5484F3}" dt="2022-05-07T08:59:34.626" v="5492" actId="1076"/>
          <ac:picMkLst>
            <pc:docMk/>
            <pc:sldMk cId="2559941584" sldId="273"/>
            <ac:picMk id="14" creationId="{36C1CC9E-C777-96C0-1E88-D28DB3EC6E65}"/>
          </ac:picMkLst>
        </pc:picChg>
        <pc:picChg chg="add mod modCrop">
          <ac:chgData name="Dominique RIGHETTO" userId="512fe077-82ad-424c-88a3-15e852b5861d" providerId="ADAL" clId="{7B29A387-81C3-4DC3-8DD1-E7E42D5484F3}" dt="2022-05-07T09:01:15.009" v="5501" actId="1076"/>
          <ac:picMkLst>
            <pc:docMk/>
            <pc:sldMk cId="2559941584" sldId="273"/>
            <ac:picMk id="16" creationId="{3A2A618C-FA7E-5F6E-3E6C-B454FBA3BA1C}"/>
          </ac:picMkLst>
        </pc:picChg>
        <pc:picChg chg="add mod">
          <ac:chgData name="Dominique RIGHETTO" userId="512fe077-82ad-424c-88a3-15e852b5861d" providerId="ADAL" clId="{7B29A387-81C3-4DC3-8DD1-E7E42D5484F3}" dt="2022-05-07T09:05:18.849" v="5870" actId="1076"/>
          <ac:picMkLst>
            <pc:docMk/>
            <pc:sldMk cId="2559941584" sldId="273"/>
            <ac:picMk id="20" creationId="{E3E51B08-AAC5-7BC0-E046-8A5149FD1BD3}"/>
          </ac:picMkLst>
        </pc:picChg>
        <pc:cxnChg chg="add mod">
          <ac:chgData name="Dominique RIGHETTO" userId="512fe077-82ad-424c-88a3-15e852b5861d" providerId="ADAL" clId="{7B29A387-81C3-4DC3-8DD1-E7E42D5484F3}" dt="2022-05-07T09:05:37.727" v="5872" actId="13822"/>
          <ac:cxnSpMkLst>
            <pc:docMk/>
            <pc:sldMk cId="2559941584" sldId="273"/>
            <ac:cxnSpMk id="22" creationId="{BE39FC96-1DB6-EB48-8BEA-0651F6E1661A}"/>
          </ac:cxnSpMkLst>
        </pc:cxnChg>
      </pc:sldChg>
      <pc:sldChg chg="addSp delSp modSp add mod">
        <pc:chgData name="Dominique RIGHETTO" userId="512fe077-82ad-424c-88a3-15e852b5861d" providerId="ADAL" clId="{7B29A387-81C3-4DC3-8DD1-E7E42D5484F3}" dt="2022-05-07T12:07:00.063" v="8067" actId="1076"/>
        <pc:sldMkLst>
          <pc:docMk/>
          <pc:sldMk cId="2746893799" sldId="274"/>
        </pc:sldMkLst>
        <pc:spChg chg="del">
          <ac:chgData name="Dominique RIGHETTO" userId="512fe077-82ad-424c-88a3-15e852b5861d" providerId="ADAL" clId="{7B29A387-81C3-4DC3-8DD1-E7E42D5484F3}" dt="2022-05-07T09:10:11.385" v="6162" actId="478"/>
          <ac:spMkLst>
            <pc:docMk/>
            <pc:sldMk cId="2746893799" sldId="274"/>
            <ac:spMk id="15" creationId="{E448C851-D152-8380-9B68-0447F7ACEE4F}"/>
          </ac:spMkLst>
        </pc:spChg>
        <pc:spChg chg="add mod">
          <ac:chgData name="Dominique RIGHETTO" userId="512fe077-82ad-424c-88a3-15e852b5861d" providerId="ADAL" clId="{7B29A387-81C3-4DC3-8DD1-E7E42D5484F3}" dt="2022-05-07T12:06:22.746" v="8063" actId="20577"/>
          <ac:spMkLst>
            <pc:docMk/>
            <pc:sldMk cId="2746893799" sldId="274"/>
            <ac:spMk id="16" creationId="{89B62AA3-1C1B-CB38-17C4-4BD855B94694}"/>
          </ac:spMkLst>
        </pc:spChg>
        <pc:picChg chg="add del mod">
          <ac:chgData name="Dominique RIGHETTO" userId="512fe077-82ad-424c-88a3-15e852b5861d" providerId="ADAL" clId="{7B29A387-81C3-4DC3-8DD1-E7E42D5484F3}" dt="2022-05-07T12:06:54.737" v="8064" actId="478"/>
          <ac:picMkLst>
            <pc:docMk/>
            <pc:sldMk cId="2746893799" sldId="274"/>
            <ac:picMk id="7" creationId="{F367A745-F365-67B3-F8F0-72EF69DC0A43}"/>
          </ac:picMkLst>
        </pc:picChg>
        <pc:picChg chg="add mod">
          <ac:chgData name="Dominique RIGHETTO" userId="512fe077-82ad-424c-88a3-15e852b5861d" providerId="ADAL" clId="{7B29A387-81C3-4DC3-8DD1-E7E42D5484F3}" dt="2022-05-07T12:07:00.063" v="8067" actId="1076"/>
          <ac:picMkLst>
            <pc:docMk/>
            <pc:sldMk cId="2746893799" sldId="274"/>
            <ac:picMk id="9" creationId="{CC787B61-6586-47FE-C3FB-A119A2690351}"/>
          </ac:picMkLst>
        </pc:picChg>
        <pc:picChg chg="del">
          <ac:chgData name="Dominique RIGHETTO" userId="512fe077-82ad-424c-88a3-15e852b5861d" providerId="ADAL" clId="{7B29A387-81C3-4DC3-8DD1-E7E42D5484F3}" dt="2022-05-07T09:10:08.977" v="6161" actId="478"/>
          <ac:picMkLst>
            <pc:docMk/>
            <pc:sldMk cId="2746893799" sldId="274"/>
            <ac:picMk id="10" creationId="{F8D37525-25BE-120B-685C-DE4DD26C2617}"/>
          </ac:picMkLst>
        </pc:picChg>
        <pc:picChg chg="del">
          <ac:chgData name="Dominique RIGHETTO" userId="512fe077-82ad-424c-88a3-15e852b5861d" providerId="ADAL" clId="{7B29A387-81C3-4DC3-8DD1-E7E42D5484F3}" dt="2022-05-07T09:10:12.189" v="6163" actId="478"/>
          <ac:picMkLst>
            <pc:docMk/>
            <pc:sldMk cId="2746893799" sldId="274"/>
            <ac:picMk id="14" creationId="{6B698C09-5B28-9439-6FE3-E6D214B9300A}"/>
          </ac:picMkLst>
        </pc:picChg>
        <pc:picChg chg="del">
          <ac:chgData name="Dominique RIGHETTO" userId="512fe077-82ad-424c-88a3-15e852b5861d" providerId="ADAL" clId="{7B29A387-81C3-4DC3-8DD1-E7E42D5484F3}" dt="2022-05-07T09:10:13.915" v="6165" actId="478"/>
          <ac:picMkLst>
            <pc:docMk/>
            <pc:sldMk cId="2746893799" sldId="274"/>
            <ac:picMk id="17" creationId="{FA2EB59B-4681-22B8-17D2-27EF5405B7AE}"/>
          </ac:picMkLst>
        </pc:picChg>
        <pc:cxnChg chg="del">
          <ac:chgData name="Dominique RIGHETTO" userId="512fe077-82ad-424c-88a3-15e852b5861d" providerId="ADAL" clId="{7B29A387-81C3-4DC3-8DD1-E7E42D5484F3}" dt="2022-05-07T09:10:13.105" v="6164" actId="478"/>
          <ac:cxnSpMkLst>
            <pc:docMk/>
            <pc:sldMk cId="2746893799" sldId="274"/>
            <ac:cxnSpMk id="19" creationId="{A6E4A44F-50B9-E5C2-132C-A750B249E070}"/>
          </ac:cxnSpMkLst>
        </pc:cxnChg>
        <pc:cxnChg chg="del mod">
          <ac:chgData name="Dominique RIGHETTO" userId="512fe077-82ad-424c-88a3-15e852b5861d" providerId="ADAL" clId="{7B29A387-81C3-4DC3-8DD1-E7E42D5484F3}" dt="2022-05-07T09:10:15.176" v="6166" actId="478"/>
          <ac:cxnSpMkLst>
            <pc:docMk/>
            <pc:sldMk cId="2746893799" sldId="274"/>
            <ac:cxnSpMk id="22" creationId="{A56D2EEF-F6A4-8297-86CD-B159DA1215FB}"/>
          </ac:cxnSpMkLst>
        </pc:cxnChg>
      </pc:sldChg>
      <pc:sldChg chg="addSp delSp modSp add mod modNotesTx">
        <pc:chgData name="Dominique RIGHETTO" userId="512fe077-82ad-424c-88a3-15e852b5861d" providerId="ADAL" clId="{7B29A387-81C3-4DC3-8DD1-E7E42D5484F3}" dt="2022-05-08T08:16:18.702" v="11158" actId="6549"/>
        <pc:sldMkLst>
          <pc:docMk/>
          <pc:sldMk cId="1246319414" sldId="275"/>
        </pc:sldMkLst>
        <pc:spChg chg="add mod">
          <ac:chgData name="Dominique RIGHETTO" userId="512fe077-82ad-424c-88a3-15e852b5861d" providerId="ADAL" clId="{7B29A387-81C3-4DC3-8DD1-E7E42D5484F3}" dt="2022-05-07T12:08:22.190" v="8077" actId="20577"/>
          <ac:spMkLst>
            <pc:docMk/>
            <pc:sldMk cId="1246319414" sldId="275"/>
            <ac:spMk id="15" creationId="{D3A7338F-1FF2-10AC-E393-1EE704D7A3D6}"/>
          </ac:spMkLst>
        </pc:spChg>
        <pc:spChg chg="del">
          <ac:chgData name="Dominique RIGHETTO" userId="512fe077-82ad-424c-88a3-15e852b5861d" providerId="ADAL" clId="{7B29A387-81C3-4DC3-8DD1-E7E42D5484F3}" dt="2022-05-07T09:11:23.643" v="6176" actId="478"/>
          <ac:spMkLst>
            <pc:docMk/>
            <pc:sldMk cId="1246319414" sldId="275"/>
            <ac:spMk id="17" creationId="{4CCE4EA5-662F-C87A-E04D-714FA900D7EC}"/>
          </ac:spMkLst>
        </pc:spChg>
        <pc:spChg chg="del mod">
          <ac:chgData name="Dominique RIGHETTO" userId="512fe077-82ad-424c-88a3-15e852b5861d" providerId="ADAL" clId="{7B29A387-81C3-4DC3-8DD1-E7E42D5484F3}" dt="2022-05-07T09:11:19.760" v="6171" actId="478"/>
          <ac:spMkLst>
            <pc:docMk/>
            <pc:sldMk cId="1246319414" sldId="275"/>
            <ac:spMk id="18" creationId="{74865A95-D703-EF78-04A5-945C9269EA9C}"/>
          </ac:spMkLst>
        </pc:spChg>
        <pc:picChg chg="add del mod">
          <ac:chgData name="Dominique RIGHETTO" userId="512fe077-82ad-424c-88a3-15e852b5861d" providerId="ADAL" clId="{7B29A387-81C3-4DC3-8DD1-E7E42D5484F3}" dt="2022-05-07T12:07:10.135" v="8069" actId="478"/>
          <ac:picMkLst>
            <pc:docMk/>
            <pc:sldMk cId="1246319414" sldId="275"/>
            <ac:picMk id="7" creationId="{24BCA249-0690-5534-EAF0-0AF2F72D98F9}"/>
          </ac:picMkLst>
        </pc:picChg>
        <pc:picChg chg="add mod">
          <ac:chgData name="Dominique RIGHETTO" userId="512fe077-82ad-424c-88a3-15e852b5861d" providerId="ADAL" clId="{7B29A387-81C3-4DC3-8DD1-E7E42D5484F3}" dt="2022-05-07T12:08:12.522" v="8074" actId="1076"/>
          <ac:picMkLst>
            <pc:docMk/>
            <pc:sldMk cId="1246319414" sldId="275"/>
            <ac:picMk id="9" creationId="{CFB041D5-CE75-ABC9-158D-FCB0ED7F8CFE}"/>
          </ac:picMkLst>
        </pc:picChg>
        <pc:picChg chg="del">
          <ac:chgData name="Dominique RIGHETTO" userId="512fe077-82ad-424c-88a3-15e852b5861d" providerId="ADAL" clId="{7B29A387-81C3-4DC3-8DD1-E7E42D5484F3}" dt="2022-05-07T09:11:20.192" v="6172" actId="478"/>
          <ac:picMkLst>
            <pc:docMk/>
            <pc:sldMk cId="1246319414" sldId="275"/>
            <ac:picMk id="14" creationId="{36C1CC9E-C777-96C0-1E88-D28DB3EC6E65}"/>
          </ac:picMkLst>
        </pc:picChg>
        <pc:picChg chg="del">
          <ac:chgData name="Dominique RIGHETTO" userId="512fe077-82ad-424c-88a3-15e852b5861d" providerId="ADAL" clId="{7B29A387-81C3-4DC3-8DD1-E7E42D5484F3}" dt="2022-05-07T09:11:20.807" v="6173" actId="478"/>
          <ac:picMkLst>
            <pc:docMk/>
            <pc:sldMk cId="1246319414" sldId="275"/>
            <ac:picMk id="16" creationId="{3A2A618C-FA7E-5F6E-3E6C-B454FBA3BA1C}"/>
          </ac:picMkLst>
        </pc:picChg>
        <pc:picChg chg="del">
          <ac:chgData name="Dominique RIGHETTO" userId="512fe077-82ad-424c-88a3-15e852b5861d" providerId="ADAL" clId="{7B29A387-81C3-4DC3-8DD1-E7E42D5484F3}" dt="2022-05-07T09:11:22.259" v="6175" actId="478"/>
          <ac:picMkLst>
            <pc:docMk/>
            <pc:sldMk cId="1246319414" sldId="275"/>
            <ac:picMk id="20" creationId="{E3E51B08-AAC5-7BC0-E046-8A5149FD1BD3}"/>
          </ac:picMkLst>
        </pc:picChg>
        <pc:cxnChg chg="del">
          <ac:chgData name="Dominique RIGHETTO" userId="512fe077-82ad-424c-88a3-15e852b5861d" providerId="ADAL" clId="{7B29A387-81C3-4DC3-8DD1-E7E42D5484F3}" dt="2022-05-07T09:11:21.721" v="6174" actId="478"/>
          <ac:cxnSpMkLst>
            <pc:docMk/>
            <pc:sldMk cId="1246319414" sldId="275"/>
            <ac:cxnSpMk id="22" creationId="{BE39FC96-1DB6-EB48-8BEA-0651F6E1661A}"/>
          </ac:cxnSpMkLst>
        </pc:cxnChg>
      </pc:sldChg>
      <pc:sldChg chg="addSp delSp modSp add mod ord">
        <pc:chgData name="Dominique RIGHETTO" userId="512fe077-82ad-424c-88a3-15e852b5861d" providerId="ADAL" clId="{7B29A387-81C3-4DC3-8DD1-E7E42D5484F3}" dt="2022-05-07T16:52:54.599" v="9673" actId="20577"/>
        <pc:sldMkLst>
          <pc:docMk/>
          <pc:sldMk cId="3011984404" sldId="276"/>
        </pc:sldMkLst>
        <pc:spChg chg="mod">
          <ac:chgData name="Dominique RIGHETTO" userId="512fe077-82ad-424c-88a3-15e852b5861d" providerId="ADAL" clId="{7B29A387-81C3-4DC3-8DD1-E7E42D5484F3}" dt="2022-05-07T16:52:54.599" v="9673" actId="20577"/>
          <ac:spMkLst>
            <pc:docMk/>
            <pc:sldMk cId="3011984404" sldId="276"/>
            <ac:spMk id="3" creationId="{9D5232F9-FD00-464A-9F17-619C91AEF8F3}"/>
          </ac:spMkLst>
        </pc:spChg>
        <pc:spChg chg="del">
          <ac:chgData name="Dominique RIGHETTO" userId="512fe077-82ad-424c-88a3-15e852b5861d" providerId="ADAL" clId="{7B29A387-81C3-4DC3-8DD1-E7E42D5484F3}" dt="2022-05-07T09:13:28.388" v="6190" actId="478"/>
          <ac:spMkLst>
            <pc:docMk/>
            <pc:sldMk cId="3011984404" sldId="276"/>
            <ac:spMk id="12" creationId="{E784F3D9-8C78-4A92-B93E-ECBA6E30B24D}"/>
          </ac:spMkLst>
        </pc:spChg>
        <pc:spChg chg="del mod">
          <ac:chgData name="Dominique RIGHETTO" userId="512fe077-82ad-424c-88a3-15e852b5861d" providerId="ADAL" clId="{7B29A387-81C3-4DC3-8DD1-E7E42D5484F3}" dt="2022-05-07T09:13:26.336" v="6189" actId="478"/>
          <ac:spMkLst>
            <pc:docMk/>
            <pc:sldMk cId="3011984404" sldId="276"/>
            <ac:spMk id="13" creationId="{9102A638-137E-5050-3561-75B581AB93C2}"/>
          </ac:spMkLst>
        </pc:spChg>
        <pc:picChg chg="del">
          <ac:chgData name="Dominique RIGHETTO" userId="512fe077-82ad-424c-88a3-15e852b5861d" providerId="ADAL" clId="{7B29A387-81C3-4DC3-8DD1-E7E42D5484F3}" dt="2022-05-07T09:13:23.907" v="6186" actId="478"/>
          <ac:picMkLst>
            <pc:docMk/>
            <pc:sldMk cId="3011984404" sldId="276"/>
            <ac:picMk id="8" creationId="{77BDDF93-46DD-CB89-0C1D-06522359DE5C}"/>
          </ac:picMkLst>
        </pc:picChg>
        <pc:picChg chg="add mod">
          <ac:chgData name="Dominique RIGHETTO" userId="512fe077-82ad-424c-88a3-15e852b5861d" providerId="ADAL" clId="{7B29A387-81C3-4DC3-8DD1-E7E42D5484F3}" dt="2022-05-07T09:26:47.038" v="6470" actId="1076"/>
          <ac:picMkLst>
            <pc:docMk/>
            <pc:sldMk cId="3011984404" sldId="276"/>
            <ac:picMk id="9" creationId="{A71789D2-764C-49BF-72E6-775622EDF7BE}"/>
          </ac:picMkLst>
        </pc:picChg>
        <pc:picChg chg="del">
          <ac:chgData name="Dominique RIGHETTO" userId="512fe077-82ad-424c-88a3-15e852b5861d" providerId="ADAL" clId="{7B29A387-81C3-4DC3-8DD1-E7E42D5484F3}" dt="2022-05-07T09:13:24.771" v="6187" actId="478"/>
          <ac:picMkLst>
            <pc:docMk/>
            <pc:sldMk cId="3011984404" sldId="276"/>
            <ac:picMk id="11" creationId="{1AFD8076-72B1-739D-11AF-C4E946CA84DA}"/>
          </ac:picMkLst>
        </pc:picChg>
        <pc:picChg chg="add mod">
          <ac:chgData name="Dominique RIGHETTO" userId="512fe077-82ad-424c-88a3-15e852b5861d" providerId="ADAL" clId="{7B29A387-81C3-4DC3-8DD1-E7E42D5484F3}" dt="2022-05-07T09:27:23.210" v="6473" actId="1076"/>
          <ac:picMkLst>
            <pc:docMk/>
            <pc:sldMk cId="3011984404" sldId="276"/>
            <ac:picMk id="14" creationId="{94CB5735-C118-A36F-A294-FC1E356C0CDF}"/>
          </ac:picMkLst>
        </pc:picChg>
      </pc:sldChg>
      <pc:sldChg chg="modSp add mod">
        <pc:chgData name="Dominique RIGHETTO" userId="512fe077-82ad-424c-88a3-15e852b5861d" providerId="ADAL" clId="{7B29A387-81C3-4DC3-8DD1-E7E42D5484F3}" dt="2022-05-07T16:44:09.673" v="9542" actId="20577"/>
        <pc:sldMkLst>
          <pc:docMk/>
          <pc:sldMk cId="3298944575" sldId="277"/>
        </pc:sldMkLst>
        <pc:spChg chg="mod">
          <ac:chgData name="Dominique RIGHETTO" userId="512fe077-82ad-424c-88a3-15e852b5861d" providerId="ADAL" clId="{7B29A387-81C3-4DC3-8DD1-E7E42D5484F3}" dt="2022-05-07T16:44:09.673" v="9542" actId="20577"/>
          <ac:spMkLst>
            <pc:docMk/>
            <pc:sldMk cId="3298944575" sldId="277"/>
            <ac:spMk id="3" creationId="{9D5232F9-FD00-464A-9F17-619C91AEF8F3}"/>
          </ac:spMkLst>
        </pc:spChg>
      </pc:sldChg>
      <pc:sldChg chg="modSp add mod ord modNotesTx">
        <pc:chgData name="Dominique RIGHETTO" userId="512fe077-82ad-424c-88a3-15e852b5861d" providerId="ADAL" clId="{7B29A387-81C3-4DC3-8DD1-E7E42D5484F3}" dt="2022-05-08T08:16:15.038" v="11157" actId="6549"/>
        <pc:sldMkLst>
          <pc:docMk/>
          <pc:sldMk cId="1011541450" sldId="278"/>
        </pc:sldMkLst>
        <pc:spChg chg="mod">
          <ac:chgData name="Dominique RIGHETTO" userId="512fe077-82ad-424c-88a3-15e852b5861d" providerId="ADAL" clId="{7B29A387-81C3-4DC3-8DD1-E7E42D5484F3}" dt="2022-05-07T12:15:38.925" v="8144" actId="20577"/>
          <ac:spMkLst>
            <pc:docMk/>
            <pc:sldMk cId="1011541450" sldId="278"/>
            <ac:spMk id="3" creationId="{9D5232F9-FD00-464A-9F17-619C91AEF8F3}"/>
          </ac:spMkLst>
        </pc:spChg>
        <pc:spChg chg="mod">
          <ac:chgData name="Dominique RIGHETTO" userId="512fe077-82ad-424c-88a3-15e852b5861d" providerId="ADAL" clId="{7B29A387-81C3-4DC3-8DD1-E7E42D5484F3}" dt="2022-05-07T11:46:36.958" v="7287" actId="20577"/>
          <ac:spMkLst>
            <pc:docMk/>
            <pc:sldMk cId="1011541450" sldId="278"/>
            <ac:spMk id="9" creationId="{190EE589-918B-D0E2-5B74-11DD1A8B364B}"/>
          </ac:spMkLst>
        </pc:spChg>
        <pc:graphicFrameChg chg="mod modGraphic">
          <ac:chgData name="Dominique RIGHETTO" userId="512fe077-82ad-424c-88a3-15e852b5861d" providerId="ADAL" clId="{7B29A387-81C3-4DC3-8DD1-E7E42D5484F3}" dt="2022-05-07T11:50:34.545" v="7565" actId="1076"/>
          <ac:graphicFrameMkLst>
            <pc:docMk/>
            <pc:sldMk cId="1011541450" sldId="278"/>
            <ac:graphicFrameMk id="7" creationId="{B6C1DF45-6B28-5AA8-8DFD-6CBEBBCB4943}"/>
          </ac:graphicFrameMkLst>
        </pc:graphicFrameChg>
      </pc:sldChg>
      <pc:sldChg chg="addSp delSp modSp add mod modNotesTx">
        <pc:chgData name="Dominique RIGHETTO" userId="512fe077-82ad-424c-88a3-15e852b5861d" providerId="ADAL" clId="{7B29A387-81C3-4DC3-8DD1-E7E42D5484F3}" dt="2022-05-08T08:16:08.886" v="11156" actId="6549"/>
        <pc:sldMkLst>
          <pc:docMk/>
          <pc:sldMk cId="754364210" sldId="279"/>
        </pc:sldMkLst>
        <pc:spChg chg="del">
          <ac:chgData name="Dominique RIGHETTO" userId="512fe077-82ad-424c-88a3-15e852b5861d" providerId="ADAL" clId="{7B29A387-81C3-4DC3-8DD1-E7E42D5484F3}" dt="2022-05-07T11:51:11.009" v="7567" actId="478"/>
          <ac:spMkLst>
            <pc:docMk/>
            <pc:sldMk cId="754364210" sldId="279"/>
            <ac:spMk id="3" creationId="{9D5232F9-FD00-464A-9F17-619C91AEF8F3}"/>
          </ac:spMkLst>
        </pc:spChg>
        <pc:spChg chg="del">
          <ac:chgData name="Dominique RIGHETTO" userId="512fe077-82ad-424c-88a3-15e852b5861d" providerId="ADAL" clId="{7B29A387-81C3-4DC3-8DD1-E7E42D5484F3}" dt="2022-05-07T11:51:19.336" v="7569" actId="478"/>
          <ac:spMkLst>
            <pc:docMk/>
            <pc:sldMk cId="754364210" sldId="279"/>
            <ac:spMk id="9" creationId="{190EE589-918B-D0E2-5B74-11DD1A8B364B}"/>
          </ac:spMkLst>
        </pc:spChg>
        <pc:spChg chg="add del mod">
          <ac:chgData name="Dominique RIGHETTO" userId="512fe077-82ad-424c-88a3-15e852b5861d" providerId="ADAL" clId="{7B29A387-81C3-4DC3-8DD1-E7E42D5484F3}" dt="2022-05-07T11:53:23.916" v="7588" actId="478"/>
          <ac:spMkLst>
            <pc:docMk/>
            <pc:sldMk cId="754364210" sldId="279"/>
            <ac:spMk id="10" creationId="{9FD3B92E-0B5D-CABD-EDA1-AA4D091169F3}"/>
          </ac:spMkLst>
        </pc:spChg>
        <pc:spChg chg="add mod">
          <ac:chgData name="Dominique RIGHETTO" userId="512fe077-82ad-424c-88a3-15e852b5861d" providerId="ADAL" clId="{7B29A387-81C3-4DC3-8DD1-E7E42D5484F3}" dt="2022-05-07T12:30:49.393" v="8463" actId="20577"/>
          <ac:spMkLst>
            <pc:docMk/>
            <pc:sldMk cId="754364210" sldId="279"/>
            <ac:spMk id="17" creationId="{A91CE4A8-464A-688F-4552-7720ED35763B}"/>
          </ac:spMkLst>
        </pc:spChg>
        <pc:graphicFrameChg chg="del">
          <ac:chgData name="Dominique RIGHETTO" userId="512fe077-82ad-424c-88a3-15e852b5861d" providerId="ADAL" clId="{7B29A387-81C3-4DC3-8DD1-E7E42D5484F3}" dt="2022-05-07T11:51:15.387" v="7568" actId="478"/>
          <ac:graphicFrameMkLst>
            <pc:docMk/>
            <pc:sldMk cId="754364210" sldId="279"/>
            <ac:graphicFrameMk id="7" creationId="{B6C1DF45-6B28-5AA8-8DFD-6CBEBBCB4943}"/>
          </ac:graphicFrameMkLst>
        </pc:graphicFrameChg>
        <pc:picChg chg="add mod modCrop">
          <ac:chgData name="Dominique RIGHETTO" userId="512fe077-82ad-424c-88a3-15e852b5861d" providerId="ADAL" clId="{7B29A387-81C3-4DC3-8DD1-E7E42D5484F3}" dt="2022-05-07T11:51:55.643" v="7575" actId="1076"/>
          <ac:picMkLst>
            <pc:docMk/>
            <pc:sldMk cId="754364210" sldId="279"/>
            <ac:picMk id="12" creationId="{375D11D0-874F-E0AC-66DD-93BF75CDF52A}"/>
          </ac:picMkLst>
        </pc:picChg>
        <pc:picChg chg="add mod ord">
          <ac:chgData name="Dominique RIGHETTO" userId="512fe077-82ad-424c-88a3-15e852b5861d" providerId="ADAL" clId="{7B29A387-81C3-4DC3-8DD1-E7E42D5484F3}" dt="2022-05-07T11:53:09.855" v="7587" actId="166"/>
          <ac:picMkLst>
            <pc:docMk/>
            <pc:sldMk cId="754364210" sldId="279"/>
            <ac:picMk id="14" creationId="{65AEA22F-E938-8CF1-6E24-730AB4BDBD74}"/>
          </ac:picMkLst>
        </pc:picChg>
        <pc:picChg chg="add mod">
          <ac:chgData name="Dominique RIGHETTO" userId="512fe077-82ad-424c-88a3-15e852b5861d" providerId="ADAL" clId="{7B29A387-81C3-4DC3-8DD1-E7E42D5484F3}" dt="2022-05-07T11:53:00.543" v="7585" actId="1076"/>
          <ac:picMkLst>
            <pc:docMk/>
            <pc:sldMk cId="754364210" sldId="279"/>
            <ac:picMk id="16" creationId="{AA2B2742-49A4-48C3-E67E-2B0D9099A89D}"/>
          </ac:picMkLst>
        </pc:picChg>
      </pc:sldChg>
      <pc:sldChg chg="addSp delSp modSp add mod modNotesTx">
        <pc:chgData name="Dominique RIGHETTO" userId="512fe077-82ad-424c-88a3-15e852b5861d" providerId="ADAL" clId="{7B29A387-81C3-4DC3-8DD1-E7E42D5484F3}" dt="2022-05-08T08:16:05.014" v="11155" actId="6549"/>
        <pc:sldMkLst>
          <pc:docMk/>
          <pc:sldMk cId="1202109400" sldId="280"/>
        </pc:sldMkLst>
        <pc:spChg chg="add mod">
          <ac:chgData name="Dominique RIGHETTO" userId="512fe077-82ad-424c-88a3-15e852b5861d" providerId="ADAL" clId="{7B29A387-81C3-4DC3-8DD1-E7E42D5484F3}" dt="2022-05-07T12:04:14.423" v="7986" actId="1076"/>
          <ac:spMkLst>
            <pc:docMk/>
            <pc:sldMk cId="1202109400" sldId="280"/>
            <ac:spMk id="3" creationId="{CD3E6DEF-6C89-0579-2882-237D829E23BE}"/>
          </ac:spMkLst>
        </pc:spChg>
        <pc:spChg chg="add mod">
          <ac:chgData name="Dominique RIGHETTO" userId="512fe077-82ad-424c-88a3-15e852b5861d" providerId="ADAL" clId="{7B29A387-81C3-4DC3-8DD1-E7E42D5484F3}" dt="2022-05-07T12:04:50.734" v="8052" actId="1076"/>
          <ac:spMkLst>
            <pc:docMk/>
            <pc:sldMk cId="1202109400" sldId="280"/>
            <ac:spMk id="13" creationId="{10E4C1D0-CD58-2EDD-F4E7-5FB173BBE55F}"/>
          </ac:spMkLst>
        </pc:spChg>
        <pc:spChg chg="mod">
          <ac:chgData name="Dominique RIGHETTO" userId="512fe077-82ad-424c-88a3-15e852b5861d" providerId="ADAL" clId="{7B29A387-81C3-4DC3-8DD1-E7E42D5484F3}" dt="2022-05-07T12:01:14.038" v="7963" actId="20577"/>
          <ac:spMkLst>
            <pc:docMk/>
            <pc:sldMk cId="1202109400" sldId="280"/>
            <ac:spMk id="17" creationId="{A91CE4A8-464A-688F-4552-7720ED35763B}"/>
          </ac:spMkLst>
        </pc:spChg>
        <pc:picChg chg="add mod">
          <ac:chgData name="Dominique RIGHETTO" userId="512fe077-82ad-424c-88a3-15e852b5861d" providerId="ADAL" clId="{7B29A387-81C3-4DC3-8DD1-E7E42D5484F3}" dt="2022-05-07T12:00:43.962" v="7950" actId="1076"/>
          <ac:picMkLst>
            <pc:docMk/>
            <pc:sldMk cId="1202109400" sldId="280"/>
            <ac:picMk id="8" creationId="{611A05BC-D7B7-0940-6020-4FF50CC0A67C}"/>
          </ac:picMkLst>
        </pc:picChg>
        <pc:picChg chg="mod">
          <ac:chgData name="Dominique RIGHETTO" userId="512fe077-82ad-424c-88a3-15e852b5861d" providerId="ADAL" clId="{7B29A387-81C3-4DC3-8DD1-E7E42D5484F3}" dt="2022-05-07T12:04:09.730" v="7985" actId="1076"/>
          <ac:picMkLst>
            <pc:docMk/>
            <pc:sldMk cId="1202109400" sldId="280"/>
            <ac:picMk id="12" creationId="{375D11D0-874F-E0AC-66DD-93BF75CDF52A}"/>
          </ac:picMkLst>
        </pc:picChg>
        <pc:picChg chg="del">
          <ac:chgData name="Dominique RIGHETTO" userId="512fe077-82ad-424c-88a3-15e852b5861d" providerId="ADAL" clId="{7B29A387-81C3-4DC3-8DD1-E7E42D5484F3}" dt="2022-05-07T11:55:16.463" v="7797" actId="478"/>
          <ac:picMkLst>
            <pc:docMk/>
            <pc:sldMk cId="1202109400" sldId="280"/>
            <ac:picMk id="14" creationId="{65AEA22F-E938-8CF1-6E24-730AB4BDBD74}"/>
          </ac:picMkLst>
        </pc:picChg>
        <pc:picChg chg="del">
          <ac:chgData name="Dominique RIGHETTO" userId="512fe077-82ad-424c-88a3-15e852b5861d" providerId="ADAL" clId="{7B29A387-81C3-4DC3-8DD1-E7E42D5484F3}" dt="2022-05-07T11:55:14.772" v="7796" actId="478"/>
          <ac:picMkLst>
            <pc:docMk/>
            <pc:sldMk cId="1202109400" sldId="280"/>
            <ac:picMk id="16" creationId="{AA2B2742-49A4-48C3-E67E-2B0D9099A89D}"/>
          </ac:picMkLst>
        </pc:picChg>
      </pc:sldChg>
      <pc:sldChg chg="addSp delSp modSp add mod modNotesTx">
        <pc:chgData name="Dominique RIGHETTO" userId="512fe077-82ad-424c-88a3-15e852b5861d" providerId="ADAL" clId="{7B29A387-81C3-4DC3-8DD1-E7E42D5484F3}" dt="2022-05-08T08:16:01.504" v="11154" actId="6549"/>
        <pc:sldMkLst>
          <pc:docMk/>
          <pc:sldMk cId="3248190943" sldId="281"/>
        </pc:sldMkLst>
        <pc:spChg chg="del">
          <ac:chgData name="Dominique RIGHETTO" userId="512fe077-82ad-424c-88a3-15e852b5861d" providerId="ADAL" clId="{7B29A387-81C3-4DC3-8DD1-E7E42D5484F3}" dt="2022-05-07T12:01:50.742" v="7967" actId="478"/>
          <ac:spMkLst>
            <pc:docMk/>
            <pc:sldMk cId="3248190943" sldId="281"/>
            <ac:spMk id="3" creationId="{CD3E6DEF-6C89-0579-2882-237D829E23BE}"/>
          </ac:spMkLst>
        </pc:spChg>
        <pc:spChg chg="add mod">
          <ac:chgData name="Dominique RIGHETTO" userId="512fe077-82ad-424c-88a3-15e852b5861d" providerId="ADAL" clId="{7B29A387-81C3-4DC3-8DD1-E7E42D5484F3}" dt="2022-05-07T12:03:37.556" v="7980" actId="20577"/>
          <ac:spMkLst>
            <pc:docMk/>
            <pc:sldMk cId="3248190943" sldId="281"/>
            <ac:spMk id="13" creationId="{259AAF73-CE4B-7FDC-10A9-07B1D361951E}"/>
          </ac:spMkLst>
        </pc:spChg>
        <pc:spChg chg="del">
          <ac:chgData name="Dominique RIGHETTO" userId="512fe077-82ad-424c-88a3-15e852b5861d" providerId="ADAL" clId="{7B29A387-81C3-4DC3-8DD1-E7E42D5484F3}" dt="2022-05-07T12:01:46.487" v="7965" actId="478"/>
          <ac:spMkLst>
            <pc:docMk/>
            <pc:sldMk cId="3248190943" sldId="281"/>
            <ac:spMk id="17" creationId="{A91CE4A8-464A-688F-4552-7720ED35763B}"/>
          </ac:spMkLst>
        </pc:spChg>
        <pc:picChg chg="del">
          <ac:chgData name="Dominique RIGHETTO" userId="512fe077-82ad-424c-88a3-15e852b5861d" providerId="ADAL" clId="{7B29A387-81C3-4DC3-8DD1-E7E42D5484F3}" dt="2022-05-07T12:01:52.510" v="7968" actId="478"/>
          <ac:picMkLst>
            <pc:docMk/>
            <pc:sldMk cId="3248190943" sldId="281"/>
            <ac:picMk id="8" creationId="{611A05BC-D7B7-0940-6020-4FF50CC0A67C}"/>
          </ac:picMkLst>
        </pc:picChg>
        <pc:picChg chg="add mod">
          <ac:chgData name="Dominique RIGHETTO" userId="512fe077-82ad-424c-88a3-15e852b5861d" providerId="ADAL" clId="{7B29A387-81C3-4DC3-8DD1-E7E42D5484F3}" dt="2022-05-07T12:03:19.424" v="7977" actId="1076"/>
          <ac:picMkLst>
            <pc:docMk/>
            <pc:sldMk cId="3248190943" sldId="281"/>
            <ac:picMk id="9" creationId="{4AEFE767-9F61-1ACA-390B-AAFDCFAEC9A6}"/>
          </ac:picMkLst>
        </pc:picChg>
        <pc:picChg chg="del">
          <ac:chgData name="Dominique RIGHETTO" userId="512fe077-82ad-424c-88a3-15e852b5861d" providerId="ADAL" clId="{7B29A387-81C3-4DC3-8DD1-E7E42D5484F3}" dt="2022-05-07T12:01:48.534" v="7966" actId="478"/>
          <ac:picMkLst>
            <pc:docMk/>
            <pc:sldMk cId="3248190943" sldId="281"/>
            <ac:picMk id="12" creationId="{375D11D0-874F-E0AC-66DD-93BF75CDF52A}"/>
          </ac:picMkLst>
        </pc:picChg>
      </pc:sldChg>
      <pc:sldChg chg="addSp delSp modSp add mod modNotesTx">
        <pc:chgData name="Dominique RIGHETTO" userId="512fe077-82ad-424c-88a3-15e852b5861d" providerId="ADAL" clId="{7B29A387-81C3-4DC3-8DD1-E7E42D5484F3}" dt="2022-05-08T08:15:58.535" v="11153" actId="6549"/>
        <pc:sldMkLst>
          <pc:docMk/>
          <pc:sldMk cId="2975788951" sldId="282"/>
        </pc:sldMkLst>
        <pc:spChg chg="add mod">
          <ac:chgData name="Dominique RIGHETTO" userId="512fe077-82ad-424c-88a3-15e852b5861d" providerId="ADAL" clId="{7B29A387-81C3-4DC3-8DD1-E7E42D5484F3}" dt="2022-05-07T12:04:00.146" v="7984" actId="20577"/>
          <ac:spMkLst>
            <pc:docMk/>
            <pc:sldMk cId="2975788951" sldId="282"/>
            <ac:spMk id="10" creationId="{A5F0D4F3-9D3B-0BD8-224F-776FAB0CCEEA}"/>
          </ac:spMkLst>
        </pc:spChg>
        <pc:picChg chg="add mod">
          <ac:chgData name="Dominique RIGHETTO" userId="512fe077-82ad-424c-88a3-15e852b5861d" providerId="ADAL" clId="{7B29A387-81C3-4DC3-8DD1-E7E42D5484F3}" dt="2022-05-07T12:02:58.361" v="7975" actId="1076"/>
          <ac:picMkLst>
            <pc:docMk/>
            <pc:sldMk cId="2975788951" sldId="282"/>
            <ac:picMk id="7" creationId="{8679EB79-D8B0-6E77-D6F0-F0DA02E08585}"/>
          </ac:picMkLst>
        </pc:picChg>
        <pc:picChg chg="del">
          <ac:chgData name="Dominique RIGHETTO" userId="512fe077-82ad-424c-88a3-15e852b5861d" providerId="ADAL" clId="{7B29A387-81C3-4DC3-8DD1-E7E42D5484F3}" dt="2022-05-07T12:02:55.238" v="7973" actId="478"/>
          <ac:picMkLst>
            <pc:docMk/>
            <pc:sldMk cId="2975788951" sldId="282"/>
            <ac:picMk id="9" creationId="{4AEFE767-9F61-1ACA-390B-AAFDCFAEC9A6}"/>
          </ac:picMkLst>
        </pc:picChg>
      </pc:sldChg>
      <pc:sldChg chg="addSp delSp modSp add mod modNotesTx">
        <pc:chgData name="Dominique RIGHETTO" userId="512fe077-82ad-424c-88a3-15e852b5861d" providerId="ADAL" clId="{7B29A387-81C3-4DC3-8DD1-E7E42D5484F3}" dt="2022-05-08T08:15:56.142" v="11152" actId="6549"/>
        <pc:sldMkLst>
          <pc:docMk/>
          <pc:sldMk cId="3603649283" sldId="283"/>
        </pc:sldMkLst>
        <pc:spChg chg="mod">
          <ac:chgData name="Dominique RIGHETTO" userId="512fe077-82ad-424c-88a3-15e852b5861d" providerId="ADAL" clId="{7B29A387-81C3-4DC3-8DD1-E7E42D5484F3}" dt="2022-05-07T12:05:23.926" v="8056" actId="20577"/>
          <ac:spMkLst>
            <pc:docMk/>
            <pc:sldMk cId="3603649283" sldId="283"/>
            <ac:spMk id="10" creationId="{A5F0D4F3-9D3B-0BD8-224F-776FAB0CCEEA}"/>
          </ac:spMkLst>
        </pc:spChg>
        <pc:picChg chg="del">
          <ac:chgData name="Dominique RIGHETTO" userId="512fe077-82ad-424c-88a3-15e852b5861d" providerId="ADAL" clId="{7B29A387-81C3-4DC3-8DD1-E7E42D5484F3}" dt="2022-05-07T12:05:25.784" v="8057" actId="478"/>
          <ac:picMkLst>
            <pc:docMk/>
            <pc:sldMk cId="3603649283" sldId="283"/>
            <ac:picMk id="7" creationId="{8679EB79-D8B0-6E77-D6F0-F0DA02E08585}"/>
          </ac:picMkLst>
        </pc:picChg>
        <pc:picChg chg="add mod">
          <ac:chgData name="Dominique RIGHETTO" userId="512fe077-82ad-424c-88a3-15e852b5861d" providerId="ADAL" clId="{7B29A387-81C3-4DC3-8DD1-E7E42D5484F3}" dt="2022-05-07T12:05:39.921" v="8059" actId="1076"/>
          <ac:picMkLst>
            <pc:docMk/>
            <pc:sldMk cId="3603649283" sldId="283"/>
            <ac:picMk id="8" creationId="{AF06B585-048C-25FB-BD73-58DD65F0CADE}"/>
          </ac:picMkLst>
        </pc:picChg>
      </pc:sldChg>
      <pc:sldChg chg="addSp delSp modSp add mod ord">
        <pc:chgData name="Dominique RIGHETTO" userId="512fe077-82ad-424c-88a3-15e852b5861d" providerId="ADAL" clId="{7B29A387-81C3-4DC3-8DD1-E7E42D5484F3}" dt="2022-05-07T16:54:13.319" v="9688" actId="20577"/>
        <pc:sldMkLst>
          <pc:docMk/>
          <pc:sldMk cId="3087517338" sldId="284"/>
        </pc:sldMkLst>
        <pc:spChg chg="mod">
          <ac:chgData name="Dominique RIGHETTO" userId="512fe077-82ad-424c-88a3-15e852b5861d" providerId="ADAL" clId="{7B29A387-81C3-4DC3-8DD1-E7E42D5484F3}" dt="2022-05-07T16:54:13.319" v="9688" actId="20577"/>
          <ac:spMkLst>
            <pc:docMk/>
            <pc:sldMk cId="3087517338" sldId="284"/>
            <ac:spMk id="3" creationId="{9D5232F9-FD00-464A-9F17-619C91AEF8F3}"/>
          </ac:spMkLst>
        </pc:spChg>
        <pc:picChg chg="add mod">
          <ac:chgData name="Dominique RIGHETTO" userId="512fe077-82ad-424c-88a3-15e852b5861d" providerId="ADAL" clId="{7B29A387-81C3-4DC3-8DD1-E7E42D5484F3}" dt="2022-05-07T16:33:38.478" v="9375" actId="14100"/>
          <ac:picMkLst>
            <pc:docMk/>
            <pc:sldMk cId="3087517338" sldId="284"/>
            <ac:picMk id="8" creationId="{E787DF93-F500-8341-DA0F-DAC288D9AF37}"/>
          </ac:picMkLst>
        </pc:picChg>
        <pc:picChg chg="del">
          <ac:chgData name="Dominique RIGHETTO" userId="512fe077-82ad-424c-88a3-15e852b5861d" providerId="ADAL" clId="{7B29A387-81C3-4DC3-8DD1-E7E42D5484F3}" dt="2022-05-07T16:09:09.872" v="8468" actId="478"/>
          <ac:picMkLst>
            <pc:docMk/>
            <pc:sldMk cId="3087517338" sldId="284"/>
            <ac:picMk id="9" creationId="{A71789D2-764C-49BF-72E6-775622EDF7BE}"/>
          </ac:picMkLst>
        </pc:picChg>
        <pc:picChg chg="add del mod">
          <ac:chgData name="Dominique RIGHETTO" userId="512fe077-82ad-424c-88a3-15e852b5861d" providerId="ADAL" clId="{7B29A387-81C3-4DC3-8DD1-E7E42D5484F3}" dt="2022-05-07T16:32:02.139" v="9365" actId="22"/>
          <ac:picMkLst>
            <pc:docMk/>
            <pc:sldMk cId="3087517338" sldId="284"/>
            <ac:picMk id="11" creationId="{6A31D726-320C-BB42-8647-8DBBF6D2B8C3}"/>
          </ac:picMkLst>
        </pc:picChg>
        <pc:picChg chg="add mod">
          <ac:chgData name="Dominique RIGHETTO" userId="512fe077-82ad-424c-88a3-15e852b5861d" providerId="ADAL" clId="{7B29A387-81C3-4DC3-8DD1-E7E42D5484F3}" dt="2022-05-07T16:32:54.611" v="9372" actId="1076"/>
          <ac:picMkLst>
            <pc:docMk/>
            <pc:sldMk cId="3087517338" sldId="284"/>
            <ac:picMk id="13" creationId="{5534311C-E429-F337-9A76-A1428D632954}"/>
          </ac:picMkLst>
        </pc:picChg>
        <pc:picChg chg="del">
          <ac:chgData name="Dominique RIGHETTO" userId="512fe077-82ad-424c-88a3-15e852b5861d" providerId="ADAL" clId="{7B29A387-81C3-4DC3-8DD1-E7E42D5484F3}" dt="2022-05-07T16:09:10.803" v="8469" actId="478"/>
          <ac:picMkLst>
            <pc:docMk/>
            <pc:sldMk cId="3087517338" sldId="284"/>
            <ac:picMk id="14" creationId="{94CB5735-C118-A36F-A294-FC1E356C0CDF}"/>
          </ac:picMkLst>
        </pc:picChg>
        <pc:cxnChg chg="add mod">
          <ac:chgData name="Dominique RIGHETTO" userId="512fe077-82ad-424c-88a3-15e852b5861d" providerId="ADAL" clId="{7B29A387-81C3-4DC3-8DD1-E7E42D5484F3}" dt="2022-05-07T16:33:44.231" v="9376" actId="14100"/>
          <ac:cxnSpMkLst>
            <pc:docMk/>
            <pc:sldMk cId="3087517338" sldId="284"/>
            <ac:cxnSpMk id="16" creationId="{5CC6FCD2-E253-CA04-A15E-2BACC97FE1D8}"/>
          </ac:cxnSpMkLst>
        </pc:cxnChg>
      </pc:sldChg>
      <pc:sldChg chg="addSp delSp modSp add mod ord modNotesTx">
        <pc:chgData name="Dominique RIGHETTO" userId="512fe077-82ad-424c-88a3-15e852b5861d" providerId="ADAL" clId="{7B29A387-81C3-4DC3-8DD1-E7E42D5484F3}" dt="2022-05-08T08:15:50.990" v="11151" actId="6549"/>
        <pc:sldMkLst>
          <pc:docMk/>
          <pc:sldMk cId="917970537" sldId="285"/>
        </pc:sldMkLst>
        <pc:spChg chg="mod">
          <ac:chgData name="Dominique RIGHETTO" userId="512fe077-82ad-424c-88a3-15e852b5861d" providerId="ADAL" clId="{7B29A387-81C3-4DC3-8DD1-E7E42D5484F3}" dt="2022-05-08T08:14:03.390" v="11147" actId="20577"/>
          <ac:spMkLst>
            <pc:docMk/>
            <pc:sldMk cId="917970537" sldId="285"/>
            <ac:spMk id="3" creationId="{9D5232F9-FD00-464A-9F17-619C91AEF8F3}"/>
          </ac:spMkLst>
        </pc:spChg>
        <pc:spChg chg="mod">
          <ac:chgData name="Dominique RIGHETTO" userId="512fe077-82ad-424c-88a3-15e852b5861d" providerId="ADAL" clId="{7B29A387-81C3-4DC3-8DD1-E7E42D5484F3}" dt="2022-05-08T07:38:04.118" v="10615" actId="1076"/>
          <ac:spMkLst>
            <pc:docMk/>
            <pc:sldMk cId="917970537" sldId="285"/>
            <ac:spMk id="9" creationId="{190EE589-918B-D0E2-5B74-11DD1A8B364B}"/>
          </ac:spMkLst>
        </pc:spChg>
        <pc:graphicFrameChg chg="del">
          <ac:chgData name="Dominique RIGHETTO" userId="512fe077-82ad-424c-88a3-15e852b5861d" providerId="ADAL" clId="{7B29A387-81C3-4DC3-8DD1-E7E42D5484F3}" dt="2022-05-08T07:22:02.536" v="9692" actId="478"/>
          <ac:graphicFrameMkLst>
            <pc:docMk/>
            <pc:sldMk cId="917970537" sldId="285"/>
            <ac:graphicFrameMk id="7" creationId="{B6C1DF45-6B28-5AA8-8DFD-6CBEBBCB4943}"/>
          </ac:graphicFrameMkLst>
        </pc:graphicFrameChg>
        <pc:graphicFrameChg chg="add mod modGraphic">
          <ac:chgData name="Dominique RIGHETTO" userId="512fe077-82ad-424c-88a3-15e852b5861d" providerId="ADAL" clId="{7B29A387-81C3-4DC3-8DD1-E7E42D5484F3}" dt="2022-05-08T07:40:46.258" v="10650" actId="20577"/>
          <ac:graphicFrameMkLst>
            <pc:docMk/>
            <pc:sldMk cId="917970537" sldId="285"/>
            <ac:graphicFrameMk id="8" creationId="{ACC8779B-58FF-CF0F-4009-1CCA34C4D589}"/>
          </ac:graphicFrameMkLst>
        </pc:graphicFrameChg>
      </pc:sldChg>
      <pc:sldChg chg="addSp delSp modSp add mod ord modNotesTx">
        <pc:chgData name="Dominique RIGHETTO" userId="512fe077-82ad-424c-88a3-15e852b5861d" providerId="ADAL" clId="{7B29A387-81C3-4DC3-8DD1-E7E42D5484F3}" dt="2022-05-08T08:15:48.527" v="11150" actId="6549"/>
        <pc:sldMkLst>
          <pc:docMk/>
          <pc:sldMk cId="2063821180" sldId="286"/>
        </pc:sldMkLst>
        <pc:spChg chg="del">
          <ac:chgData name="Dominique RIGHETTO" userId="512fe077-82ad-424c-88a3-15e852b5861d" providerId="ADAL" clId="{7B29A387-81C3-4DC3-8DD1-E7E42D5484F3}" dt="2022-05-08T07:41:28.070" v="10657" actId="478"/>
          <ac:spMkLst>
            <pc:docMk/>
            <pc:sldMk cId="2063821180" sldId="286"/>
            <ac:spMk id="3" creationId="{CD3E6DEF-6C89-0579-2882-237D829E23BE}"/>
          </ac:spMkLst>
        </pc:spChg>
        <pc:spChg chg="del">
          <ac:chgData name="Dominique RIGHETTO" userId="512fe077-82ad-424c-88a3-15e852b5861d" providerId="ADAL" clId="{7B29A387-81C3-4DC3-8DD1-E7E42D5484F3}" dt="2022-05-08T07:41:26.029" v="10655" actId="478"/>
          <ac:spMkLst>
            <pc:docMk/>
            <pc:sldMk cId="2063821180" sldId="286"/>
            <ac:spMk id="13" creationId="{10E4C1D0-CD58-2EDD-F4E7-5FB173BBE55F}"/>
          </ac:spMkLst>
        </pc:spChg>
        <pc:spChg chg="add mod">
          <ac:chgData name="Dominique RIGHETTO" userId="512fe077-82ad-424c-88a3-15e852b5861d" providerId="ADAL" clId="{7B29A387-81C3-4DC3-8DD1-E7E42D5484F3}" dt="2022-05-08T08:08:43.369" v="11074" actId="1076"/>
          <ac:spMkLst>
            <pc:docMk/>
            <pc:sldMk cId="2063821180" sldId="286"/>
            <ac:spMk id="16" creationId="{D40E963F-08A1-E46B-6878-660482F4692B}"/>
          </ac:spMkLst>
        </pc:spChg>
        <pc:spChg chg="mod">
          <ac:chgData name="Dominique RIGHETTO" userId="512fe077-82ad-424c-88a3-15e852b5861d" providerId="ADAL" clId="{7B29A387-81C3-4DC3-8DD1-E7E42D5484F3}" dt="2022-05-08T08:08:15.508" v="11070" actId="1076"/>
          <ac:spMkLst>
            <pc:docMk/>
            <pc:sldMk cId="2063821180" sldId="286"/>
            <ac:spMk id="17" creationId="{A91CE4A8-464A-688F-4552-7720ED35763B}"/>
          </ac:spMkLst>
        </pc:spChg>
        <pc:picChg chg="del">
          <ac:chgData name="Dominique RIGHETTO" userId="512fe077-82ad-424c-88a3-15e852b5861d" providerId="ADAL" clId="{7B29A387-81C3-4DC3-8DD1-E7E42D5484F3}" dt="2022-05-08T07:41:23.984" v="10654" actId="478"/>
          <ac:picMkLst>
            <pc:docMk/>
            <pc:sldMk cId="2063821180" sldId="286"/>
            <ac:picMk id="8" creationId="{611A05BC-D7B7-0940-6020-4FF50CC0A67C}"/>
          </ac:picMkLst>
        </pc:picChg>
        <pc:picChg chg="add del">
          <ac:chgData name="Dominique RIGHETTO" userId="512fe077-82ad-424c-88a3-15e852b5861d" providerId="ADAL" clId="{7B29A387-81C3-4DC3-8DD1-E7E42D5484F3}" dt="2022-05-08T07:46:18.902" v="10736" actId="478"/>
          <ac:picMkLst>
            <pc:docMk/>
            <pc:sldMk cId="2063821180" sldId="286"/>
            <ac:picMk id="9" creationId="{35306B91-7C2F-F83F-9B03-778D40EF5A9E}"/>
          </ac:picMkLst>
        </pc:picChg>
        <pc:picChg chg="add mod">
          <ac:chgData name="Dominique RIGHETTO" userId="512fe077-82ad-424c-88a3-15e852b5861d" providerId="ADAL" clId="{7B29A387-81C3-4DC3-8DD1-E7E42D5484F3}" dt="2022-05-08T07:49:01.171" v="10754" actId="1076"/>
          <ac:picMkLst>
            <pc:docMk/>
            <pc:sldMk cId="2063821180" sldId="286"/>
            <ac:picMk id="11" creationId="{5F71C8A5-D03B-A582-861E-DB0EF5BFEF43}"/>
          </ac:picMkLst>
        </pc:picChg>
        <pc:picChg chg="del">
          <ac:chgData name="Dominique RIGHETTO" userId="512fe077-82ad-424c-88a3-15e852b5861d" providerId="ADAL" clId="{7B29A387-81C3-4DC3-8DD1-E7E42D5484F3}" dt="2022-05-08T07:41:26.984" v="10656" actId="478"/>
          <ac:picMkLst>
            <pc:docMk/>
            <pc:sldMk cId="2063821180" sldId="286"/>
            <ac:picMk id="12" creationId="{375D11D0-874F-E0AC-66DD-93BF75CDF52A}"/>
          </ac:picMkLst>
        </pc:picChg>
        <pc:picChg chg="add mod">
          <ac:chgData name="Dominique RIGHETTO" userId="512fe077-82ad-424c-88a3-15e852b5861d" providerId="ADAL" clId="{7B29A387-81C3-4DC3-8DD1-E7E42D5484F3}" dt="2022-05-08T07:48:57.961" v="10753" actId="1076"/>
          <ac:picMkLst>
            <pc:docMk/>
            <pc:sldMk cId="2063821180" sldId="286"/>
            <ac:picMk id="15" creationId="{B57772A6-1BF6-F045-6544-EFB91A03A1FB}"/>
          </ac:picMkLst>
        </pc:picChg>
      </pc:sldChg>
      <pc:sldChg chg="addSp delSp modSp add mod modNotesTx">
        <pc:chgData name="Dominique RIGHETTO" userId="512fe077-82ad-424c-88a3-15e852b5861d" providerId="ADAL" clId="{7B29A387-81C3-4DC3-8DD1-E7E42D5484F3}" dt="2022-05-08T08:45:45.369" v="12133" actId="20577"/>
        <pc:sldMkLst>
          <pc:docMk/>
          <pc:sldMk cId="4111348077" sldId="287"/>
        </pc:sldMkLst>
        <pc:spChg chg="mod ord">
          <ac:chgData name="Dominique RIGHETTO" userId="512fe077-82ad-424c-88a3-15e852b5861d" providerId="ADAL" clId="{7B29A387-81C3-4DC3-8DD1-E7E42D5484F3}" dt="2022-05-08T08:07:08.099" v="11041" actId="33524"/>
          <ac:spMkLst>
            <pc:docMk/>
            <pc:sldMk cId="4111348077" sldId="287"/>
            <ac:spMk id="16" creationId="{D40E963F-08A1-E46B-6878-660482F4692B}"/>
          </ac:spMkLst>
        </pc:spChg>
        <pc:spChg chg="mod">
          <ac:chgData name="Dominique RIGHETTO" userId="512fe077-82ad-424c-88a3-15e852b5861d" providerId="ADAL" clId="{7B29A387-81C3-4DC3-8DD1-E7E42D5484F3}" dt="2022-05-08T08:45:45.369" v="12133" actId="20577"/>
          <ac:spMkLst>
            <pc:docMk/>
            <pc:sldMk cId="4111348077" sldId="287"/>
            <ac:spMk id="17" creationId="{A91CE4A8-464A-688F-4552-7720ED35763B}"/>
          </ac:spMkLst>
        </pc:spChg>
        <pc:picChg chg="add mod">
          <ac:chgData name="Dominique RIGHETTO" userId="512fe077-82ad-424c-88a3-15e852b5861d" providerId="ADAL" clId="{7B29A387-81C3-4DC3-8DD1-E7E42D5484F3}" dt="2022-05-08T08:05:25.949" v="11030" actId="14100"/>
          <ac:picMkLst>
            <pc:docMk/>
            <pc:sldMk cId="4111348077" sldId="287"/>
            <ac:picMk id="7" creationId="{B01C0BE3-F7AE-B846-9760-A45EBFEE3707}"/>
          </ac:picMkLst>
        </pc:picChg>
        <pc:picChg chg="add mod">
          <ac:chgData name="Dominique RIGHETTO" userId="512fe077-82ad-424c-88a3-15e852b5861d" providerId="ADAL" clId="{7B29A387-81C3-4DC3-8DD1-E7E42D5484F3}" dt="2022-05-08T08:07:00.375" v="11040" actId="1076"/>
          <ac:picMkLst>
            <pc:docMk/>
            <pc:sldMk cId="4111348077" sldId="287"/>
            <ac:picMk id="9" creationId="{B0A72751-FC0B-3DEB-D358-B628F33D6769}"/>
          </ac:picMkLst>
        </pc:picChg>
        <pc:picChg chg="del">
          <ac:chgData name="Dominique RIGHETTO" userId="512fe077-82ad-424c-88a3-15e852b5861d" providerId="ADAL" clId="{7B29A387-81C3-4DC3-8DD1-E7E42D5484F3}" dt="2022-05-08T08:03:44.587" v="10988" actId="478"/>
          <ac:picMkLst>
            <pc:docMk/>
            <pc:sldMk cId="4111348077" sldId="287"/>
            <ac:picMk id="11" creationId="{5F71C8A5-D03B-A582-861E-DB0EF5BFEF43}"/>
          </ac:picMkLst>
        </pc:picChg>
        <pc:picChg chg="add mod">
          <ac:chgData name="Dominique RIGHETTO" userId="512fe077-82ad-424c-88a3-15e852b5861d" providerId="ADAL" clId="{7B29A387-81C3-4DC3-8DD1-E7E42D5484F3}" dt="2022-05-08T08:06:21.578" v="11037" actId="1076"/>
          <ac:picMkLst>
            <pc:docMk/>
            <pc:sldMk cId="4111348077" sldId="287"/>
            <ac:picMk id="12" creationId="{23EA0BA6-8441-3A1B-B783-A63CBB1420BD}"/>
          </ac:picMkLst>
        </pc:picChg>
        <pc:picChg chg="del">
          <ac:chgData name="Dominique RIGHETTO" userId="512fe077-82ad-424c-88a3-15e852b5861d" providerId="ADAL" clId="{7B29A387-81C3-4DC3-8DD1-E7E42D5484F3}" dt="2022-05-08T08:03:47.436" v="10989" actId="478"/>
          <ac:picMkLst>
            <pc:docMk/>
            <pc:sldMk cId="4111348077" sldId="287"/>
            <ac:picMk id="15" creationId="{B57772A6-1BF6-F045-6544-EFB91A03A1FB}"/>
          </ac:picMkLst>
        </pc:picChg>
        <pc:cxnChg chg="add mod">
          <ac:chgData name="Dominique RIGHETTO" userId="512fe077-82ad-424c-88a3-15e852b5861d" providerId="ADAL" clId="{7B29A387-81C3-4DC3-8DD1-E7E42D5484F3}" dt="2022-05-08T08:06:34.272" v="11039" actId="13822"/>
          <ac:cxnSpMkLst>
            <pc:docMk/>
            <pc:sldMk cId="4111348077" sldId="287"/>
            <ac:cxnSpMk id="14" creationId="{C99F6DB2-8544-EE94-8036-9DD5749EEE12}"/>
          </ac:cxnSpMkLst>
        </pc:cxnChg>
      </pc:sldChg>
      <pc:sldChg chg="addSp delSp modSp add mod ord modNotesTx">
        <pc:chgData name="Dominique RIGHETTO" userId="512fe077-82ad-424c-88a3-15e852b5861d" providerId="ADAL" clId="{7B29A387-81C3-4DC3-8DD1-E7E42D5484F3}" dt="2022-05-08T08:15:44.024" v="11148" actId="6549"/>
        <pc:sldMkLst>
          <pc:docMk/>
          <pc:sldMk cId="4144179442" sldId="288"/>
        </pc:sldMkLst>
        <pc:spChg chg="mod">
          <ac:chgData name="Dominique RIGHETTO" userId="512fe077-82ad-424c-88a3-15e852b5861d" providerId="ADAL" clId="{7B29A387-81C3-4DC3-8DD1-E7E42D5484F3}" dt="2022-05-08T08:13:11.030" v="11142" actId="1076"/>
          <ac:spMkLst>
            <pc:docMk/>
            <pc:sldMk cId="4144179442" sldId="288"/>
            <ac:spMk id="16" creationId="{D40E963F-08A1-E46B-6878-660482F4692B}"/>
          </ac:spMkLst>
        </pc:spChg>
        <pc:spChg chg="mod">
          <ac:chgData name="Dominique RIGHETTO" userId="512fe077-82ad-424c-88a3-15e852b5861d" providerId="ADAL" clId="{7B29A387-81C3-4DC3-8DD1-E7E42D5484F3}" dt="2022-05-08T08:13:33.160" v="11143" actId="6549"/>
          <ac:spMkLst>
            <pc:docMk/>
            <pc:sldMk cId="4144179442" sldId="288"/>
            <ac:spMk id="17" creationId="{A91CE4A8-464A-688F-4552-7720ED35763B}"/>
          </ac:spMkLst>
        </pc:spChg>
        <pc:picChg chg="add mod ord">
          <ac:chgData name="Dominique RIGHETTO" userId="512fe077-82ad-424c-88a3-15e852b5861d" providerId="ADAL" clId="{7B29A387-81C3-4DC3-8DD1-E7E42D5484F3}" dt="2022-05-08T08:12:35.271" v="11080" actId="167"/>
          <ac:picMkLst>
            <pc:docMk/>
            <pc:sldMk cId="4144179442" sldId="288"/>
            <ac:picMk id="7" creationId="{ACDF07EA-A6FB-EF79-352E-A25AEABE76F2}"/>
          </ac:picMkLst>
        </pc:picChg>
        <pc:picChg chg="del">
          <ac:chgData name="Dominique RIGHETTO" userId="512fe077-82ad-424c-88a3-15e852b5861d" providerId="ADAL" clId="{7B29A387-81C3-4DC3-8DD1-E7E42D5484F3}" dt="2022-05-08T08:12:21.903" v="11075" actId="478"/>
          <ac:picMkLst>
            <pc:docMk/>
            <pc:sldMk cId="4144179442" sldId="288"/>
            <ac:picMk id="11" creationId="{5F71C8A5-D03B-A582-861E-DB0EF5BFEF43}"/>
          </ac:picMkLst>
        </pc:picChg>
        <pc:picChg chg="del">
          <ac:chgData name="Dominique RIGHETTO" userId="512fe077-82ad-424c-88a3-15e852b5861d" providerId="ADAL" clId="{7B29A387-81C3-4DC3-8DD1-E7E42D5484F3}" dt="2022-05-08T08:12:24.201" v="11076" actId="478"/>
          <ac:picMkLst>
            <pc:docMk/>
            <pc:sldMk cId="4144179442" sldId="288"/>
            <ac:picMk id="15" creationId="{B57772A6-1BF6-F045-6544-EFB91A03A1FB}"/>
          </ac:picMkLst>
        </pc:picChg>
      </pc:sldChg>
      <pc:sldChg chg="add del">
        <pc:chgData name="Dominique RIGHETTO" userId="512fe077-82ad-424c-88a3-15e852b5861d" providerId="ADAL" clId="{7B29A387-81C3-4DC3-8DD1-E7E42D5484F3}" dt="2022-05-08T08:17:36.009" v="11166" actId="2890"/>
        <pc:sldMkLst>
          <pc:docMk/>
          <pc:sldMk cId="335182709" sldId="289"/>
        </pc:sldMkLst>
      </pc:sldChg>
      <pc:sldChg chg="addSp delSp modSp add mod">
        <pc:chgData name="Dominique RIGHETTO" userId="512fe077-82ad-424c-88a3-15e852b5861d" providerId="ADAL" clId="{7B29A387-81C3-4DC3-8DD1-E7E42D5484F3}" dt="2022-05-08T09:30:39.906" v="12302" actId="15"/>
        <pc:sldMkLst>
          <pc:docMk/>
          <pc:sldMk cId="2365769606" sldId="289"/>
        </pc:sldMkLst>
        <pc:spChg chg="mod">
          <ac:chgData name="Dominique RIGHETTO" userId="512fe077-82ad-424c-88a3-15e852b5861d" providerId="ADAL" clId="{7B29A387-81C3-4DC3-8DD1-E7E42D5484F3}" dt="2022-05-08T09:30:20.433" v="12301" actId="20577"/>
          <ac:spMkLst>
            <pc:docMk/>
            <pc:sldMk cId="2365769606" sldId="289"/>
            <ac:spMk id="2" creationId="{0A32731C-311B-46F7-A865-6C3AF6B09A47}"/>
          </ac:spMkLst>
        </pc:spChg>
        <pc:spChg chg="del">
          <ac:chgData name="Dominique RIGHETTO" userId="512fe077-82ad-424c-88a3-15e852b5861d" providerId="ADAL" clId="{7B29A387-81C3-4DC3-8DD1-E7E42D5484F3}" dt="2022-05-08T08:18:04.454" v="11192" actId="478"/>
          <ac:spMkLst>
            <pc:docMk/>
            <pc:sldMk cId="2365769606" sldId="289"/>
            <ac:spMk id="16" creationId="{D40E963F-08A1-E46B-6878-660482F4692B}"/>
          </ac:spMkLst>
        </pc:spChg>
        <pc:spChg chg="mod">
          <ac:chgData name="Dominique RIGHETTO" userId="512fe077-82ad-424c-88a3-15e852b5861d" providerId="ADAL" clId="{7B29A387-81C3-4DC3-8DD1-E7E42D5484F3}" dt="2022-05-08T09:30:39.906" v="12302" actId="15"/>
          <ac:spMkLst>
            <pc:docMk/>
            <pc:sldMk cId="2365769606" sldId="289"/>
            <ac:spMk id="17" creationId="{A91CE4A8-464A-688F-4552-7720ED35763B}"/>
          </ac:spMkLst>
        </pc:spChg>
        <pc:picChg chg="del">
          <ac:chgData name="Dominique RIGHETTO" userId="512fe077-82ad-424c-88a3-15e852b5861d" providerId="ADAL" clId="{7B29A387-81C3-4DC3-8DD1-E7E42D5484F3}" dt="2022-05-08T08:18:02.561" v="11191" actId="478"/>
          <ac:picMkLst>
            <pc:docMk/>
            <pc:sldMk cId="2365769606" sldId="289"/>
            <ac:picMk id="7" creationId="{ACDF07EA-A6FB-EF79-352E-A25AEABE76F2}"/>
          </ac:picMkLst>
        </pc:picChg>
        <pc:picChg chg="add del mod">
          <ac:chgData name="Dominique RIGHETTO" userId="512fe077-82ad-424c-88a3-15e852b5861d" providerId="ADAL" clId="{7B29A387-81C3-4DC3-8DD1-E7E42D5484F3}" dt="2022-05-08T09:28:15.464" v="12197" actId="478"/>
          <ac:picMkLst>
            <pc:docMk/>
            <pc:sldMk cId="2365769606" sldId="289"/>
            <ac:picMk id="8" creationId="{C2152464-0641-2FB6-560B-A57C164A5822}"/>
          </ac:picMkLst>
        </pc:picChg>
        <pc:picChg chg="add del mod">
          <ac:chgData name="Dominique RIGHETTO" userId="512fe077-82ad-424c-88a3-15e852b5861d" providerId="ADAL" clId="{7B29A387-81C3-4DC3-8DD1-E7E42D5484F3}" dt="2022-05-08T09:28:16.912" v="12198" actId="478"/>
          <ac:picMkLst>
            <pc:docMk/>
            <pc:sldMk cId="2365769606" sldId="289"/>
            <ac:picMk id="10" creationId="{8AE3D71D-62FB-363B-207B-C8D5B9F35498}"/>
          </ac:picMkLst>
        </pc:picChg>
      </pc:sldChg>
      <pc:sldChg chg="modSp add mod">
        <pc:chgData name="Dominique RIGHETTO" userId="512fe077-82ad-424c-88a3-15e852b5861d" providerId="ADAL" clId="{7B29A387-81C3-4DC3-8DD1-E7E42D5484F3}" dt="2022-05-08T08:48:05.905" v="12149" actId="20577"/>
        <pc:sldMkLst>
          <pc:docMk/>
          <pc:sldMk cId="1219825491" sldId="290"/>
        </pc:sldMkLst>
        <pc:spChg chg="mod">
          <ac:chgData name="Dominique RIGHETTO" userId="512fe077-82ad-424c-88a3-15e852b5861d" providerId="ADAL" clId="{7B29A387-81C3-4DC3-8DD1-E7E42D5484F3}" dt="2022-05-08T08:48:05.905" v="12149" actId="20577"/>
          <ac:spMkLst>
            <pc:docMk/>
            <pc:sldMk cId="1219825491" sldId="290"/>
            <ac:spMk id="2" creationId="{0A32731C-311B-46F7-A865-6C3AF6B09A47}"/>
          </ac:spMkLst>
        </pc:spChg>
        <pc:spChg chg="mod">
          <ac:chgData name="Dominique RIGHETTO" userId="512fe077-82ad-424c-88a3-15e852b5861d" providerId="ADAL" clId="{7B29A387-81C3-4DC3-8DD1-E7E42D5484F3}" dt="2022-05-08T08:29:11.646" v="12008" actId="14100"/>
          <ac:spMkLst>
            <pc:docMk/>
            <pc:sldMk cId="1219825491" sldId="290"/>
            <ac:spMk id="17" creationId="{A91CE4A8-464A-688F-4552-7720ED35763B}"/>
          </ac:spMkLst>
        </pc:spChg>
      </pc:sldChg>
      <pc:sldChg chg="addSp delSp modSp add mod">
        <pc:chgData name="Dominique RIGHETTO" userId="512fe077-82ad-424c-88a3-15e852b5861d" providerId="ADAL" clId="{7B29A387-81C3-4DC3-8DD1-E7E42D5484F3}" dt="2022-05-08T08:36:22.271" v="12072" actId="1076"/>
        <pc:sldMkLst>
          <pc:docMk/>
          <pc:sldMk cId="815263422" sldId="291"/>
        </pc:sldMkLst>
        <pc:spChg chg="add mod">
          <ac:chgData name="Dominique RIGHETTO" userId="512fe077-82ad-424c-88a3-15e852b5861d" providerId="ADAL" clId="{7B29A387-81C3-4DC3-8DD1-E7E42D5484F3}" dt="2022-05-08T08:36:22.271" v="12072" actId="1076"/>
          <ac:spMkLst>
            <pc:docMk/>
            <pc:sldMk cId="815263422" sldId="291"/>
            <ac:spMk id="9" creationId="{6AED409B-7B8D-28A2-CAD9-3CABA4F91B4D}"/>
          </ac:spMkLst>
        </pc:spChg>
        <pc:spChg chg="del">
          <ac:chgData name="Dominique RIGHETTO" userId="512fe077-82ad-424c-88a3-15e852b5861d" providerId="ADAL" clId="{7B29A387-81C3-4DC3-8DD1-E7E42D5484F3}" dt="2022-05-08T08:34:53.706" v="12064" actId="478"/>
          <ac:spMkLst>
            <pc:docMk/>
            <pc:sldMk cId="815263422" sldId="291"/>
            <ac:spMk id="16" creationId="{D40E963F-08A1-E46B-6878-660482F4692B}"/>
          </ac:spMkLst>
        </pc:spChg>
        <pc:spChg chg="del">
          <ac:chgData name="Dominique RIGHETTO" userId="512fe077-82ad-424c-88a3-15e852b5861d" providerId="ADAL" clId="{7B29A387-81C3-4DC3-8DD1-E7E42D5484F3}" dt="2022-05-08T08:34:56.606" v="12065" actId="478"/>
          <ac:spMkLst>
            <pc:docMk/>
            <pc:sldMk cId="815263422" sldId="291"/>
            <ac:spMk id="17" creationId="{A91CE4A8-464A-688F-4552-7720ED35763B}"/>
          </ac:spMkLst>
        </pc:spChg>
        <pc:picChg chg="del">
          <ac:chgData name="Dominique RIGHETTO" userId="512fe077-82ad-424c-88a3-15e852b5861d" providerId="ADAL" clId="{7B29A387-81C3-4DC3-8DD1-E7E42D5484F3}" dt="2022-05-08T08:34:51.650" v="12063" actId="478"/>
          <ac:picMkLst>
            <pc:docMk/>
            <pc:sldMk cId="815263422" sldId="291"/>
            <ac:picMk id="7" creationId="{ACDF07EA-A6FB-EF79-352E-A25AEABE76F2}"/>
          </ac:picMkLst>
        </pc:picChg>
        <pc:picChg chg="add mod">
          <ac:chgData name="Dominique RIGHETTO" userId="512fe077-82ad-424c-88a3-15e852b5861d" providerId="ADAL" clId="{7B29A387-81C3-4DC3-8DD1-E7E42D5484F3}" dt="2022-05-08T08:35:50.548" v="12068" actId="1076"/>
          <ac:picMkLst>
            <pc:docMk/>
            <pc:sldMk cId="815263422" sldId="291"/>
            <ac:picMk id="8" creationId="{8268DC32-67F9-6CFC-4EB9-D958B69D4D16}"/>
          </ac:picMkLst>
        </pc:picChg>
      </pc:sldChg>
      <pc:sldChg chg="addSp delSp modSp add mod">
        <pc:chgData name="Dominique RIGHETTO" userId="512fe077-82ad-424c-88a3-15e852b5861d" providerId="ADAL" clId="{7B29A387-81C3-4DC3-8DD1-E7E42D5484F3}" dt="2022-05-08T08:51:16.389" v="12174" actId="1076"/>
        <pc:sldMkLst>
          <pc:docMk/>
          <pc:sldMk cId="1092469396" sldId="292"/>
        </pc:sldMkLst>
        <pc:spChg chg="mod">
          <ac:chgData name="Dominique RIGHETTO" userId="512fe077-82ad-424c-88a3-15e852b5861d" providerId="ADAL" clId="{7B29A387-81C3-4DC3-8DD1-E7E42D5484F3}" dt="2022-05-08T08:49:44.857" v="12164" actId="20577"/>
          <ac:spMkLst>
            <pc:docMk/>
            <pc:sldMk cId="1092469396" sldId="292"/>
            <ac:spMk id="2" creationId="{0A32731C-311B-46F7-A865-6C3AF6B09A47}"/>
          </ac:spMkLst>
        </pc:spChg>
        <pc:spChg chg="add mod">
          <ac:chgData name="Dominique RIGHETTO" userId="512fe077-82ad-424c-88a3-15e852b5861d" providerId="ADAL" clId="{7B29A387-81C3-4DC3-8DD1-E7E42D5484F3}" dt="2022-05-08T08:51:16.389" v="12174" actId="1076"/>
          <ac:spMkLst>
            <pc:docMk/>
            <pc:sldMk cId="1092469396" sldId="292"/>
            <ac:spMk id="8" creationId="{CCEAEA87-387A-236C-0E57-504957A6CD11}"/>
          </ac:spMkLst>
        </pc:spChg>
        <pc:spChg chg="del">
          <ac:chgData name="Dominique RIGHETTO" userId="512fe077-82ad-424c-88a3-15e852b5861d" providerId="ADAL" clId="{7B29A387-81C3-4DC3-8DD1-E7E42D5484F3}" dt="2022-05-08T08:49:48.876" v="12165" actId="478"/>
          <ac:spMkLst>
            <pc:docMk/>
            <pc:sldMk cId="1092469396" sldId="292"/>
            <ac:spMk id="17" creationId="{A91CE4A8-464A-688F-4552-7720ED35763B}"/>
          </ac:spMkLst>
        </pc:spChg>
        <pc:picChg chg="add mod">
          <ac:chgData name="Dominique RIGHETTO" userId="512fe077-82ad-424c-88a3-15e852b5861d" providerId="ADAL" clId="{7B29A387-81C3-4DC3-8DD1-E7E42D5484F3}" dt="2022-05-08T08:50:04.008" v="12170" actId="1076"/>
          <ac:picMkLst>
            <pc:docMk/>
            <pc:sldMk cId="1092469396" sldId="292"/>
            <ac:picMk id="7" creationId="{53A0DAD0-51B2-CF47-317F-C41F0AE5173C}"/>
          </ac:picMkLst>
        </pc:picChg>
      </pc:sldChg>
      <pc:sldChg chg="add">
        <pc:chgData name="Dominique RIGHETTO" userId="512fe077-82ad-424c-88a3-15e852b5861d" providerId="ADAL" clId="{7B29A387-81C3-4DC3-8DD1-E7E42D5484F3}" dt="2022-05-08T09:28:00.572" v="12175" actId="2890"/>
        <pc:sldMkLst>
          <pc:docMk/>
          <pc:sldMk cId="1969356322" sldId="293"/>
        </pc:sldMkLst>
      </pc:sldChg>
      <pc:sldChg chg="add mod modShow">
        <pc:chgData name="Dominique RIGHETTO" userId="512fe077-82ad-424c-88a3-15e852b5861d" providerId="ADAL" clId="{7B29A387-81C3-4DC3-8DD1-E7E42D5484F3}" dt="2022-05-15T14:50:52.722" v="12519" actId="729"/>
        <pc:sldMkLst>
          <pc:docMk/>
          <pc:sldMk cId="927322962" sldId="29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5/15/2022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eveloper.mozilla.org/en-US/docs/Web/HTTP/Headers/Set-Cookie/SameSite"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publicsuffix.org/list/"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veloper.mozilla.org/en-US/docs/Web/HTTP/Headers/Set-Cookie/SameSite"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publicsuffix.org/list/"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Informally, a </a:t>
            </a:r>
            <a:r>
              <a:rPr lang="en-US" i="1" dirty="0"/>
              <a:t>site</a:t>
            </a:r>
            <a:r>
              <a:rPr lang="en-US" dirty="0"/>
              <a:t> is a website, which is a collection of web pages, served from the same domain, and maintained by a single organization.</a:t>
            </a:r>
          </a:p>
          <a:p>
            <a:endParaRPr lang="en-US" dirty="0"/>
          </a:p>
          <a:p>
            <a:r>
              <a:rPr lang="en-US" dirty="0"/>
              <a:t>Browsers sometimes need to distinguish precisely between different sites. For example, the browser must only send </a:t>
            </a:r>
            <a:r>
              <a:rPr lang="en-US" dirty="0">
                <a:hlinkClick r:id="rId3"/>
              </a:rPr>
              <a:t>SameSite</a:t>
            </a:r>
            <a:r>
              <a:rPr lang="en-US" dirty="0"/>
              <a:t> cookies to the same site that set them.</a:t>
            </a:r>
          </a:p>
          <a:p>
            <a:endParaRPr lang="en-US" dirty="0"/>
          </a:p>
          <a:p>
            <a:r>
              <a:rPr lang="en-US" dirty="0"/>
              <a:t>For this more precise definition a site is determined by the </a:t>
            </a:r>
            <a:r>
              <a:rPr lang="en-US" i="1" dirty="0"/>
              <a:t>registrable domain</a:t>
            </a:r>
            <a:r>
              <a:rPr lang="en-US" dirty="0"/>
              <a:t> portion of the domain name. The registrable domain consists of an entry in the </a:t>
            </a:r>
            <a:r>
              <a:rPr lang="en-US" dirty="0">
                <a:hlinkClick r:id="rId4"/>
              </a:rPr>
              <a:t>Public Suffix List</a:t>
            </a:r>
            <a:r>
              <a:rPr lang="en-US" dirty="0"/>
              <a:t> plus the portion of the domain name just before it. This means that, for example, theguardian.co.uk, sussex.ac.uk, and bookshop.org are all registrable domains.</a:t>
            </a:r>
          </a:p>
          <a:p>
            <a:endParaRPr lang="en-US" dirty="0"/>
          </a:p>
          <a:p>
            <a:r>
              <a:rPr lang="en-US" dirty="0"/>
              <a:t>According to this definition, support.mozilla.org and developer.mozilla.org are part of the same site, because mozilla.org is a registrable domain.</a:t>
            </a: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780566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29</a:t>
            </a:fld>
            <a:endParaRPr lang="en-US" dirty="0"/>
          </a:p>
        </p:txBody>
      </p:sp>
    </p:spTree>
    <p:extLst>
      <p:ext uri="{BB962C8B-B14F-4D97-AF65-F5344CB8AC3E}">
        <p14:creationId xmlns:p14="http://schemas.microsoft.com/office/powerpoint/2010/main" val="3141969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30</a:t>
            </a:fld>
            <a:endParaRPr lang="en-US" dirty="0"/>
          </a:p>
        </p:txBody>
      </p:sp>
    </p:spTree>
    <p:extLst>
      <p:ext uri="{BB962C8B-B14F-4D97-AF65-F5344CB8AC3E}">
        <p14:creationId xmlns:p14="http://schemas.microsoft.com/office/powerpoint/2010/main" val="4245190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31</a:t>
            </a:fld>
            <a:endParaRPr lang="en-US" dirty="0"/>
          </a:p>
        </p:txBody>
      </p:sp>
    </p:spTree>
    <p:extLst>
      <p:ext uri="{BB962C8B-B14F-4D97-AF65-F5344CB8AC3E}">
        <p14:creationId xmlns:p14="http://schemas.microsoft.com/office/powerpoint/2010/main" val="2332948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32</a:t>
            </a:fld>
            <a:endParaRPr lang="en-US" dirty="0"/>
          </a:p>
        </p:txBody>
      </p:sp>
    </p:spTree>
    <p:extLst>
      <p:ext uri="{BB962C8B-B14F-4D97-AF65-F5344CB8AC3E}">
        <p14:creationId xmlns:p14="http://schemas.microsoft.com/office/powerpoint/2010/main" val="267289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33</a:t>
            </a:fld>
            <a:endParaRPr lang="en-US" dirty="0"/>
          </a:p>
        </p:txBody>
      </p:sp>
    </p:spTree>
    <p:extLst>
      <p:ext uri="{BB962C8B-B14F-4D97-AF65-F5344CB8AC3E}">
        <p14:creationId xmlns:p14="http://schemas.microsoft.com/office/powerpoint/2010/main" val="1578470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34</a:t>
            </a:fld>
            <a:endParaRPr lang="en-US" dirty="0"/>
          </a:p>
        </p:txBody>
      </p:sp>
    </p:spTree>
    <p:extLst>
      <p:ext uri="{BB962C8B-B14F-4D97-AF65-F5344CB8AC3E}">
        <p14:creationId xmlns:p14="http://schemas.microsoft.com/office/powerpoint/2010/main" val="948952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35</a:t>
            </a:fld>
            <a:endParaRPr lang="en-US" dirty="0"/>
          </a:p>
        </p:txBody>
      </p:sp>
    </p:spTree>
    <p:extLst>
      <p:ext uri="{BB962C8B-B14F-4D97-AF65-F5344CB8AC3E}">
        <p14:creationId xmlns:p14="http://schemas.microsoft.com/office/powerpoint/2010/main" val="8131929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36</a:t>
            </a:fld>
            <a:endParaRPr lang="en-US" dirty="0"/>
          </a:p>
        </p:txBody>
      </p:sp>
    </p:spTree>
    <p:extLst>
      <p:ext uri="{BB962C8B-B14F-4D97-AF65-F5344CB8AC3E}">
        <p14:creationId xmlns:p14="http://schemas.microsoft.com/office/powerpoint/2010/main" val="2365072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37</a:t>
            </a:fld>
            <a:endParaRPr lang="en-US" dirty="0"/>
          </a:p>
        </p:txBody>
      </p:sp>
    </p:spTree>
    <p:extLst>
      <p:ext uri="{BB962C8B-B14F-4D97-AF65-F5344CB8AC3E}">
        <p14:creationId xmlns:p14="http://schemas.microsoft.com/office/powerpoint/2010/main" val="365758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19</a:t>
            </a:fld>
            <a:endParaRPr lang="en-US" dirty="0"/>
          </a:p>
        </p:txBody>
      </p:sp>
    </p:spTree>
    <p:extLst>
      <p:ext uri="{BB962C8B-B14F-4D97-AF65-F5344CB8AC3E}">
        <p14:creationId xmlns:p14="http://schemas.microsoft.com/office/powerpoint/2010/main" val="324038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 </a:t>
            </a:r>
            <a:r>
              <a:rPr lang="en-US" i="1" dirty="0"/>
              <a:t>site</a:t>
            </a:r>
            <a:r>
              <a:rPr lang="en-US" dirty="0"/>
              <a:t> is a website, which is a collection of web pages, served from the same domain, and maintained by a single organization.</a:t>
            </a:r>
          </a:p>
          <a:p>
            <a:endParaRPr lang="en-US" dirty="0"/>
          </a:p>
          <a:p>
            <a:r>
              <a:rPr lang="en-US" dirty="0"/>
              <a:t>Browsers sometimes need to distinguish precisely between different sites. For example, the browser must only send </a:t>
            </a:r>
            <a:r>
              <a:rPr lang="en-US" dirty="0">
                <a:hlinkClick r:id="rId3"/>
              </a:rPr>
              <a:t>SameSite</a:t>
            </a:r>
            <a:r>
              <a:rPr lang="en-US" dirty="0"/>
              <a:t> cookies to the same site that set them.</a:t>
            </a:r>
          </a:p>
          <a:p>
            <a:endParaRPr lang="en-US" dirty="0"/>
          </a:p>
          <a:p>
            <a:r>
              <a:rPr lang="en-US" dirty="0"/>
              <a:t>For this more precise definition a site is determined by the </a:t>
            </a:r>
            <a:r>
              <a:rPr lang="en-US" i="1" dirty="0"/>
              <a:t>registrable domain</a:t>
            </a:r>
            <a:r>
              <a:rPr lang="en-US" dirty="0"/>
              <a:t> portion of the domain name. The registrable domain consists of an entry in the </a:t>
            </a:r>
            <a:r>
              <a:rPr lang="en-US" dirty="0">
                <a:hlinkClick r:id="rId4"/>
              </a:rPr>
              <a:t>Public Suffix List</a:t>
            </a:r>
            <a:r>
              <a:rPr lang="en-US" dirty="0"/>
              <a:t> plus the portion of the domain name just before it. This means that, for example, theguardian.co.uk, sussex.ac.uk, and bookshop.org are all registrable domains.</a:t>
            </a:r>
          </a:p>
          <a:p>
            <a:endParaRPr lang="en-US" dirty="0"/>
          </a:p>
          <a:p>
            <a:r>
              <a:rPr lang="en-US" dirty="0"/>
              <a:t>According to this definition, support.mozilla.org and developer.mozilla.org are part of the same site, because mozilla.org is a registrable domain.</a:t>
            </a: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20</a:t>
            </a:fld>
            <a:endParaRPr lang="en-US" dirty="0"/>
          </a:p>
        </p:txBody>
      </p:sp>
    </p:spTree>
    <p:extLst>
      <p:ext uri="{BB962C8B-B14F-4D97-AF65-F5344CB8AC3E}">
        <p14:creationId xmlns:p14="http://schemas.microsoft.com/office/powerpoint/2010/main" val="1106888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22</a:t>
            </a:fld>
            <a:endParaRPr lang="en-US" dirty="0"/>
          </a:p>
        </p:txBody>
      </p:sp>
    </p:spTree>
    <p:extLst>
      <p:ext uri="{BB962C8B-B14F-4D97-AF65-F5344CB8AC3E}">
        <p14:creationId xmlns:p14="http://schemas.microsoft.com/office/powerpoint/2010/main" val="2170596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23</a:t>
            </a:fld>
            <a:endParaRPr lang="en-US" dirty="0"/>
          </a:p>
        </p:txBody>
      </p:sp>
    </p:spTree>
    <p:extLst>
      <p:ext uri="{BB962C8B-B14F-4D97-AF65-F5344CB8AC3E}">
        <p14:creationId xmlns:p14="http://schemas.microsoft.com/office/powerpoint/2010/main" val="108114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24</a:t>
            </a:fld>
            <a:endParaRPr lang="en-US" dirty="0"/>
          </a:p>
        </p:txBody>
      </p:sp>
    </p:spTree>
    <p:extLst>
      <p:ext uri="{BB962C8B-B14F-4D97-AF65-F5344CB8AC3E}">
        <p14:creationId xmlns:p14="http://schemas.microsoft.com/office/powerpoint/2010/main" val="599843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25</a:t>
            </a:fld>
            <a:endParaRPr lang="en-US" dirty="0"/>
          </a:p>
        </p:txBody>
      </p:sp>
    </p:spTree>
    <p:extLst>
      <p:ext uri="{BB962C8B-B14F-4D97-AF65-F5344CB8AC3E}">
        <p14:creationId xmlns:p14="http://schemas.microsoft.com/office/powerpoint/2010/main" val="2932961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26</a:t>
            </a:fld>
            <a:endParaRPr lang="en-US" dirty="0"/>
          </a:p>
        </p:txBody>
      </p:sp>
    </p:spTree>
    <p:extLst>
      <p:ext uri="{BB962C8B-B14F-4D97-AF65-F5344CB8AC3E}">
        <p14:creationId xmlns:p14="http://schemas.microsoft.com/office/powerpoint/2010/main" val="2486651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27</a:t>
            </a:fld>
            <a:endParaRPr lang="en-US" dirty="0"/>
          </a:p>
        </p:txBody>
      </p:sp>
    </p:spTree>
    <p:extLst>
      <p:ext uri="{BB962C8B-B14F-4D97-AF65-F5344CB8AC3E}">
        <p14:creationId xmlns:p14="http://schemas.microsoft.com/office/powerpoint/2010/main" val="21106599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chromiumdash.appspot.com/schedule"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hyperlink" Target="http://www.picturequotes.com/who-are-you-gonna-call-ghostbusters-quote-346897" TargetMode="External"/><Relationship Id="rId1" Type="http://schemas.openxmlformats.org/officeDocument/2006/relationships/slideLayout" Target="../slideLayouts/slideLayout3.xml"/><Relationship Id="rId4" Type="http://schemas.openxmlformats.org/officeDocument/2006/relationships/image" Target="../media/image24.jp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owasp.org/www-project-secure-headers/"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owasp.org/www-project-secure-headers/#http-strict-transport-security"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hyperlink" Target="https://righettod.eu/" TargetMode="External"/><Relationship Id="rId4" Type="http://schemas.openxmlformats.org/officeDocument/2006/relationships/hyperlink" Target="http://righettod.eu/"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caniuse.com/stricttransportsecurity"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en.wikipedia.org/wiki/Phishing" TargetMode="Externa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hyperlink" Target="https://owasp.org/www-project-secure-headers/#cross-origin-resource-policy"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https://developer.mozilla.org/en-US/docs/Glossary/Site"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hyperlink" Target="https://gs.statcounter.com/browser-market-share" TargetMode="External"/><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caniuse.com/mdn-http_headers_cross-origin-resource-policy"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owasp.org/www-project-secure-headers/#clear-site-data"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https://caniuse.com/mdn-http_headers_clear-site-data_executioncontexts" TargetMode="External"/><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caniuse.com/mdn-http_headers_clear-site-data_cache"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caniuse.com/mdn-http_headers_clear-site-data_cookies"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caniuse.com/mdn-http_headers_clear-site-data_storage"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hyperlink" Target="https://cwe.mitre.org/data/definitions/79.html" TargetMode="External"/><Relationship Id="rId2" Type="http://schemas.openxmlformats.org/officeDocument/2006/relationships/hyperlink" Target="https://portswigger.net/web-security/cross-site-scripting" TargetMode="External"/><Relationship Id="rId1" Type="http://schemas.openxmlformats.org/officeDocument/2006/relationships/slideLayout" Target="../slideLayouts/slideLayout3.xml"/><Relationship Id="rId5" Type="http://schemas.openxmlformats.org/officeDocument/2006/relationships/image" Target="../media/image47.png"/><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hyperlink" Target="https://owasp.org/www-project-secure-headers/#content-security-policy"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content-security-policy.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52.png"/><Relationship Id="rId4" Type="http://schemas.openxmlformats.org/officeDocument/2006/relationships/image" Target="../media/image51.png"/></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caniuse.com/mdn-http_headers_csp_content-security-policy"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righettod/voxxeddays-lux-2022/blob/main/DemoSTS.mp4"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github.com/righettod/voxxeddays-lux-2022/blob/main/DemoCSP.mp4" TargetMode="External"/><Relationship Id="rId5" Type="http://schemas.openxmlformats.org/officeDocument/2006/relationships/hyperlink" Target="https://github.com/righettod/voxxeddays-lux-2022/blob/main/DemoCSD.mp4" TargetMode="External"/><Relationship Id="rId4" Type="http://schemas.openxmlformats.org/officeDocument/2006/relationships/hyperlink" Target="https://github.com/righettod/voxxeddays-lux-2022/blob/main/DemoCORP.mp4"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owasp.org/www-project-secure-headers/"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55.png"/></Relationships>
</file>

<file path=ppt/slides/_rels/slide36.xml.rels><?xml version="1.0" encoding="UTF-8" standalone="yes"?>
<Relationships xmlns="http://schemas.openxmlformats.org/package/2006/relationships"><Relationship Id="rId8" Type="http://schemas.openxmlformats.org/officeDocument/2006/relationships/hyperlink" Target="https://cheatsheetseries.owasp.org/cheatsheets/Content_Security_Policy_Cheat_Sheet.html" TargetMode="External"/><Relationship Id="rId3" Type="http://schemas.openxmlformats.org/officeDocument/2006/relationships/hyperlink" Target="https://owasp.org/www-project-secure-headers/#http-strict-transport-security" TargetMode="External"/><Relationship Id="rId7" Type="http://schemas.openxmlformats.org/officeDocument/2006/relationships/hyperlink" Target="https://content-security-policy.com/"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owasp.org/www-project-secure-headers/#content-security-policy" TargetMode="External"/><Relationship Id="rId11" Type="http://schemas.openxmlformats.org/officeDocument/2006/relationships/hyperlink" Target="https://owasp.org/www-chapter-luxembourg/" TargetMode="External"/><Relationship Id="rId5" Type="http://schemas.openxmlformats.org/officeDocument/2006/relationships/hyperlink" Target="https://owasp.org/www-project-secure-headers/#clear-site-data" TargetMode="External"/><Relationship Id="rId10" Type="http://schemas.openxmlformats.org/officeDocument/2006/relationships/hyperlink" Target="https://csp-evaluator.withgoogle.com/" TargetMode="External"/><Relationship Id="rId4" Type="http://schemas.openxmlformats.org/officeDocument/2006/relationships/hyperlink" Target="https://owasp.org/www-project-secure-headers/#cross-origin-resource-policy" TargetMode="External"/><Relationship Id="rId9" Type="http://schemas.openxmlformats.org/officeDocument/2006/relationships/hyperlink" Target="https://report-uri.com/home/generate"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hyperlink" Target="https://pixabay.com/illustrations/social-social-network-120660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mozilla.org/en-US/docs/Web/HTTP/Cookies#samesite_attribute" TargetMode="External"/><Relationship Id="rId2" Type="http://schemas.openxmlformats.org/officeDocument/2006/relationships/hyperlink" Target="https://developer.mozilla.org/en-US/docs/Web/HTTP/Cookies#restrict_access_to_cookies" TargetMode="Externa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hyperlink" Target="https://excellium-services.com/2021/12/02/what-is-web-cryptography-ap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271850" y="4434840"/>
            <a:ext cx="11085962" cy="1122202"/>
          </a:xfrm>
        </p:spPr>
        <p:txBody>
          <a:bodyPr/>
          <a:lstStyle/>
          <a:p>
            <a:r>
              <a:rPr lang="en-US" dirty="0"/>
              <a:t>Trap bad guys in your browser with HTTP security headers.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Mirjam Nilsson</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3 - The browser, this ally from a security perspective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1777278" cy="4544113"/>
          </a:xfrm>
        </p:spPr>
        <p:txBody>
          <a:bodyPr/>
          <a:lstStyle/>
          <a:p>
            <a:r>
              <a:rPr lang="en-US" dirty="0"/>
              <a:t>However, browsers and their web features are moving fast…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
        <p:nvSpPr>
          <p:cNvPr id="9" name="TextBox 8">
            <a:extLst>
              <a:ext uri="{FF2B5EF4-FFF2-40B4-BE49-F238E27FC236}">
                <a16:creationId xmlns:a16="http://schemas.microsoft.com/office/drawing/2014/main" id="{0A3065DB-3237-1C15-9AAD-C6E28BC2B531}"/>
              </a:ext>
            </a:extLst>
          </p:cNvPr>
          <p:cNvSpPr txBox="1"/>
          <p:nvPr/>
        </p:nvSpPr>
        <p:spPr>
          <a:xfrm>
            <a:off x="7323438" y="6199355"/>
            <a:ext cx="4934465" cy="369332"/>
          </a:xfrm>
          <a:prstGeom prst="rect">
            <a:avLst/>
          </a:prstGeom>
          <a:noFill/>
        </p:spPr>
        <p:txBody>
          <a:bodyPr wrap="square" rtlCol="0">
            <a:spAutoFit/>
          </a:bodyPr>
          <a:lstStyle/>
          <a:p>
            <a:r>
              <a:rPr lang="en-US" dirty="0">
                <a:hlinkClick r:id="rId2"/>
              </a:rPr>
              <a:t>https://chromiumdash.appspot.com/schedule</a:t>
            </a:r>
            <a:r>
              <a:rPr lang="en-US" dirty="0"/>
              <a:t> </a:t>
            </a:r>
          </a:p>
        </p:txBody>
      </p:sp>
      <p:pic>
        <p:nvPicPr>
          <p:cNvPr id="11" name="Picture 10">
            <a:extLst>
              <a:ext uri="{FF2B5EF4-FFF2-40B4-BE49-F238E27FC236}">
                <a16:creationId xmlns:a16="http://schemas.microsoft.com/office/drawing/2014/main" id="{FD43BC2D-7F6E-D859-2C3A-A3EDBD3315F6}"/>
              </a:ext>
            </a:extLst>
          </p:cNvPr>
          <p:cNvPicPr>
            <a:picLocks noChangeAspect="1"/>
          </p:cNvPicPr>
          <p:nvPr/>
        </p:nvPicPr>
        <p:blipFill>
          <a:blip r:embed="rId3"/>
          <a:stretch>
            <a:fillRect/>
          </a:stretch>
        </p:blipFill>
        <p:spPr>
          <a:xfrm>
            <a:off x="280086" y="1870147"/>
            <a:ext cx="6565557" cy="4848410"/>
          </a:xfrm>
          <a:prstGeom prst="rect">
            <a:avLst/>
          </a:prstGeom>
        </p:spPr>
      </p:pic>
    </p:spTree>
    <p:extLst>
      <p:ext uri="{BB962C8B-B14F-4D97-AF65-F5344CB8AC3E}">
        <p14:creationId xmlns:p14="http://schemas.microsoft.com/office/powerpoint/2010/main" val="811712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3 - The browser, this ally from a security perspective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1777278" cy="4544113"/>
          </a:xfrm>
        </p:spPr>
        <p:txBody>
          <a:bodyPr/>
          <a:lstStyle/>
          <a:p>
            <a:r>
              <a:rPr lang="en-US" dirty="0"/>
              <a:t>So, how to obtain a summary of available/supported HTTP security headers? </a:t>
            </a:r>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
        <p:nvSpPr>
          <p:cNvPr id="9" name="TextBox 8">
            <a:extLst>
              <a:ext uri="{FF2B5EF4-FFF2-40B4-BE49-F238E27FC236}">
                <a16:creationId xmlns:a16="http://schemas.microsoft.com/office/drawing/2014/main" id="{0A3065DB-3237-1C15-9AAD-C6E28BC2B531}"/>
              </a:ext>
            </a:extLst>
          </p:cNvPr>
          <p:cNvSpPr txBox="1"/>
          <p:nvPr/>
        </p:nvSpPr>
        <p:spPr>
          <a:xfrm>
            <a:off x="2553730" y="6199355"/>
            <a:ext cx="9704173" cy="369332"/>
          </a:xfrm>
          <a:prstGeom prst="rect">
            <a:avLst/>
          </a:prstGeom>
          <a:noFill/>
        </p:spPr>
        <p:txBody>
          <a:bodyPr wrap="square" rtlCol="0">
            <a:spAutoFit/>
          </a:bodyPr>
          <a:lstStyle/>
          <a:p>
            <a:r>
              <a:rPr lang="en-US" dirty="0">
                <a:hlinkClick r:id="rId2"/>
              </a:rPr>
              <a:t>http://www.picturequotes.com/who-are-you-gonna-call-ghostbusters-quote-346897</a:t>
            </a:r>
            <a:r>
              <a:rPr lang="en-US" dirty="0"/>
              <a:t>  </a:t>
            </a:r>
          </a:p>
        </p:txBody>
      </p:sp>
      <p:pic>
        <p:nvPicPr>
          <p:cNvPr id="8" name="Picture 7" descr="A picture containing qr code&#10;&#10;Description automatically generated">
            <a:extLst>
              <a:ext uri="{FF2B5EF4-FFF2-40B4-BE49-F238E27FC236}">
                <a16:creationId xmlns:a16="http://schemas.microsoft.com/office/drawing/2014/main" id="{CF3C7CD3-7911-62F4-1F3D-0EB84E498911}"/>
              </a:ext>
            </a:extLst>
          </p:cNvPr>
          <p:cNvPicPr>
            <a:picLocks noChangeAspect="1"/>
          </p:cNvPicPr>
          <p:nvPr/>
        </p:nvPicPr>
        <p:blipFill>
          <a:blip r:embed="rId3"/>
          <a:stretch>
            <a:fillRect/>
          </a:stretch>
        </p:blipFill>
        <p:spPr>
          <a:xfrm>
            <a:off x="632906" y="1977081"/>
            <a:ext cx="8286750" cy="3810000"/>
          </a:xfrm>
          <a:prstGeom prst="rect">
            <a:avLst/>
          </a:prstGeom>
        </p:spPr>
      </p:pic>
      <p:sp>
        <p:nvSpPr>
          <p:cNvPr id="10" name="Rectangle: Rounded Corners 9">
            <a:extLst>
              <a:ext uri="{FF2B5EF4-FFF2-40B4-BE49-F238E27FC236}">
                <a16:creationId xmlns:a16="http://schemas.microsoft.com/office/drawing/2014/main" id="{15C0826C-2D4E-54C3-DE3A-10E06DC83A7F}"/>
              </a:ext>
            </a:extLst>
          </p:cNvPr>
          <p:cNvSpPr/>
          <p:nvPr/>
        </p:nvSpPr>
        <p:spPr>
          <a:xfrm>
            <a:off x="9120090" y="4236308"/>
            <a:ext cx="2550198" cy="78794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No, not him !</a:t>
            </a:r>
          </a:p>
        </p:txBody>
      </p:sp>
      <p:pic>
        <p:nvPicPr>
          <p:cNvPr id="11" name="Picture 10" descr="A person in a garment holding a sword&#10;&#10;Description automatically generated with medium confidence">
            <a:extLst>
              <a:ext uri="{FF2B5EF4-FFF2-40B4-BE49-F238E27FC236}">
                <a16:creationId xmlns:a16="http://schemas.microsoft.com/office/drawing/2014/main" id="{1BFFFA1E-6EFD-C44F-C093-FE893C970D9D}"/>
              </a:ext>
            </a:extLst>
          </p:cNvPr>
          <p:cNvPicPr>
            <a:picLocks noChangeAspect="1"/>
          </p:cNvPicPr>
          <p:nvPr/>
        </p:nvPicPr>
        <p:blipFill>
          <a:blip r:embed="rId4"/>
          <a:stretch>
            <a:fillRect/>
          </a:stretch>
        </p:blipFill>
        <p:spPr>
          <a:xfrm>
            <a:off x="9796507" y="2051976"/>
            <a:ext cx="1349288" cy="2121731"/>
          </a:xfrm>
          <a:prstGeom prst="rect">
            <a:avLst/>
          </a:prstGeom>
        </p:spPr>
      </p:pic>
    </p:spTree>
    <p:extLst>
      <p:ext uri="{BB962C8B-B14F-4D97-AF65-F5344CB8AC3E}">
        <p14:creationId xmlns:p14="http://schemas.microsoft.com/office/powerpoint/2010/main" val="207456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3 - The browser, this </a:t>
            </a:r>
            <a:r>
              <a:rPr lang="en-US"/>
              <a:t>ally from </a:t>
            </a:r>
            <a:r>
              <a:rPr lang="en-US" dirty="0"/>
              <a:t>a security perspective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1777278" cy="4544113"/>
          </a:xfrm>
        </p:spPr>
        <p:txBody>
          <a:bodyPr/>
          <a:lstStyle/>
          <a:p>
            <a:r>
              <a:rPr lang="en-US" dirty="0"/>
              <a:t>It’s the goal of the OWASP Secure Headers Project </a:t>
            </a:r>
            <a:r>
              <a:rPr lang="en-US" b="1" dirty="0"/>
              <a:t>to centralize, gather and continuously search such information </a:t>
            </a:r>
            <a:r>
              <a:rPr lang="en-US" dirty="0"/>
              <a:t>to always provide the more accurate information…</a:t>
            </a:r>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
        <p:nvSpPr>
          <p:cNvPr id="9" name="TextBox 8">
            <a:extLst>
              <a:ext uri="{FF2B5EF4-FFF2-40B4-BE49-F238E27FC236}">
                <a16:creationId xmlns:a16="http://schemas.microsoft.com/office/drawing/2014/main" id="{0A3065DB-3237-1C15-9AAD-C6E28BC2B531}"/>
              </a:ext>
            </a:extLst>
          </p:cNvPr>
          <p:cNvSpPr txBox="1"/>
          <p:nvPr/>
        </p:nvSpPr>
        <p:spPr>
          <a:xfrm>
            <a:off x="4028304" y="6199355"/>
            <a:ext cx="8229600" cy="369332"/>
          </a:xfrm>
          <a:prstGeom prst="rect">
            <a:avLst/>
          </a:prstGeom>
          <a:noFill/>
        </p:spPr>
        <p:txBody>
          <a:bodyPr wrap="square" rtlCol="0">
            <a:spAutoFit/>
          </a:bodyPr>
          <a:lstStyle/>
          <a:p>
            <a:r>
              <a:rPr lang="en-US" dirty="0">
                <a:hlinkClick r:id="rId2"/>
              </a:rPr>
              <a:t>https://owasp.org/www-project-secure-headers/</a:t>
            </a:r>
            <a:r>
              <a:rPr lang="en-US" dirty="0"/>
              <a:t> </a:t>
            </a:r>
          </a:p>
        </p:txBody>
      </p:sp>
      <p:pic>
        <p:nvPicPr>
          <p:cNvPr id="8" name="Picture 7">
            <a:extLst>
              <a:ext uri="{FF2B5EF4-FFF2-40B4-BE49-F238E27FC236}">
                <a16:creationId xmlns:a16="http://schemas.microsoft.com/office/drawing/2014/main" id="{60420249-602C-6EF2-CB04-E5A5AD99CF37}"/>
              </a:ext>
            </a:extLst>
          </p:cNvPr>
          <p:cNvPicPr>
            <a:picLocks noChangeAspect="1"/>
          </p:cNvPicPr>
          <p:nvPr/>
        </p:nvPicPr>
        <p:blipFill>
          <a:blip r:embed="rId3"/>
          <a:stretch>
            <a:fillRect/>
          </a:stretch>
        </p:blipFill>
        <p:spPr>
          <a:xfrm>
            <a:off x="1251861" y="2291184"/>
            <a:ext cx="9688277" cy="3181794"/>
          </a:xfrm>
          <a:prstGeom prst="rect">
            <a:avLst/>
          </a:prstGeom>
        </p:spPr>
      </p:pic>
    </p:spTree>
    <p:extLst>
      <p:ext uri="{BB962C8B-B14F-4D97-AF65-F5344CB8AC3E}">
        <p14:creationId xmlns:p14="http://schemas.microsoft.com/office/powerpoint/2010/main" val="2598325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1777278" cy="4544113"/>
          </a:xfrm>
        </p:spPr>
        <p:txBody>
          <a:bodyPr/>
          <a:lstStyle/>
          <a:p>
            <a:r>
              <a:rPr lang="en-US" b="1" dirty="0"/>
              <a:t>Context: </a:t>
            </a:r>
          </a:p>
          <a:p>
            <a:pPr marL="285750" indent="-285750">
              <a:buFontTx/>
              <a:buChar char="-"/>
            </a:pPr>
            <a:r>
              <a:rPr lang="en-US" dirty="0"/>
              <a:t>Our company website is exposed on the not secure HTTP port 80 on righettod.eu and www.righettod.eu</a:t>
            </a:r>
          </a:p>
          <a:p>
            <a:pPr marL="285750" indent="-285750">
              <a:buFontTx/>
              <a:buChar char="-"/>
            </a:pPr>
            <a:r>
              <a:rPr lang="en-US" dirty="0"/>
              <a:t>Our application is exposed on secure HTTP port 443 on </a:t>
            </a:r>
            <a:r>
              <a:rPr lang="en-US" b="1" dirty="0"/>
              <a:t>myapp</a:t>
            </a:r>
            <a:r>
              <a:rPr lang="en-US" dirty="0"/>
              <a:t>.righettod.eu</a:t>
            </a:r>
          </a:p>
          <a:p>
            <a:pPr marL="285750" indent="-285750">
              <a:buFontTx/>
              <a:buChar char="-"/>
            </a:pPr>
            <a:r>
              <a:rPr lang="en-US" dirty="0"/>
              <a:t>Both ports are open on web server to our application, so it accept not secure HTTP call too</a:t>
            </a:r>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r>
              <a:rPr lang="en-US" b="1" dirty="0"/>
              <a:t>Challenge: </a:t>
            </a:r>
          </a:p>
          <a:p>
            <a:pPr marL="285750" indent="-285750">
              <a:buFontTx/>
              <a:buChar char="-"/>
            </a:pPr>
            <a:r>
              <a:rPr lang="en-US" dirty="0"/>
              <a:t>How do we ensure that a secure channel is always used to access to our application to prevent an attacker to intercept and see the data exchanged?</a:t>
            </a:r>
          </a:p>
          <a:p>
            <a:endParaRPr lang="en-US" dirty="0"/>
          </a:p>
          <a:p>
            <a:pPr marL="285750" indent="-285750">
              <a:buFontTx/>
              <a:buChar char="-"/>
            </a:pPr>
            <a:endParaRPr lang="en-US"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pic>
        <p:nvPicPr>
          <p:cNvPr id="10" name="Picture 9">
            <a:extLst>
              <a:ext uri="{FF2B5EF4-FFF2-40B4-BE49-F238E27FC236}">
                <a16:creationId xmlns:a16="http://schemas.microsoft.com/office/drawing/2014/main" id="{C2BCFA98-3609-F8E4-F00B-56EFF2B52373}"/>
              </a:ext>
            </a:extLst>
          </p:cNvPr>
          <p:cNvPicPr>
            <a:picLocks noChangeAspect="1"/>
          </p:cNvPicPr>
          <p:nvPr/>
        </p:nvPicPr>
        <p:blipFill>
          <a:blip r:embed="rId2"/>
          <a:stretch>
            <a:fillRect/>
          </a:stretch>
        </p:blipFill>
        <p:spPr>
          <a:xfrm>
            <a:off x="134636" y="2866039"/>
            <a:ext cx="7211431" cy="1800476"/>
          </a:xfrm>
          <a:prstGeom prst="rect">
            <a:avLst/>
          </a:prstGeom>
        </p:spPr>
      </p:pic>
    </p:spTree>
    <p:extLst>
      <p:ext uri="{BB962C8B-B14F-4D97-AF65-F5344CB8AC3E}">
        <p14:creationId xmlns:p14="http://schemas.microsoft.com/office/powerpoint/2010/main" val="3581108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1777278" cy="4544113"/>
          </a:xfrm>
        </p:spPr>
        <p:txBody>
          <a:bodyPr/>
          <a:lstStyle/>
          <a:p>
            <a:r>
              <a:rPr lang="en-US" b="1" dirty="0"/>
              <a:t>HTTP response security header buddy is “Strict-Transport-Security”:</a:t>
            </a:r>
          </a:p>
          <a:p>
            <a:pPr marL="285750" indent="-285750">
              <a:buFontTx/>
              <a:buChar char="-"/>
            </a:pPr>
            <a:r>
              <a:rPr lang="en-US" dirty="0"/>
              <a:t>Indicate to the browser to always use a secure channel (HTTPS) to access to the domain on which it was delivered.</a:t>
            </a:r>
          </a:p>
          <a:p>
            <a:pPr marL="285750" indent="-285750">
              <a:buFontTx/>
              <a:buChar char="-"/>
            </a:pPr>
            <a:r>
              <a:rPr lang="en-US" dirty="0"/>
              <a:t>Once seen a first time, the browser will remember (until cache is cleared or </a:t>
            </a:r>
            <a:r>
              <a:rPr lang="en-US" b="1" dirty="0"/>
              <a:t>max-age</a:t>
            </a:r>
            <a:r>
              <a:rPr lang="en-US" dirty="0"/>
              <a:t> expire) it and update the protocol to HTTPS before to send any HTTP call even if the user (or script) use HTTP:// protocol explicitly in the URL.</a:t>
            </a:r>
          </a:p>
          <a:p>
            <a:endParaRPr lang="en-US" dirty="0"/>
          </a:p>
          <a:p>
            <a:r>
              <a:rPr lang="en-US" b="1" dirty="0"/>
              <a:t>Format:</a:t>
            </a:r>
          </a:p>
          <a:p>
            <a:r>
              <a:rPr lang="en-US" dirty="0">
                <a:latin typeface="Consolas" panose="020B0609020204030204" pitchFamily="49" charset="0"/>
              </a:rPr>
              <a:t>Strict-Transport-Security: max-age=</a:t>
            </a:r>
            <a:r>
              <a:rPr lang="en-US" b="1" dirty="0">
                <a:latin typeface="Consolas" panose="020B0609020204030204" pitchFamily="49" charset="0"/>
              </a:rPr>
              <a:t>(time in second to apply the instruction)</a:t>
            </a:r>
            <a:r>
              <a:rPr lang="en-US" dirty="0">
                <a:latin typeface="Consolas" panose="020B0609020204030204" pitchFamily="49" charset="0"/>
              </a:rPr>
              <a:t> ; </a:t>
            </a:r>
            <a:r>
              <a:rPr lang="en-US" b="1" dirty="0">
                <a:latin typeface="Consolas" panose="020B0609020204030204" pitchFamily="49" charset="0"/>
              </a:rPr>
              <a:t>[</a:t>
            </a:r>
            <a:r>
              <a:rPr lang="en-US" b="1" dirty="0" err="1">
                <a:latin typeface="Consolas" panose="020B0609020204030204" pitchFamily="49" charset="0"/>
              </a:rPr>
              <a:t>includeSubDomains</a:t>
            </a:r>
            <a:r>
              <a:rPr lang="en-US" b="1" dirty="0">
                <a:latin typeface="Consolas" panose="020B0609020204030204" pitchFamily="49" charset="0"/>
              </a:rPr>
              <a:t>]</a:t>
            </a:r>
          </a:p>
          <a:p>
            <a:endParaRPr lang="en-US" dirty="0"/>
          </a:p>
          <a:p>
            <a:r>
              <a:rPr lang="en-US" b="1" dirty="0"/>
              <a:t>Example:</a:t>
            </a:r>
          </a:p>
          <a:p>
            <a:r>
              <a:rPr lang="en-US" dirty="0">
                <a:latin typeface="Consolas" panose="020B0609020204030204" pitchFamily="49" charset="0"/>
              </a:rPr>
              <a:t>Strict-Transport-Security: max-age=31536000 ; </a:t>
            </a:r>
            <a:r>
              <a:rPr lang="en-US" dirty="0" err="1">
                <a:latin typeface="Consolas" panose="020B0609020204030204" pitchFamily="49" charset="0"/>
              </a:rPr>
              <a:t>includeSubDomains</a:t>
            </a:r>
            <a:endParaRPr lang="en-US" dirty="0">
              <a:latin typeface="Consolas" panose="020B0609020204030204" pitchFamily="49" charset="0"/>
            </a:endParaRPr>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
        <p:nvSpPr>
          <p:cNvPr id="9" name="TextBox 8">
            <a:extLst>
              <a:ext uri="{FF2B5EF4-FFF2-40B4-BE49-F238E27FC236}">
                <a16:creationId xmlns:a16="http://schemas.microsoft.com/office/drawing/2014/main" id="{190EE589-918B-D0E2-5B74-11DD1A8B364B}"/>
              </a:ext>
            </a:extLst>
          </p:cNvPr>
          <p:cNvSpPr txBox="1"/>
          <p:nvPr/>
        </p:nvSpPr>
        <p:spPr>
          <a:xfrm>
            <a:off x="4028304" y="6199355"/>
            <a:ext cx="8229600" cy="369332"/>
          </a:xfrm>
          <a:prstGeom prst="rect">
            <a:avLst/>
          </a:prstGeom>
          <a:noFill/>
        </p:spPr>
        <p:txBody>
          <a:bodyPr wrap="square" rtlCol="0">
            <a:spAutoFit/>
          </a:bodyPr>
          <a:lstStyle/>
          <a:p>
            <a:r>
              <a:rPr lang="en-US" dirty="0">
                <a:hlinkClick r:id="rId2"/>
              </a:rPr>
              <a:t>https://owasp.org/www-project-secure-headers/#http-strict-transport-security</a:t>
            </a:r>
            <a:r>
              <a:rPr lang="en-US" dirty="0"/>
              <a:t> </a:t>
            </a:r>
          </a:p>
        </p:txBody>
      </p:sp>
    </p:spTree>
    <p:extLst>
      <p:ext uri="{BB962C8B-B14F-4D97-AF65-F5344CB8AC3E}">
        <p14:creationId xmlns:p14="http://schemas.microsoft.com/office/powerpoint/2010/main" val="750586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pic>
        <p:nvPicPr>
          <p:cNvPr id="10" name="Picture 9">
            <a:extLst>
              <a:ext uri="{FF2B5EF4-FFF2-40B4-BE49-F238E27FC236}">
                <a16:creationId xmlns:a16="http://schemas.microsoft.com/office/drawing/2014/main" id="{F8D37525-25BE-120B-685C-DE4DD26C2617}"/>
              </a:ext>
            </a:extLst>
          </p:cNvPr>
          <p:cNvPicPr>
            <a:picLocks noChangeAspect="1"/>
          </p:cNvPicPr>
          <p:nvPr/>
        </p:nvPicPr>
        <p:blipFill>
          <a:blip r:embed="rId2"/>
          <a:stretch>
            <a:fillRect/>
          </a:stretch>
        </p:blipFill>
        <p:spPr>
          <a:xfrm>
            <a:off x="134636" y="1456014"/>
            <a:ext cx="4871490" cy="5265461"/>
          </a:xfrm>
          <a:prstGeom prst="rect">
            <a:avLst/>
          </a:prstGeom>
        </p:spPr>
      </p:pic>
      <p:pic>
        <p:nvPicPr>
          <p:cNvPr id="14" name="Picture 13">
            <a:extLst>
              <a:ext uri="{FF2B5EF4-FFF2-40B4-BE49-F238E27FC236}">
                <a16:creationId xmlns:a16="http://schemas.microsoft.com/office/drawing/2014/main" id="{6B698C09-5B28-9439-6FE3-E6D214B9300A}"/>
              </a:ext>
            </a:extLst>
          </p:cNvPr>
          <p:cNvPicPr>
            <a:picLocks noChangeAspect="1"/>
          </p:cNvPicPr>
          <p:nvPr/>
        </p:nvPicPr>
        <p:blipFill>
          <a:blip r:embed="rId3"/>
          <a:stretch>
            <a:fillRect/>
          </a:stretch>
        </p:blipFill>
        <p:spPr>
          <a:xfrm>
            <a:off x="6430791" y="3336164"/>
            <a:ext cx="5525271" cy="1505160"/>
          </a:xfrm>
          <a:prstGeom prst="rect">
            <a:avLst/>
          </a:prstGeom>
        </p:spPr>
      </p:pic>
      <p:sp>
        <p:nvSpPr>
          <p:cNvPr id="15" name="TextBox 14">
            <a:extLst>
              <a:ext uri="{FF2B5EF4-FFF2-40B4-BE49-F238E27FC236}">
                <a16:creationId xmlns:a16="http://schemas.microsoft.com/office/drawing/2014/main" id="{E448C851-D152-8380-9B68-0447F7ACEE4F}"/>
              </a:ext>
            </a:extLst>
          </p:cNvPr>
          <p:cNvSpPr txBox="1"/>
          <p:nvPr/>
        </p:nvSpPr>
        <p:spPr>
          <a:xfrm>
            <a:off x="5453449" y="1746422"/>
            <a:ext cx="6474940" cy="1200329"/>
          </a:xfrm>
          <a:prstGeom prst="rect">
            <a:avLst/>
          </a:prstGeom>
          <a:noFill/>
        </p:spPr>
        <p:txBody>
          <a:bodyPr wrap="square" rtlCol="0">
            <a:spAutoFit/>
          </a:bodyPr>
          <a:lstStyle/>
          <a:p>
            <a:r>
              <a:rPr lang="en-US" dirty="0"/>
              <a:t>Even if the URL </a:t>
            </a:r>
            <a:r>
              <a:rPr lang="en-US" dirty="0">
                <a:hlinkClick r:id="rId4"/>
              </a:rPr>
              <a:t>http://righettod.eu</a:t>
            </a:r>
            <a:r>
              <a:rPr lang="en-US" dirty="0"/>
              <a:t> was typed in the address bar, the browser converted my call to </a:t>
            </a:r>
            <a:r>
              <a:rPr lang="en-US" dirty="0">
                <a:hlinkClick r:id="rId5"/>
              </a:rPr>
              <a:t>https://righettod.eu</a:t>
            </a:r>
            <a:r>
              <a:rPr lang="en-US" dirty="0"/>
              <a:t> prior to make any network connection…</a:t>
            </a:r>
          </a:p>
          <a:p>
            <a:r>
              <a:rPr lang="en-US" dirty="0"/>
              <a:t>So, no network call to port 80 was made.</a:t>
            </a:r>
          </a:p>
        </p:txBody>
      </p:sp>
      <p:pic>
        <p:nvPicPr>
          <p:cNvPr id="17" name="Picture 16">
            <a:extLst>
              <a:ext uri="{FF2B5EF4-FFF2-40B4-BE49-F238E27FC236}">
                <a16:creationId xmlns:a16="http://schemas.microsoft.com/office/drawing/2014/main" id="{FA2EB59B-4681-22B8-17D2-27EF5405B7AE}"/>
              </a:ext>
            </a:extLst>
          </p:cNvPr>
          <p:cNvPicPr>
            <a:picLocks noChangeAspect="1"/>
          </p:cNvPicPr>
          <p:nvPr/>
        </p:nvPicPr>
        <p:blipFill>
          <a:blip r:embed="rId6"/>
          <a:stretch>
            <a:fillRect/>
          </a:stretch>
        </p:blipFill>
        <p:spPr>
          <a:xfrm>
            <a:off x="6430791" y="5027878"/>
            <a:ext cx="5446302" cy="1699440"/>
          </a:xfrm>
          <a:prstGeom prst="rect">
            <a:avLst/>
          </a:prstGeom>
        </p:spPr>
      </p:pic>
      <p:cxnSp>
        <p:nvCxnSpPr>
          <p:cNvPr id="19" name="Straight Arrow Connector 18">
            <a:extLst>
              <a:ext uri="{FF2B5EF4-FFF2-40B4-BE49-F238E27FC236}">
                <a16:creationId xmlns:a16="http://schemas.microsoft.com/office/drawing/2014/main" id="{A6E4A44F-50B9-E5C2-132C-A750B249E070}"/>
              </a:ext>
            </a:extLst>
          </p:cNvPr>
          <p:cNvCxnSpPr>
            <a:cxnSpLocks/>
          </p:cNvCxnSpPr>
          <p:nvPr/>
        </p:nvCxnSpPr>
        <p:spPr>
          <a:xfrm flipH="1">
            <a:off x="4275438" y="3015049"/>
            <a:ext cx="1820562" cy="24384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A56D2EEF-F6A4-8297-86CD-B159DA1215FB}"/>
              </a:ext>
            </a:extLst>
          </p:cNvPr>
          <p:cNvCxnSpPr>
            <a:stCxn id="15" idx="1"/>
          </p:cNvCxnSpPr>
          <p:nvPr/>
        </p:nvCxnSpPr>
        <p:spPr>
          <a:xfrm flipH="1">
            <a:off x="2463800" y="2346587"/>
            <a:ext cx="2989649" cy="4238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198355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
        <p:nvSpPr>
          <p:cNvPr id="16" name="TextBox 15">
            <a:extLst>
              <a:ext uri="{FF2B5EF4-FFF2-40B4-BE49-F238E27FC236}">
                <a16:creationId xmlns:a16="http://schemas.microsoft.com/office/drawing/2014/main" id="{89B62AA3-1C1B-CB38-17C4-4BD855B94694}"/>
              </a:ext>
            </a:extLst>
          </p:cNvPr>
          <p:cNvSpPr txBox="1"/>
          <p:nvPr/>
        </p:nvSpPr>
        <p:spPr>
          <a:xfrm>
            <a:off x="4028304" y="6199355"/>
            <a:ext cx="8229600" cy="369332"/>
          </a:xfrm>
          <a:prstGeom prst="rect">
            <a:avLst/>
          </a:prstGeom>
          <a:noFill/>
        </p:spPr>
        <p:txBody>
          <a:bodyPr wrap="square" rtlCol="0">
            <a:spAutoFit/>
          </a:bodyPr>
          <a:lstStyle/>
          <a:p>
            <a:r>
              <a:rPr lang="en-US" dirty="0">
                <a:hlinkClick r:id="rId2"/>
              </a:rPr>
              <a:t>https://caniuse.com/stricttransportsecurity</a:t>
            </a:r>
            <a:r>
              <a:rPr lang="en-US" dirty="0"/>
              <a:t> </a:t>
            </a:r>
          </a:p>
        </p:txBody>
      </p:sp>
      <p:pic>
        <p:nvPicPr>
          <p:cNvPr id="9" name="Picture 8">
            <a:extLst>
              <a:ext uri="{FF2B5EF4-FFF2-40B4-BE49-F238E27FC236}">
                <a16:creationId xmlns:a16="http://schemas.microsoft.com/office/drawing/2014/main" id="{CC787B61-6586-47FE-C3FB-A119A2690351}"/>
              </a:ext>
            </a:extLst>
          </p:cNvPr>
          <p:cNvPicPr>
            <a:picLocks noChangeAspect="1"/>
          </p:cNvPicPr>
          <p:nvPr/>
        </p:nvPicPr>
        <p:blipFill>
          <a:blip r:embed="rId3"/>
          <a:stretch>
            <a:fillRect/>
          </a:stretch>
        </p:blipFill>
        <p:spPr>
          <a:xfrm>
            <a:off x="1732164" y="1448476"/>
            <a:ext cx="8727671" cy="4226113"/>
          </a:xfrm>
          <a:prstGeom prst="rect">
            <a:avLst/>
          </a:prstGeom>
        </p:spPr>
      </p:pic>
    </p:spTree>
    <p:extLst>
      <p:ext uri="{BB962C8B-B14F-4D97-AF65-F5344CB8AC3E}">
        <p14:creationId xmlns:p14="http://schemas.microsoft.com/office/powerpoint/2010/main" val="2746893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1777278" cy="4544113"/>
          </a:xfrm>
        </p:spPr>
        <p:txBody>
          <a:bodyPr>
            <a:normAutofit fontScale="92500" lnSpcReduction="10000"/>
          </a:bodyPr>
          <a:lstStyle/>
          <a:p>
            <a:r>
              <a:rPr lang="en-US" b="1" dirty="0"/>
              <a:t>Context: </a:t>
            </a:r>
          </a:p>
          <a:p>
            <a:pPr marL="285750" indent="-285750">
              <a:buFontTx/>
              <a:buChar char="-"/>
            </a:pPr>
            <a:r>
              <a:rPr lang="en-US" dirty="0"/>
              <a:t>A </a:t>
            </a:r>
            <a:r>
              <a:rPr lang="en-US" dirty="0">
                <a:hlinkClick r:id="rId2"/>
              </a:rPr>
              <a:t>phishing</a:t>
            </a:r>
            <a:r>
              <a:rPr lang="en-US" dirty="0"/>
              <a:t> site (malicious clone of our official site) load resources (scripts, styles, images) from our domain to mimic our user interface:</a:t>
            </a:r>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r>
              <a:rPr lang="en-US" b="1" dirty="0"/>
              <a:t>Challenge: </a:t>
            </a:r>
          </a:p>
          <a:p>
            <a:endParaRPr lang="en-US" b="1" dirty="0"/>
          </a:p>
          <a:p>
            <a:endParaRPr lang="en-US" b="1" dirty="0"/>
          </a:p>
          <a:p>
            <a:endParaRPr lang="en-US" b="1" dirty="0"/>
          </a:p>
          <a:p>
            <a:endParaRPr lang="en-US" b="1" dirty="0"/>
          </a:p>
          <a:p>
            <a:r>
              <a:rPr lang="en-US" b="1" dirty="0"/>
              <a:t>Challenge:</a:t>
            </a:r>
          </a:p>
          <a:p>
            <a:pPr marL="285750" indent="-285750">
              <a:buFontTx/>
              <a:buChar char="-"/>
            </a:pPr>
            <a:r>
              <a:rPr lang="en-US" dirty="0"/>
              <a:t>How do we prevent any site outside our domain / sub domain to load our resources?</a:t>
            </a:r>
          </a:p>
          <a:p>
            <a:endParaRPr lang="en-US" dirty="0"/>
          </a:p>
          <a:p>
            <a:pPr marL="285750" indent="-285750">
              <a:buFontTx/>
              <a:buChar char="-"/>
            </a:pPr>
            <a:endParaRPr lang="en-US"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pic>
        <p:nvPicPr>
          <p:cNvPr id="8" name="Picture 7">
            <a:extLst>
              <a:ext uri="{FF2B5EF4-FFF2-40B4-BE49-F238E27FC236}">
                <a16:creationId xmlns:a16="http://schemas.microsoft.com/office/drawing/2014/main" id="{77BDDF93-46DD-CB89-0C1D-06522359DE5C}"/>
              </a:ext>
            </a:extLst>
          </p:cNvPr>
          <p:cNvPicPr>
            <a:picLocks noChangeAspect="1"/>
          </p:cNvPicPr>
          <p:nvPr/>
        </p:nvPicPr>
        <p:blipFill>
          <a:blip r:embed="rId3"/>
          <a:stretch>
            <a:fillRect/>
          </a:stretch>
        </p:blipFill>
        <p:spPr>
          <a:xfrm>
            <a:off x="280086" y="2215979"/>
            <a:ext cx="5789268" cy="3226244"/>
          </a:xfrm>
          <a:prstGeom prst="rect">
            <a:avLst/>
          </a:prstGeom>
        </p:spPr>
      </p:pic>
      <p:pic>
        <p:nvPicPr>
          <p:cNvPr id="11" name="Picture 10">
            <a:extLst>
              <a:ext uri="{FF2B5EF4-FFF2-40B4-BE49-F238E27FC236}">
                <a16:creationId xmlns:a16="http://schemas.microsoft.com/office/drawing/2014/main" id="{1AFD8076-72B1-739D-11AF-C4E946CA84DA}"/>
              </a:ext>
            </a:extLst>
          </p:cNvPr>
          <p:cNvPicPr>
            <a:picLocks noChangeAspect="1"/>
          </p:cNvPicPr>
          <p:nvPr/>
        </p:nvPicPr>
        <p:blipFill>
          <a:blip r:embed="rId4"/>
          <a:stretch>
            <a:fillRect/>
          </a:stretch>
        </p:blipFill>
        <p:spPr>
          <a:xfrm>
            <a:off x="6326659" y="2215980"/>
            <a:ext cx="5713306" cy="3455936"/>
          </a:xfrm>
          <a:prstGeom prst="rect">
            <a:avLst/>
          </a:prstGeom>
        </p:spPr>
      </p:pic>
      <p:sp>
        <p:nvSpPr>
          <p:cNvPr id="12" name="Ribbon: Tilted Up 11">
            <a:extLst>
              <a:ext uri="{FF2B5EF4-FFF2-40B4-BE49-F238E27FC236}">
                <a16:creationId xmlns:a16="http://schemas.microsoft.com/office/drawing/2014/main" id="{E784F3D9-8C78-4A92-B93E-ECBA6E30B24D}"/>
              </a:ext>
            </a:extLst>
          </p:cNvPr>
          <p:cNvSpPr/>
          <p:nvPr/>
        </p:nvSpPr>
        <p:spPr>
          <a:xfrm>
            <a:off x="356048" y="2619632"/>
            <a:ext cx="2107752" cy="724930"/>
          </a:xfrm>
          <a:prstGeom prst="ribbon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Official</a:t>
            </a:r>
          </a:p>
        </p:txBody>
      </p:sp>
      <p:sp>
        <p:nvSpPr>
          <p:cNvPr id="13" name="Ribbon: Tilted Up 12">
            <a:extLst>
              <a:ext uri="{FF2B5EF4-FFF2-40B4-BE49-F238E27FC236}">
                <a16:creationId xmlns:a16="http://schemas.microsoft.com/office/drawing/2014/main" id="{9102A638-137E-5050-3561-75B581AB93C2}"/>
              </a:ext>
            </a:extLst>
          </p:cNvPr>
          <p:cNvSpPr/>
          <p:nvPr/>
        </p:nvSpPr>
        <p:spPr>
          <a:xfrm>
            <a:off x="6502847" y="2619632"/>
            <a:ext cx="2262211" cy="724930"/>
          </a:xfrm>
          <a:prstGeom prst="ribbon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Malicious</a:t>
            </a:r>
          </a:p>
        </p:txBody>
      </p:sp>
    </p:spTree>
    <p:extLst>
      <p:ext uri="{BB962C8B-B14F-4D97-AF65-F5344CB8AC3E}">
        <p14:creationId xmlns:p14="http://schemas.microsoft.com/office/powerpoint/2010/main" val="3463343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1777278" cy="4544113"/>
          </a:xfrm>
        </p:spPr>
        <p:txBody>
          <a:bodyPr>
            <a:normAutofit lnSpcReduction="10000"/>
          </a:bodyPr>
          <a:lstStyle/>
          <a:p>
            <a:r>
              <a:rPr lang="en-US" b="1" dirty="0"/>
              <a:t>HTTP response security header buddy is “Cross-Origin-Resource-Policy” (also called CORP):</a:t>
            </a:r>
          </a:p>
          <a:p>
            <a:pPr marL="285750" indent="-285750">
              <a:buFontTx/>
              <a:buChar char="-"/>
            </a:pPr>
            <a:r>
              <a:rPr lang="en-US" dirty="0"/>
              <a:t>Allows to define a policy that lets web sites and applications opt-in to protection against certain requests from other origins (such as those issued with elements like </a:t>
            </a:r>
            <a:r>
              <a:rPr lang="en-US" i="1" dirty="0"/>
              <a:t>script</a:t>
            </a:r>
            <a:r>
              <a:rPr lang="en-US" dirty="0"/>
              <a:t> and </a:t>
            </a:r>
            <a:r>
              <a:rPr lang="en-US" i="1" dirty="0" err="1"/>
              <a:t>img</a:t>
            </a:r>
            <a:r>
              <a:rPr lang="en-US" dirty="0"/>
              <a:t> tags)</a:t>
            </a:r>
          </a:p>
          <a:p>
            <a:pPr marL="285750" indent="-285750">
              <a:buFontTx/>
              <a:buChar char="-"/>
            </a:pPr>
            <a:endParaRPr lang="en-US" dirty="0"/>
          </a:p>
          <a:p>
            <a:r>
              <a:rPr lang="en-US" b="1" dirty="0"/>
              <a:t>Format:</a:t>
            </a:r>
          </a:p>
          <a:p>
            <a:r>
              <a:rPr lang="en-US" dirty="0">
                <a:latin typeface="Consolas" panose="020B0609020204030204" pitchFamily="49" charset="0"/>
              </a:rPr>
              <a:t>Cross-Origin-Resource-Policy: [policy-value]</a:t>
            </a:r>
          </a:p>
          <a:p>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endParaRPr lang="en-US" dirty="0"/>
          </a:p>
          <a:p>
            <a:r>
              <a:rPr lang="en-US" b="1" dirty="0"/>
              <a:t>Example:</a:t>
            </a:r>
          </a:p>
          <a:p>
            <a:r>
              <a:rPr lang="en-US" dirty="0">
                <a:latin typeface="Consolas" panose="020B0609020204030204" pitchFamily="49" charset="0"/>
              </a:rPr>
              <a:t>Cross-Origin-Resource-Policy: same-origin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sp>
        <p:nvSpPr>
          <p:cNvPr id="9" name="TextBox 8">
            <a:extLst>
              <a:ext uri="{FF2B5EF4-FFF2-40B4-BE49-F238E27FC236}">
                <a16:creationId xmlns:a16="http://schemas.microsoft.com/office/drawing/2014/main" id="{190EE589-918B-D0E2-5B74-11DD1A8B364B}"/>
              </a:ext>
            </a:extLst>
          </p:cNvPr>
          <p:cNvSpPr txBox="1"/>
          <p:nvPr/>
        </p:nvSpPr>
        <p:spPr>
          <a:xfrm>
            <a:off x="4028304" y="6199355"/>
            <a:ext cx="8229600" cy="369332"/>
          </a:xfrm>
          <a:prstGeom prst="rect">
            <a:avLst/>
          </a:prstGeom>
          <a:noFill/>
        </p:spPr>
        <p:txBody>
          <a:bodyPr wrap="square" rtlCol="0">
            <a:spAutoFit/>
          </a:bodyPr>
          <a:lstStyle/>
          <a:p>
            <a:r>
              <a:rPr lang="en-US" dirty="0">
                <a:hlinkClick r:id="rId3"/>
              </a:rPr>
              <a:t>https://owasp.org/www-project-secure-headers/#cross-origin-resource-policy</a:t>
            </a:r>
            <a:r>
              <a:rPr lang="en-US" dirty="0"/>
              <a:t> </a:t>
            </a:r>
          </a:p>
        </p:txBody>
      </p:sp>
      <p:graphicFrame>
        <p:nvGraphicFramePr>
          <p:cNvPr id="7" name="Table 7">
            <a:extLst>
              <a:ext uri="{FF2B5EF4-FFF2-40B4-BE49-F238E27FC236}">
                <a16:creationId xmlns:a16="http://schemas.microsoft.com/office/drawing/2014/main" id="{B6C1DF45-6B28-5AA8-8DFD-6CBEBBCB4943}"/>
              </a:ext>
            </a:extLst>
          </p:cNvPr>
          <p:cNvGraphicFramePr>
            <a:graphicFrameLocks noGrp="1"/>
          </p:cNvGraphicFramePr>
          <p:nvPr>
            <p:extLst>
              <p:ext uri="{D42A27DB-BD31-4B8C-83A1-F6EECF244321}">
                <p14:modId xmlns:p14="http://schemas.microsoft.com/office/powerpoint/2010/main" val="3330324802"/>
              </p:ext>
            </p:extLst>
          </p:nvPr>
        </p:nvGraphicFramePr>
        <p:xfrm>
          <a:off x="228943" y="3564630"/>
          <a:ext cx="11429314" cy="1483360"/>
        </p:xfrm>
        <a:graphic>
          <a:graphicData uri="http://schemas.openxmlformats.org/drawingml/2006/table">
            <a:tbl>
              <a:tblPr firstRow="1" bandRow="1">
                <a:tableStyleId>{7DF18680-E054-41AD-8BC1-D1AEF772440D}</a:tableStyleId>
              </a:tblPr>
              <a:tblGrid>
                <a:gridCol w="1558668">
                  <a:extLst>
                    <a:ext uri="{9D8B030D-6E8A-4147-A177-3AD203B41FA5}">
                      <a16:colId xmlns:a16="http://schemas.microsoft.com/office/drawing/2014/main" val="1744760399"/>
                    </a:ext>
                  </a:extLst>
                </a:gridCol>
                <a:gridCol w="9870646">
                  <a:extLst>
                    <a:ext uri="{9D8B030D-6E8A-4147-A177-3AD203B41FA5}">
                      <a16:colId xmlns:a16="http://schemas.microsoft.com/office/drawing/2014/main" val="3350851297"/>
                    </a:ext>
                  </a:extLst>
                </a:gridCol>
              </a:tblGrid>
              <a:tr h="370840">
                <a:tc>
                  <a:txBody>
                    <a:bodyPr/>
                    <a:lstStyle/>
                    <a:p>
                      <a:r>
                        <a:rPr lang="en-US" dirty="0"/>
                        <a:t>Policy value</a:t>
                      </a:r>
                    </a:p>
                  </a:txBody>
                  <a:tcPr/>
                </a:tc>
                <a:tc>
                  <a:txBody>
                    <a:bodyPr/>
                    <a:lstStyle/>
                    <a:p>
                      <a:r>
                        <a:rPr lang="en-US" dirty="0"/>
                        <a:t>Description</a:t>
                      </a:r>
                    </a:p>
                  </a:txBody>
                  <a:tcPr/>
                </a:tc>
                <a:extLst>
                  <a:ext uri="{0D108BD9-81ED-4DB2-BD59-A6C34878D82A}">
                    <a16:rowId xmlns:a16="http://schemas.microsoft.com/office/drawing/2014/main" val="2979973102"/>
                  </a:ext>
                </a:extLst>
              </a:tr>
              <a:tr h="370840">
                <a:tc>
                  <a:txBody>
                    <a:bodyPr/>
                    <a:lstStyle/>
                    <a:p>
                      <a:r>
                        <a:rPr lang="en-US" dirty="0"/>
                        <a:t>same-site</a:t>
                      </a:r>
                    </a:p>
                  </a:txBody>
                  <a:tcPr/>
                </a:tc>
                <a:tc>
                  <a:txBody>
                    <a:bodyPr/>
                    <a:lstStyle/>
                    <a:p>
                      <a:r>
                        <a:rPr lang="en-US" dirty="0"/>
                        <a:t>Only requests from the same </a:t>
                      </a:r>
                      <a:r>
                        <a:rPr lang="en-US" dirty="0">
                          <a:hlinkClick r:id="rId4"/>
                        </a:rPr>
                        <a:t>Site</a:t>
                      </a:r>
                      <a:r>
                        <a:rPr lang="en-US" dirty="0"/>
                        <a:t> can read the resource.</a:t>
                      </a:r>
                    </a:p>
                  </a:txBody>
                  <a:tcPr/>
                </a:tc>
                <a:extLst>
                  <a:ext uri="{0D108BD9-81ED-4DB2-BD59-A6C34878D82A}">
                    <a16:rowId xmlns:a16="http://schemas.microsoft.com/office/drawing/2014/main" val="1542145267"/>
                  </a:ext>
                </a:extLst>
              </a:tr>
              <a:tr h="370840">
                <a:tc>
                  <a:txBody>
                    <a:bodyPr/>
                    <a:lstStyle/>
                    <a:p>
                      <a:r>
                        <a:rPr lang="en-US" dirty="0"/>
                        <a:t>same-origin</a:t>
                      </a:r>
                    </a:p>
                  </a:txBody>
                  <a:tcPr/>
                </a:tc>
                <a:tc>
                  <a:txBody>
                    <a:bodyPr/>
                    <a:lstStyle/>
                    <a:p>
                      <a:r>
                        <a:rPr lang="en-US" dirty="0"/>
                        <a:t>Only requests from the same Origin (i.e. scheme + host + port) can read the resource.</a:t>
                      </a:r>
                    </a:p>
                  </a:txBody>
                  <a:tcPr/>
                </a:tc>
                <a:extLst>
                  <a:ext uri="{0D108BD9-81ED-4DB2-BD59-A6C34878D82A}">
                    <a16:rowId xmlns:a16="http://schemas.microsoft.com/office/drawing/2014/main" val="2760919949"/>
                  </a:ext>
                </a:extLst>
              </a:tr>
              <a:tr h="370840">
                <a:tc>
                  <a:txBody>
                    <a:bodyPr/>
                    <a:lstStyle/>
                    <a:p>
                      <a:r>
                        <a:rPr lang="en-US" dirty="0"/>
                        <a:t>cross-origin</a:t>
                      </a:r>
                    </a:p>
                  </a:txBody>
                  <a:tcPr/>
                </a:tc>
                <a:tc>
                  <a:txBody>
                    <a:bodyPr/>
                    <a:lstStyle/>
                    <a:p>
                      <a:r>
                        <a:rPr lang="en-US" dirty="0"/>
                        <a:t>Requests from any Origin (both same-site and cross-site) can read the resource. </a:t>
                      </a:r>
                    </a:p>
                  </a:txBody>
                  <a:tcPr/>
                </a:tc>
                <a:extLst>
                  <a:ext uri="{0D108BD9-81ED-4DB2-BD59-A6C34878D82A}">
                    <a16:rowId xmlns:a16="http://schemas.microsoft.com/office/drawing/2014/main" val="2244009824"/>
                  </a:ext>
                </a:extLst>
              </a:tr>
            </a:tbl>
          </a:graphicData>
        </a:graphic>
      </p:graphicFrame>
    </p:spTree>
    <p:extLst>
      <p:ext uri="{BB962C8B-B14F-4D97-AF65-F5344CB8AC3E}">
        <p14:creationId xmlns:p14="http://schemas.microsoft.com/office/powerpoint/2010/main" val="964507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19</a:t>
            </a:fld>
            <a:endParaRPr lang="en-US" dirty="0"/>
          </a:p>
        </p:txBody>
      </p:sp>
      <p:pic>
        <p:nvPicPr>
          <p:cNvPr id="14" name="Picture 13" descr="A picture containing graphical user interface&#10;&#10;Description automatically generated">
            <a:extLst>
              <a:ext uri="{FF2B5EF4-FFF2-40B4-BE49-F238E27FC236}">
                <a16:creationId xmlns:a16="http://schemas.microsoft.com/office/drawing/2014/main" id="{36C1CC9E-C777-96C0-1E88-D28DB3EC6E65}"/>
              </a:ext>
            </a:extLst>
          </p:cNvPr>
          <p:cNvPicPr>
            <a:picLocks noChangeAspect="1"/>
          </p:cNvPicPr>
          <p:nvPr/>
        </p:nvPicPr>
        <p:blipFill>
          <a:blip r:embed="rId3"/>
          <a:stretch>
            <a:fillRect/>
          </a:stretch>
        </p:blipFill>
        <p:spPr>
          <a:xfrm>
            <a:off x="134636" y="2260873"/>
            <a:ext cx="4109988" cy="4460602"/>
          </a:xfrm>
          <a:prstGeom prst="rect">
            <a:avLst/>
          </a:prstGeom>
        </p:spPr>
      </p:pic>
      <p:pic>
        <p:nvPicPr>
          <p:cNvPr id="16" name="Picture 15" descr="Graphical user interface, text&#10;&#10;Description automatically generated">
            <a:extLst>
              <a:ext uri="{FF2B5EF4-FFF2-40B4-BE49-F238E27FC236}">
                <a16:creationId xmlns:a16="http://schemas.microsoft.com/office/drawing/2014/main" id="{3A2A618C-FA7E-5F6E-3E6C-B454FBA3BA1C}"/>
              </a:ext>
            </a:extLst>
          </p:cNvPr>
          <p:cNvPicPr>
            <a:picLocks noChangeAspect="1"/>
          </p:cNvPicPr>
          <p:nvPr/>
        </p:nvPicPr>
        <p:blipFill rotWithShape="1">
          <a:blip r:embed="rId4"/>
          <a:srcRect b="18641"/>
          <a:stretch/>
        </p:blipFill>
        <p:spPr>
          <a:xfrm>
            <a:off x="5376377" y="2716872"/>
            <a:ext cx="6746889" cy="4004603"/>
          </a:xfrm>
          <a:prstGeom prst="rect">
            <a:avLst/>
          </a:prstGeom>
        </p:spPr>
      </p:pic>
      <p:sp>
        <p:nvSpPr>
          <p:cNvPr id="17" name="TextBox 16">
            <a:extLst>
              <a:ext uri="{FF2B5EF4-FFF2-40B4-BE49-F238E27FC236}">
                <a16:creationId xmlns:a16="http://schemas.microsoft.com/office/drawing/2014/main" id="{4CCE4EA5-662F-C87A-E04D-714FA900D7EC}"/>
              </a:ext>
            </a:extLst>
          </p:cNvPr>
          <p:cNvSpPr txBox="1"/>
          <p:nvPr/>
        </p:nvSpPr>
        <p:spPr>
          <a:xfrm>
            <a:off x="5376377" y="1571194"/>
            <a:ext cx="6474940" cy="923330"/>
          </a:xfrm>
          <a:prstGeom prst="rect">
            <a:avLst/>
          </a:prstGeom>
          <a:noFill/>
        </p:spPr>
        <p:txBody>
          <a:bodyPr wrap="square" rtlCol="0">
            <a:spAutoFit/>
          </a:bodyPr>
          <a:lstStyle/>
          <a:p>
            <a:r>
              <a:rPr lang="en-US" dirty="0"/>
              <a:t>As the CORP header specify that, [1] only the same origin can access to this resource (image here), then [2] the browser reject the access to the image by the DOM due to a policy violation.</a:t>
            </a:r>
          </a:p>
        </p:txBody>
      </p:sp>
      <p:sp>
        <p:nvSpPr>
          <p:cNvPr id="18" name="TextBox 17">
            <a:extLst>
              <a:ext uri="{FF2B5EF4-FFF2-40B4-BE49-F238E27FC236}">
                <a16:creationId xmlns:a16="http://schemas.microsoft.com/office/drawing/2014/main" id="{74865A95-D703-EF78-04A5-945C9269EA9C}"/>
              </a:ext>
            </a:extLst>
          </p:cNvPr>
          <p:cNvSpPr txBox="1"/>
          <p:nvPr/>
        </p:nvSpPr>
        <p:spPr>
          <a:xfrm>
            <a:off x="134636" y="1571194"/>
            <a:ext cx="4453840" cy="646331"/>
          </a:xfrm>
          <a:prstGeom prst="rect">
            <a:avLst/>
          </a:prstGeom>
          <a:noFill/>
        </p:spPr>
        <p:txBody>
          <a:bodyPr wrap="square" rtlCol="0">
            <a:spAutoFit/>
          </a:bodyPr>
          <a:lstStyle/>
          <a:p>
            <a:r>
              <a:rPr lang="en-US" dirty="0"/>
              <a:t>No CORP header specified, so, the browser allow the access to the image by the DOM.</a:t>
            </a:r>
          </a:p>
        </p:txBody>
      </p:sp>
      <p:pic>
        <p:nvPicPr>
          <p:cNvPr id="20" name="Picture 19">
            <a:extLst>
              <a:ext uri="{FF2B5EF4-FFF2-40B4-BE49-F238E27FC236}">
                <a16:creationId xmlns:a16="http://schemas.microsoft.com/office/drawing/2014/main" id="{E3E51B08-AAC5-7BC0-E046-8A5149FD1BD3}"/>
              </a:ext>
            </a:extLst>
          </p:cNvPr>
          <p:cNvPicPr>
            <a:picLocks noChangeAspect="1"/>
          </p:cNvPicPr>
          <p:nvPr/>
        </p:nvPicPr>
        <p:blipFill>
          <a:blip r:embed="rId5"/>
          <a:stretch>
            <a:fillRect/>
          </a:stretch>
        </p:blipFill>
        <p:spPr>
          <a:xfrm>
            <a:off x="7757673" y="3280904"/>
            <a:ext cx="4365593" cy="567989"/>
          </a:xfrm>
          <a:prstGeom prst="rect">
            <a:avLst/>
          </a:prstGeom>
        </p:spPr>
      </p:pic>
      <p:cxnSp>
        <p:nvCxnSpPr>
          <p:cNvPr id="22" name="Straight Arrow Connector 21">
            <a:extLst>
              <a:ext uri="{FF2B5EF4-FFF2-40B4-BE49-F238E27FC236}">
                <a16:creationId xmlns:a16="http://schemas.microsoft.com/office/drawing/2014/main" id="{BE39FC96-1DB6-EB48-8BEA-0651F6E1661A}"/>
              </a:ext>
            </a:extLst>
          </p:cNvPr>
          <p:cNvCxnSpPr/>
          <p:nvPr/>
        </p:nvCxnSpPr>
        <p:spPr>
          <a:xfrm>
            <a:off x="5782962" y="3056238"/>
            <a:ext cx="1974711" cy="64255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59941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8828131" cy="1204912"/>
          </a:xfrm>
        </p:spPr>
        <p:txBody>
          <a:bodyPr/>
          <a:lstStyle/>
          <a:p>
            <a:r>
              <a:rPr lang="en-US" dirty="0"/>
              <a:t>Part1 - Some 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0409795" cy="4544113"/>
          </a:xfrm>
        </p:spPr>
        <p:txBody>
          <a:bodyPr/>
          <a:lstStyle/>
          <a:p>
            <a:pPr marL="285750" indent="-285750">
              <a:buFontTx/>
              <a:buChar char="-"/>
            </a:pPr>
            <a:r>
              <a:rPr lang="en-US" dirty="0"/>
              <a:t>All headers presented here are supported by the current version (May 2022) of modern browser including Chrome based ones, Firefox and Safari.</a:t>
            </a:r>
          </a:p>
          <a:p>
            <a:pPr marL="285750" indent="-285750">
              <a:buFontTx/>
              <a:buChar char="-"/>
            </a:pPr>
            <a:r>
              <a:rPr lang="en-US" dirty="0"/>
              <a:t>Elements presented are independent of the technologies used on the server side.</a:t>
            </a:r>
          </a:p>
          <a:p>
            <a:pPr marL="285750" indent="-285750">
              <a:buFontTx/>
              <a:buChar char="-"/>
            </a:pPr>
            <a:r>
              <a:rPr lang="en-US" dirty="0"/>
              <a:t>All test and demonstration were performed using Chrome (latest release in May 2022) because it seems to be the most popular browser even in enterprise environments (Chrome/Edge are often used in companies and Edge is chrome based like Opera):</a:t>
            </a:r>
          </a:p>
          <a:p>
            <a:endParaRPr lang="en-US" dirty="0"/>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pic>
        <p:nvPicPr>
          <p:cNvPr id="9" name="Picture 8">
            <a:extLst>
              <a:ext uri="{FF2B5EF4-FFF2-40B4-BE49-F238E27FC236}">
                <a16:creationId xmlns:a16="http://schemas.microsoft.com/office/drawing/2014/main" id="{CBB33607-2E8F-090A-4C14-17506003DC2B}"/>
              </a:ext>
            </a:extLst>
          </p:cNvPr>
          <p:cNvPicPr>
            <a:picLocks noChangeAspect="1"/>
          </p:cNvPicPr>
          <p:nvPr/>
        </p:nvPicPr>
        <p:blipFill>
          <a:blip r:embed="rId2"/>
          <a:stretch>
            <a:fillRect/>
          </a:stretch>
        </p:blipFill>
        <p:spPr>
          <a:xfrm>
            <a:off x="310769" y="3307828"/>
            <a:ext cx="11570461" cy="2624818"/>
          </a:xfrm>
          <a:prstGeom prst="rect">
            <a:avLst/>
          </a:prstGeom>
        </p:spPr>
      </p:pic>
      <p:sp>
        <p:nvSpPr>
          <p:cNvPr id="10" name="TextBox 9">
            <a:extLst>
              <a:ext uri="{FF2B5EF4-FFF2-40B4-BE49-F238E27FC236}">
                <a16:creationId xmlns:a16="http://schemas.microsoft.com/office/drawing/2014/main" id="{9EC85BDC-1EE4-FBA4-BC0D-A57649299286}"/>
              </a:ext>
            </a:extLst>
          </p:cNvPr>
          <p:cNvSpPr txBox="1"/>
          <p:nvPr/>
        </p:nvSpPr>
        <p:spPr>
          <a:xfrm>
            <a:off x="5749048" y="6199355"/>
            <a:ext cx="6508856" cy="369332"/>
          </a:xfrm>
          <a:prstGeom prst="rect">
            <a:avLst/>
          </a:prstGeom>
          <a:noFill/>
        </p:spPr>
        <p:txBody>
          <a:bodyPr wrap="square" rtlCol="0">
            <a:spAutoFit/>
          </a:bodyPr>
          <a:lstStyle/>
          <a:p>
            <a:r>
              <a:rPr lang="en-US" dirty="0">
                <a:hlinkClick r:id="rId3"/>
              </a:rPr>
              <a:t>https://gs.statcounter.com/browser-market-share</a:t>
            </a:r>
            <a:r>
              <a:rPr lang="en-US" dirty="0"/>
              <a:t> </a:t>
            </a:r>
          </a:p>
        </p:txBody>
      </p:sp>
    </p:spTree>
    <p:extLst>
      <p:ext uri="{BB962C8B-B14F-4D97-AF65-F5344CB8AC3E}">
        <p14:creationId xmlns:p14="http://schemas.microsoft.com/office/powerpoint/2010/main" val="3571516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20</a:t>
            </a:fld>
            <a:endParaRPr lang="en-US" dirty="0"/>
          </a:p>
        </p:txBody>
      </p:sp>
      <p:sp>
        <p:nvSpPr>
          <p:cNvPr id="15" name="TextBox 14">
            <a:extLst>
              <a:ext uri="{FF2B5EF4-FFF2-40B4-BE49-F238E27FC236}">
                <a16:creationId xmlns:a16="http://schemas.microsoft.com/office/drawing/2014/main" id="{D3A7338F-1FF2-10AC-E393-1EE704D7A3D6}"/>
              </a:ext>
            </a:extLst>
          </p:cNvPr>
          <p:cNvSpPr txBox="1"/>
          <p:nvPr/>
        </p:nvSpPr>
        <p:spPr>
          <a:xfrm>
            <a:off x="4028304" y="6199355"/>
            <a:ext cx="8229600" cy="369332"/>
          </a:xfrm>
          <a:prstGeom prst="rect">
            <a:avLst/>
          </a:prstGeom>
          <a:noFill/>
        </p:spPr>
        <p:txBody>
          <a:bodyPr wrap="square" rtlCol="0">
            <a:spAutoFit/>
          </a:bodyPr>
          <a:lstStyle/>
          <a:p>
            <a:r>
              <a:rPr lang="en-US" dirty="0">
                <a:hlinkClick r:id="rId3"/>
              </a:rPr>
              <a:t>https://caniuse.com/mdn-http_headers_cross-origin-resource-policy</a:t>
            </a:r>
            <a:r>
              <a:rPr lang="en-US" dirty="0"/>
              <a:t> </a:t>
            </a:r>
          </a:p>
        </p:txBody>
      </p:sp>
      <p:pic>
        <p:nvPicPr>
          <p:cNvPr id="9" name="Picture 8">
            <a:extLst>
              <a:ext uri="{FF2B5EF4-FFF2-40B4-BE49-F238E27FC236}">
                <a16:creationId xmlns:a16="http://schemas.microsoft.com/office/drawing/2014/main" id="{CFB041D5-CE75-ABC9-158D-FCB0ED7F8CFE}"/>
              </a:ext>
            </a:extLst>
          </p:cNvPr>
          <p:cNvPicPr>
            <a:picLocks noChangeAspect="1"/>
          </p:cNvPicPr>
          <p:nvPr/>
        </p:nvPicPr>
        <p:blipFill>
          <a:blip r:embed="rId4"/>
          <a:stretch>
            <a:fillRect/>
          </a:stretch>
        </p:blipFill>
        <p:spPr>
          <a:xfrm>
            <a:off x="2325434" y="1280049"/>
            <a:ext cx="8517385" cy="4997804"/>
          </a:xfrm>
          <a:prstGeom prst="rect">
            <a:avLst/>
          </a:prstGeom>
        </p:spPr>
      </p:pic>
    </p:spTree>
    <p:extLst>
      <p:ext uri="{BB962C8B-B14F-4D97-AF65-F5344CB8AC3E}">
        <p14:creationId xmlns:p14="http://schemas.microsoft.com/office/powerpoint/2010/main" val="1246319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1777278" cy="4544113"/>
          </a:xfrm>
        </p:spPr>
        <p:txBody>
          <a:bodyPr>
            <a:normAutofit fontScale="92500" lnSpcReduction="10000"/>
          </a:bodyPr>
          <a:lstStyle/>
          <a:p>
            <a:r>
              <a:rPr lang="en-US" b="1" dirty="0"/>
              <a:t>Context: </a:t>
            </a:r>
          </a:p>
          <a:p>
            <a:pPr marL="285750" indent="-285750">
              <a:buFontTx/>
              <a:buChar char="-"/>
            </a:pPr>
            <a:r>
              <a:rPr lang="en-US" dirty="0"/>
              <a:t>We logging out a user from an application / system:</a:t>
            </a:r>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endParaRPr lang="en-US" b="1" dirty="0"/>
          </a:p>
          <a:p>
            <a:endParaRPr lang="en-US" b="1" dirty="0"/>
          </a:p>
          <a:p>
            <a:endParaRPr lang="en-US" b="1" dirty="0"/>
          </a:p>
          <a:p>
            <a:endParaRPr lang="en-US" b="1" dirty="0"/>
          </a:p>
          <a:p>
            <a:r>
              <a:rPr lang="en-US" b="1" dirty="0"/>
              <a:t>Challenge:</a:t>
            </a:r>
          </a:p>
          <a:p>
            <a:pPr marL="285750" indent="-285750">
              <a:buFontTx/>
              <a:buChar char="-"/>
            </a:pPr>
            <a:r>
              <a:rPr lang="en-US" dirty="0"/>
              <a:t>How do we ensure that, once the logout is performed, we let the browser without any residual content (that can be access token/secrets) in storage, cookie or cache to prevent any local malicious program to access to this content?</a:t>
            </a:r>
          </a:p>
          <a:p>
            <a:endParaRPr lang="en-US" dirty="0"/>
          </a:p>
          <a:p>
            <a:pPr marL="285750" indent="-285750">
              <a:buFontTx/>
              <a:buChar char="-"/>
            </a:pPr>
            <a:endParaRPr lang="en-US"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dirty="0"/>
          </a:p>
        </p:txBody>
      </p:sp>
      <p:pic>
        <p:nvPicPr>
          <p:cNvPr id="9" name="Picture 8">
            <a:extLst>
              <a:ext uri="{FF2B5EF4-FFF2-40B4-BE49-F238E27FC236}">
                <a16:creationId xmlns:a16="http://schemas.microsoft.com/office/drawing/2014/main" id="{A71789D2-764C-49BF-72E6-775622EDF7BE}"/>
              </a:ext>
            </a:extLst>
          </p:cNvPr>
          <p:cNvPicPr>
            <a:picLocks noChangeAspect="1"/>
          </p:cNvPicPr>
          <p:nvPr/>
        </p:nvPicPr>
        <p:blipFill>
          <a:blip r:embed="rId2"/>
          <a:stretch>
            <a:fillRect/>
          </a:stretch>
        </p:blipFill>
        <p:spPr>
          <a:xfrm>
            <a:off x="280086" y="2149849"/>
            <a:ext cx="6429944" cy="3003501"/>
          </a:xfrm>
          <a:prstGeom prst="rect">
            <a:avLst/>
          </a:prstGeom>
        </p:spPr>
      </p:pic>
      <p:pic>
        <p:nvPicPr>
          <p:cNvPr id="14" name="Picture 13">
            <a:extLst>
              <a:ext uri="{FF2B5EF4-FFF2-40B4-BE49-F238E27FC236}">
                <a16:creationId xmlns:a16="http://schemas.microsoft.com/office/drawing/2014/main" id="{94CB5735-C118-A36F-A294-FC1E356C0CDF}"/>
              </a:ext>
            </a:extLst>
          </p:cNvPr>
          <p:cNvPicPr>
            <a:picLocks noChangeAspect="1"/>
          </p:cNvPicPr>
          <p:nvPr/>
        </p:nvPicPr>
        <p:blipFill>
          <a:blip r:embed="rId3"/>
          <a:stretch>
            <a:fillRect/>
          </a:stretch>
        </p:blipFill>
        <p:spPr>
          <a:xfrm>
            <a:off x="6973506" y="2388973"/>
            <a:ext cx="4674932" cy="2379965"/>
          </a:xfrm>
          <a:prstGeom prst="rect">
            <a:avLst/>
          </a:prstGeom>
        </p:spPr>
      </p:pic>
    </p:spTree>
    <p:extLst>
      <p:ext uri="{BB962C8B-B14F-4D97-AF65-F5344CB8AC3E}">
        <p14:creationId xmlns:p14="http://schemas.microsoft.com/office/powerpoint/2010/main" val="3011984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1777278" cy="4544113"/>
          </a:xfrm>
        </p:spPr>
        <p:txBody>
          <a:bodyPr>
            <a:normAutofit/>
          </a:bodyPr>
          <a:lstStyle/>
          <a:p>
            <a:r>
              <a:rPr lang="en-US" b="1" dirty="0"/>
              <a:t>HTTP response security header buddy is “Clear-Site-Data”:</a:t>
            </a:r>
          </a:p>
          <a:p>
            <a:pPr marL="285750" indent="-285750">
              <a:buFontTx/>
              <a:buChar char="-"/>
            </a:pPr>
            <a:r>
              <a:rPr lang="en-US" dirty="0"/>
              <a:t>Allows to define which data must be removed for the domain issuing the header.</a:t>
            </a:r>
          </a:p>
          <a:p>
            <a:r>
              <a:rPr lang="en-US" b="1" dirty="0"/>
              <a:t>Format:</a:t>
            </a:r>
          </a:p>
          <a:p>
            <a:r>
              <a:rPr lang="en-US" dirty="0">
                <a:latin typeface="Consolas" panose="020B0609020204030204" pitchFamily="49" charset="0"/>
              </a:rPr>
              <a:t>Clear-Site-Data: “[data to remove]”</a:t>
            </a:r>
          </a:p>
          <a:p>
            <a:endParaRPr lang="en-US" dirty="0">
              <a:latin typeface="Consolas" panose="020B0609020204030204" pitchFamily="49" charset="0"/>
            </a:endParaRPr>
          </a:p>
          <a:p>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endParaRPr lang="en-US" dirty="0"/>
          </a:p>
          <a:p>
            <a:r>
              <a:rPr lang="en-US" b="1" dirty="0"/>
              <a:t>Example:</a:t>
            </a:r>
          </a:p>
          <a:p>
            <a:r>
              <a:rPr lang="en-US" dirty="0">
                <a:latin typeface="Consolas" panose="020B0609020204030204" pitchFamily="49" charset="0"/>
              </a:rPr>
              <a:t>Cross-Origin-Resource-Policy: "cache", "cookies", "storage"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22</a:t>
            </a:fld>
            <a:endParaRPr lang="en-US" dirty="0"/>
          </a:p>
        </p:txBody>
      </p:sp>
      <p:sp>
        <p:nvSpPr>
          <p:cNvPr id="9" name="TextBox 8">
            <a:extLst>
              <a:ext uri="{FF2B5EF4-FFF2-40B4-BE49-F238E27FC236}">
                <a16:creationId xmlns:a16="http://schemas.microsoft.com/office/drawing/2014/main" id="{190EE589-918B-D0E2-5B74-11DD1A8B364B}"/>
              </a:ext>
            </a:extLst>
          </p:cNvPr>
          <p:cNvSpPr txBox="1"/>
          <p:nvPr/>
        </p:nvSpPr>
        <p:spPr>
          <a:xfrm>
            <a:off x="4028304" y="6199355"/>
            <a:ext cx="8229600" cy="369332"/>
          </a:xfrm>
          <a:prstGeom prst="rect">
            <a:avLst/>
          </a:prstGeom>
          <a:noFill/>
        </p:spPr>
        <p:txBody>
          <a:bodyPr wrap="square" rtlCol="0">
            <a:spAutoFit/>
          </a:bodyPr>
          <a:lstStyle/>
          <a:p>
            <a:r>
              <a:rPr lang="en-US" dirty="0">
                <a:hlinkClick r:id="rId3"/>
              </a:rPr>
              <a:t>https://owasp.org/www-project-secure-headers/#clear-site-data</a:t>
            </a:r>
            <a:r>
              <a:rPr lang="en-US" dirty="0"/>
              <a:t> </a:t>
            </a:r>
          </a:p>
        </p:txBody>
      </p:sp>
      <p:graphicFrame>
        <p:nvGraphicFramePr>
          <p:cNvPr id="7" name="Table 7">
            <a:extLst>
              <a:ext uri="{FF2B5EF4-FFF2-40B4-BE49-F238E27FC236}">
                <a16:creationId xmlns:a16="http://schemas.microsoft.com/office/drawing/2014/main" id="{B6C1DF45-6B28-5AA8-8DFD-6CBEBBCB4943}"/>
              </a:ext>
            </a:extLst>
          </p:cNvPr>
          <p:cNvGraphicFramePr>
            <a:graphicFrameLocks noGrp="1"/>
          </p:cNvGraphicFramePr>
          <p:nvPr>
            <p:extLst>
              <p:ext uri="{D42A27DB-BD31-4B8C-83A1-F6EECF244321}">
                <p14:modId xmlns:p14="http://schemas.microsoft.com/office/powerpoint/2010/main" val="3846736116"/>
              </p:ext>
            </p:extLst>
          </p:nvPr>
        </p:nvGraphicFramePr>
        <p:xfrm>
          <a:off x="144289" y="2841233"/>
          <a:ext cx="11429314" cy="2291080"/>
        </p:xfrm>
        <a:graphic>
          <a:graphicData uri="http://schemas.openxmlformats.org/drawingml/2006/table">
            <a:tbl>
              <a:tblPr firstRow="1" bandRow="1">
                <a:tableStyleId>{7DF18680-E054-41AD-8BC1-D1AEF772440D}</a:tableStyleId>
              </a:tblPr>
              <a:tblGrid>
                <a:gridCol w="3585176">
                  <a:extLst>
                    <a:ext uri="{9D8B030D-6E8A-4147-A177-3AD203B41FA5}">
                      <a16:colId xmlns:a16="http://schemas.microsoft.com/office/drawing/2014/main" val="1744760399"/>
                    </a:ext>
                  </a:extLst>
                </a:gridCol>
                <a:gridCol w="7844138">
                  <a:extLst>
                    <a:ext uri="{9D8B030D-6E8A-4147-A177-3AD203B41FA5}">
                      <a16:colId xmlns:a16="http://schemas.microsoft.com/office/drawing/2014/main" val="3350851297"/>
                    </a:ext>
                  </a:extLst>
                </a:gridCol>
              </a:tblGrid>
              <a:tr h="370840">
                <a:tc>
                  <a:txBody>
                    <a:bodyPr/>
                    <a:lstStyle/>
                    <a:p>
                      <a:r>
                        <a:rPr lang="en-US" dirty="0"/>
                        <a:t>Possible value (can be combined)</a:t>
                      </a:r>
                    </a:p>
                  </a:txBody>
                  <a:tcPr/>
                </a:tc>
                <a:tc>
                  <a:txBody>
                    <a:bodyPr/>
                    <a:lstStyle/>
                    <a:p>
                      <a:r>
                        <a:rPr lang="en-US" dirty="0"/>
                        <a:t>Description</a:t>
                      </a:r>
                    </a:p>
                  </a:txBody>
                  <a:tcPr/>
                </a:tc>
                <a:extLst>
                  <a:ext uri="{0D108BD9-81ED-4DB2-BD59-A6C34878D82A}">
                    <a16:rowId xmlns:a16="http://schemas.microsoft.com/office/drawing/2014/main" val="2979973102"/>
                  </a:ext>
                </a:extLst>
              </a:tr>
              <a:tr h="370840">
                <a:tc>
                  <a:txBody>
                    <a:bodyPr/>
                    <a:lstStyle/>
                    <a:p>
                      <a:r>
                        <a:rPr lang="en-US" dirty="0"/>
                        <a:t>cache</a:t>
                      </a:r>
                    </a:p>
                  </a:txBody>
                  <a:tcPr/>
                </a:tc>
                <a:tc>
                  <a:txBody>
                    <a:bodyPr/>
                    <a:lstStyle/>
                    <a:p>
                      <a:r>
                        <a:rPr lang="en-US" dirty="0"/>
                        <a:t>Indicates that the server wishes to remove locally cached data for the origin of the response URL.</a:t>
                      </a:r>
                    </a:p>
                  </a:txBody>
                  <a:tcPr/>
                </a:tc>
                <a:extLst>
                  <a:ext uri="{0D108BD9-81ED-4DB2-BD59-A6C34878D82A}">
                    <a16:rowId xmlns:a16="http://schemas.microsoft.com/office/drawing/2014/main" val="1542145267"/>
                  </a:ext>
                </a:extLst>
              </a:tr>
              <a:tr h="370840">
                <a:tc>
                  <a:txBody>
                    <a:bodyPr/>
                    <a:lstStyle/>
                    <a:p>
                      <a:r>
                        <a:rPr lang="en-US" dirty="0"/>
                        <a:t>cookies</a:t>
                      </a:r>
                    </a:p>
                  </a:txBody>
                  <a:tcPr/>
                </a:tc>
                <a:tc>
                  <a:txBody>
                    <a:bodyPr/>
                    <a:lstStyle/>
                    <a:p>
                      <a:r>
                        <a:rPr lang="en-US" dirty="0"/>
                        <a:t>Indicates that the server wishes to remove all cookies for the origin of the response URL. </a:t>
                      </a:r>
                    </a:p>
                  </a:txBody>
                  <a:tcPr/>
                </a:tc>
                <a:extLst>
                  <a:ext uri="{0D108BD9-81ED-4DB2-BD59-A6C34878D82A}">
                    <a16:rowId xmlns:a16="http://schemas.microsoft.com/office/drawing/2014/main" val="2760919949"/>
                  </a:ext>
                </a:extLst>
              </a:tr>
              <a:tr h="370840">
                <a:tc>
                  <a:txBody>
                    <a:bodyPr/>
                    <a:lstStyle/>
                    <a:p>
                      <a:r>
                        <a:rPr lang="en-US" dirty="0"/>
                        <a:t>storage</a:t>
                      </a:r>
                    </a:p>
                  </a:txBody>
                  <a:tcPr/>
                </a:tc>
                <a:tc>
                  <a:txBody>
                    <a:bodyPr/>
                    <a:lstStyle/>
                    <a:p>
                      <a:r>
                        <a:rPr lang="en-US" dirty="0"/>
                        <a:t>Indicates that the server wishes to remove all DOM storage (local + session) for the origin of the response URL.</a:t>
                      </a:r>
                    </a:p>
                  </a:txBody>
                  <a:tcPr/>
                </a:tc>
                <a:extLst>
                  <a:ext uri="{0D108BD9-81ED-4DB2-BD59-A6C34878D82A}">
                    <a16:rowId xmlns:a16="http://schemas.microsoft.com/office/drawing/2014/main" val="2244009824"/>
                  </a:ext>
                </a:extLst>
              </a:tr>
            </a:tbl>
          </a:graphicData>
        </a:graphic>
      </p:graphicFrame>
    </p:spTree>
    <p:extLst>
      <p:ext uri="{BB962C8B-B14F-4D97-AF65-F5344CB8AC3E}">
        <p14:creationId xmlns:p14="http://schemas.microsoft.com/office/powerpoint/2010/main" val="1011541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23</a:t>
            </a:fld>
            <a:endParaRPr lang="en-US" dirty="0"/>
          </a:p>
        </p:txBody>
      </p:sp>
      <p:pic>
        <p:nvPicPr>
          <p:cNvPr id="12" name="Picture 11" descr="A screenshot of a computer&#10;&#10;Description automatically generated">
            <a:extLst>
              <a:ext uri="{FF2B5EF4-FFF2-40B4-BE49-F238E27FC236}">
                <a16:creationId xmlns:a16="http://schemas.microsoft.com/office/drawing/2014/main" id="{375D11D0-874F-E0AC-66DD-93BF75CDF52A}"/>
              </a:ext>
            </a:extLst>
          </p:cNvPr>
          <p:cNvPicPr>
            <a:picLocks noChangeAspect="1"/>
          </p:cNvPicPr>
          <p:nvPr/>
        </p:nvPicPr>
        <p:blipFill rotWithShape="1">
          <a:blip r:embed="rId3"/>
          <a:srcRect l="34514"/>
          <a:stretch/>
        </p:blipFill>
        <p:spPr>
          <a:xfrm>
            <a:off x="134636" y="1341437"/>
            <a:ext cx="4354419" cy="3410426"/>
          </a:xfrm>
          <a:prstGeom prst="rect">
            <a:avLst/>
          </a:prstGeom>
        </p:spPr>
      </p:pic>
      <p:pic>
        <p:nvPicPr>
          <p:cNvPr id="16" name="Picture 15" descr="Graphical user interface&#10;&#10;Description automatically generated">
            <a:extLst>
              <a:ext uri="{FF2B5EF4-FFF2-40B4-BE49-F238E27FC236}">
                <a16:creationId xmlns:a16="http://schemas.microsoft.com/office/drawing/2014/main" id="{AA2B2742-49A4-48C3-E67E-2B0D9099A89D}"/>
              </a:ext>
            </a:extLst>
          </p:cNvPr>
          <p:cNvPicPr>
            <a:picLocks noChangeAspect="1"/>
          </p:cNvPicPr>
          <p:nvPr/>
        </p:nvPicPr>
        <p:blipFill>
          <a:blip r:embed="rId4"/>
          <a:stretch>
            <a:fillRect/>
          </a:stretch>
        </p:blipFill>
        <p:spPr>
          <a:xfrm>
            <a:off x="4610904" y="1341437"/>
            <a:ext cx="4329711" cy="4084633"/>
          </a:xfrm>
          <a:prstGeom prst="rect">
            <a:avLst/>
          </a:prstGeom>
        </p:spPr>
      </p:pic>
      <p:pic>
        <p:nvPicPr>
          <p:cNvPr id="14" name="Picture 13" descr="A screenshot of a computer&#10;&#10;Description automatically generated with medium confidence">
            <a:extLst>
              <a:ext uri="{FF2B5EF4-FFF2-40B4-BE49-F238E27FC236}">
                <a16:creationId xmlns:a16="http://schemas.microsoft.com/office/drawing/2014/main" id="{65AEA22F-E938-8CF1-6E24-730AB4BDBD74}"/>
              </a:ext>
            </a:extLst>
          </p:cNvPr>
          <p:cNvPicPr>
            <a:picLocks noChangeAspect="1"/>
          </p:cNvPicPr>
          <p:nvPr/>
        </p:nvPicPr>
        <p:blipFill>
          <a:blip r:embed="rId5"/>
          <a:stretch>
            <a:fillRect/>
          </a:stretch>
        </p:blipFill>
        <p:spPr>
          <a:xfrm>
            <a:off x="8370675" y="3046650"/>
            <a:ext cx="3686689" cy="3791479"/>
          </a:xfrm>
          <a:prstGeom prst="rect">
            <a:avLst/>
          </a:prstGeom>
        </p:spPr>
      </p:pic>
      <p:sp>
        <p:nvSpPr>
          <p:cNvPr id="17" name="TextBox 16">
            <a:extLst>
              <a:ext uri="{FF2B5EF4-FFF2-40B4-BE49-F238E27FC236}">
                <a16:creationId xmlns:a16="http://schemas.microsoft.com/office/drawing/2014/main" id="{A91CE4A8-464A-688F-4552-7720ED35763B}"/>
              </a:ext>
            </a:extLst>
          </p:cNvPr>
          <p:cNvSpPr txBox="1"/>
          <p:nvPr/>
        </p:nvSpPr>
        <p:spPr>
          <a:xfrm>
            <a:off x="288323" y="5633609"/>
            <a:ext cx="4827374" cy="923330"/>
          </a:xfrm>
          <a:prstGeom prst="rect">
            <a:avLst/>
          </a:prstGeom>
          <a:noFill/>
        </p:spPr>
        <p:txBody>
          <a:bodyPr wrap="square" rtlCol="0">
            <a:spAutoFit/>
          </a:bodyPr>
          <a:lstStyle/>
          <a:p>
            <a:r>
              <a:rPr lang="en-US" dirty="0"/>
              <a:t>Cache, cookies, local storage and session storage were cleaned once the HTTP response was processed by the browser.</a:t>
            </a:r>
          </a:p>
        </p:txBody>
      </p:sp>
    </p:spTree>
    <p:extLst>
      <p:ext uri="{BB962C8B-B14F-4D97-AF65-F5344CB8AC3E}">
        <p14:creationId xmlns:p14="http://schemas.microsoft.com/office/powerpoint/2010/main" val="754364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24</a:t>
            </a:fld>
            <a:endParaRPr lang="en-US" dirty="0"/>
          </a:p>
        </p:txBody>
      </p:sp>
      <p:pic>
        <p:nvPicPr>
          <p:cNvPr id="12" name="Picture 11" descr="A screenshot of a computer&#10;&#10;Description automatically generated">
            <a:extLst>
              <a:ext uri="{FF2B5EF4-FFF2-40B4-BE49-F238E27FC236}">
                <a16:creationId xmlns:a16="http://schemas.microsoft.com/office/drawing/2014/main" id="{375D11D0-874F-E0AC-66DD-93BF75CDF52A}"/>
              </a:ext>
            </a:extLst>
          </p:cNvPr>
          <p:cNvPicPr>
            <a:picLocks noChangeAspect="1"/>
          </p:cNvPicPr>
          <p:nvPr/>
        </p:nvPicPr>
        <p:blipFill rotWithShape="1">
          <a:blip r:embed="rId3"/>
          <a:srcRect l="34514"/>
          <a:stretch/>
        </p:blipFill>
        <p:spPr>
          <a:xfrm>
            <a:off x="7079361" y="1256888"/>
            <a:ext cx="4918414" cy="3852153"/>
          </a:xfrm>
          <a:prstGeom prst="rect">
            <a:avLst/>
          </a:prstGeom>
        </p:spPr>
      </p:pic>
      <p:sp>
        <p:nvSpPr>
          <p:cNvPr id="17" name="TextBox 16">
            <a:extLst>
              <a:ext uri="{FF2B5EF4-FFF2-40B4-BE49-F238E27FC236}">
                <a16:creationId xmlns:a16="http://schemas.microsoft.com/office/drawing/2014/main" id="{A91CE4A8-464A-688F-4552-7720ED35763B}"/>
              </a:ext>
            </a:extLst>
          </p:cNvPr>
          <p:cNvSpPr txBox="1"/>
          <p:nvPr/>
        </p:nvSpPr>
        <p:spPr>
          <a:xfrm>
            <a:off x="263610" y="1868917"/>
            <a:ext cx="5514620" cy="1477328"/>
          </a:xfrm>
          <a:prstGeom prst="rect">
            <a:avLst/>
          </a:prstGeom>
          <a:noFill/>
        </p:spPr>
        <p:txBody>
          <a:bodyPr wrap="square" rtlCol="0">
            <a:spAutoFit/>
          </a:bodyPr>
          <a:lstStyle/>
          <a:p>
            <a:r>
              <a:rPr lang="en-US" dirty="0"/>
              <a:t>“</a:t>
            </a:r>
            <a:r>
              <a:rPr lang="en-US" b="1" dirty="0" err="1"/>
              <a:t>executionContexts</a:t>
            </a:r>
            <a:r>
              <a:rPr lang="en-US" dirty="0"/>
              <a:t>” option is not still supported by any popular browser (May 2022):</a:t>
            </a:r>
          </a:p>
          <a:p>
            <a:endParaRPr lang="en-US" dirty="0"/>
          </a:p>
          <a:p>
            <a:r>
              <a:rPr lang="en-US" i="1" dirty="0"/>
              <a:t>Indicates that the server wishes to reload all browsing contexts for the origin of the response.</a:t>
            </a:r>
          </a:p>
        </p:txBody>
      </p:sp>
      <p:sp>
        <p:nvSpPr>
          <p:cNvPr id="3" name="Rectangle 2">
            <a:extLst>
              <a:ext uri="{FF2B5EF4-FFF2-40B4-BE49-F238E27FC236}">
                <a16:creationId xmlns:a16="http://schemas.microsoft.com/office/drawing/2014/main" id="{CD3E6DEF-6C89-0579-2882-237D829E23BE}"/>
              </a:ext>
            </a:extLst>
          </p:cNvPr>
          <p:cNvSpPr/>
          <p:nvPr/>
        </p:nvSpPr>
        <p:spPr>
          <a:xfrm>
            <a:off x="10596863" y="3395466"/>
            <a:ext cx="1400912" cy="286811"/>
          </a:xfrm>
          <a:prstGeom prst="rect">
            <a:avLst/>
          </a:prstGeom>
          <a:noFill/>
          <a:ln w="349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11A05BC-D7B7-0940-6020-4FF50CC0A67C}"/>
              </a:ext>
            </a:extLst>
          </p:cNvPr>
          <p:cNvPicPr>
            <a:picLocks noChangeAspect="1"/>
          </p:cNvPicPr>
          <p:nvPr/>
        </p:nvPicPr>
        <p:blipFill>
          <a:blip r:embed="rId4"/>
          <a:stretch>
            <a:fillRect/>
          </a:stretch>
        </p:blipFill>
        <p:spPr>
          <a:xfrm>
            <a:off x="48638" y="3419631"/>
            <a:ext cx="7000185" cy="3209719"/>
          </a:xfrm>
          <a:prstGeom prst="rect">
            <a:avLst/>
          </a:prstGeom>
        </p:spPr>
      </p:pic>
      <p:sp>
        <p:nvSpPr>
          <p:cNvPr id="13" name="TextBox 12">
            <a:extLst>
              <a:ext uri="{FF2B5EF4-FFF2-40B4-BE49-F238E27FC236}">
                <a16:creationId xmlns:a16="http://schemas.microsoft.com/office/drawing/2014/main" id="{10E4C1D0-CD58-2EDD-F4E7-5FB173BBE55F}"/>
              </a:ext>
            </a:extLst>
          </p:cNvPr>
          <p:cNvSpPr txBox="1"/>
          <p:nvPr/>
        </p:nvSpPr>
        <p:spPr>
          <a:xfrm>
            <a:off x="8848203" y="5519298"/>
            <a:ext cx="3149572" cy="923330"/>
          </a:xfrm>
          <a:prstGeom prst="rect">
            <a:avLst/>
          </a:prstGeom>
          <a:noFill/>
        </p:spPr>
        <p:txBody>
          <a:bodyPr wrap="square" rtlCol="0">
            <a:spAutoFit/>
          </a:bodyPr>
          <a:lstStyle/>
          <a:p>
            <a:r>
              <a:rPr lang="en-US" dirty="0">
                <a:hlinkClick r:id="rId5"/>
              </a:rPr>
              <a:t>https://caniuse.com/mdn-http_headers_clear-site-data_executioncontexts</a:t>
            </a:r>
            <a:r>
              <a:rPr lang="en-US" dirty="0"/>
              <a:t>  </a:t>
            </a:r>
          </a:p>
        </p:txBody>
      </p:sp>
    </p:spTree>
    <p:extLst>
      <p:ext uri="{BB962C8B-B14F-4D97-AF65-F5344CB8AC3E}">
        <p14:creationId xmlns:p14="http://schemas.microsoft.com/office/powerpoint/2010/main" val="1202109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25</a:t>
            </a:fld>
            <a:endParaRPr lang="en-US" dirty="0"/>
          </a:p>
        </p:txBody>
      </p:sp>
      <p:pic>
        <p:nvPicPr>
          <p:cNvPr id="9" name="Picture 8">
            <a:extLst>
              <a:ext uri="{FF2B5EF4-FFF2-40B4-BE49-F238E27FC236}">
                <a16:creationId xmlns:a16="http://schemas.microsoft.com/office/drawing/2014/main" id="{4AEFE767-9F61-1ACA-390B-AAFDCFAEC9A6}"/>
              </a:ext>
            </a:extLst>
          </p:cNvPr>
          <p:cNvPicPr>
            <a:picLocks noChangeAspect="1"/>
          </p:cNvPicPr>
          <p:nvPr/>
        </p:nvPicPr>
        <p:blipFill>
          <a:blip r:embed="rId3"/>
          <a:stretch>
            <a:fillRect/>
          </a:stretch>
        </p:blipFill>
        <p:spPr>
          <a:xfrm>
            <a:off x="2622921" y="1311441"/>
            <a:ext cx="7722283" cy="4917911"/>
          </a:xfrm>
          <a:prstGeom prst="rect">
            <a:avLst/>
          </a:prstGeom>
        </p:spPr>
      </p:pic>
      <p:sp>
        <p:nvSpPr>
          <p:cNvPr id="13" name="TextBox 12">
            <a:extLst>
              <a:ext uri="{FF2B5EF4-FFF2-40B4-BE49-F238E27FC236}">
                <a16:creationId xmlns:a16="http://schemas.microsoft.com/office/drawing/2014/main" id="{259AAF73-CE4B-7FDC-10A9-07B1D361951E}"/>
              </a:ext>
            </a:extLst>
          </p:cNvPr>
          <p:cNvSpPr txBox="1"/>
          <p:nvPr/>
        </p:nvSpPr>
        <p:spPr>
          <a:xfrm>
            <a:off x="4028304" y="6199355"/>
            <a:ext cx="8229600" cy="369332"/>
          </a:xfrm>
          <a:prstGeom prst="rect">
            <a:avLst/>
          </a:prstGeom>
          <a:noFill/>
        </p:spPr>
        <p:txBody>
          <a:bodyPr wrap="square" rtlCol="0">
            <a:spAutoFit/>
          </a:bodyPr>
          <a:lstStyle/>
          <a:p>
            <a:r>
              <a:rPr lang="en-US" dirty="0">
                <a:hlinkClick r:id="rId4"/>
              </a:rPr>
              <a:t>https://caniuse.com/mdn-http_headers_clear-site-data_cache</a:t>
            </a:r>
            <a:r>
              <a:rPr lang="en-US" dirty="0"/>
              <a:t> </a:t>
            </a:r>
          </a:p>
        </p:txBody>
      </p:sp>
    </p:spTree>
    <p:extLst>
      <p:ext uri="{BB962C8B-B14F-4D97-AF65-F5344CB8AC3E}">
        <p14:creationId xmlns:p14="http://schemas.microsoft.com/office/powerpoint/2010/main" val="3248190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26</a:t>
            </a:fld>
            <a:endParaRPr lang="en-US" dirty="0"/>
          </a:p>
        </p:txBody>
      </p:sp>
      <p:pic>
        <p:nvPicPr>
          <p:cNvPr id="7" name="Picture 6">
            <a:extLst>
              <a:ext uri="{FF2B5EF4-FFF2-40B4-BE49-F238E27FC236}">
                <a16:creationId xmlns:a16="http://schemas.microsoft.com/office/drawing/2014/main" id="{8679EB79-D8B0-6E77-D6F0-F0DA02E08585}"/>
              </a:ext>
            </a:extLst>
          </p:cNvPr>
          <p:cNvPicPr>
            <a:picLocks noChangeAspect="1"/>
          </p:cNvPicPr>
          <p:nvPr/>
        </p:nvPicPr>
        <p:blipFill>
          <a:blip r:embed="rId3"/>
          <a:stretch>
            <a:fillRect/>
          </a:stretch>
        </p:blipFill>
        <p:spPr>
          <a:xfrm>
            <a:off x="838200" y="1533995"/>
            <a:ext cx="10602805" cy="4629796"/>
          </a:xfrm>
          <a:prstGeom prst="rect">
            <a:avLst/>
          </a:prstGeom>
        </p:spPr>
      </p:pic>
      <p:sp>
        <p:nvSpPr>
          <p:cNvPr id="10" name="TextBox 9">
            <a:extLst>
              <a:ext uri="{FF2B5EF4-FFF2-40B4-BE49-F238E27FC236}">
                <a16:creationId xmlns:a16="http://schemas.microsoft.com/office/drawing/2014/main" id="{A5F0D4F3-9D3B-0BD8-224F-776FAB0CCEEA}"/>
              </a:ext>
            </a:extLst>
          </p:cNvPr>
          <p:cNvSpPr txBox="1"/>
          <p:nvPr/>
        </p:nvSpPr>
        <p:spPr>
          <a:xfrm>
            <a:off x="4028304" y="6199355"/>
            <a:ext cx="8229600" cy="369332"/>
          </a:xfrm>
          <a:prstGeom prst="rect">
            <a:avLst/>
          </a:prstGeom>
          <a:noFill/>
        </p:spPr>
        <p:txBody>
          <a:bodyPr wrap="square" rtlCol="0">
            <a:spAutoFit/>
          </a:bodyPr>
          <a:lstStyle/>
          <a:p>
            <a:r>
              <a:rPr lang="en-US" dirty="0">
                <a:hlinkClick r:id="rId4"/>
              </a:rPr>
              <a:t>https://caniuse.com/mdn-http_headers_clear-site-data_cookies</a:t>
            </a:r>
            <a:r>
              <a:rPr lang="en-US" dirty="0"/>
              <a:t> </a:t>
            </a:r>
          </a:p>
        </p:txBody>
      </p:sp>
    </p:spTree>
    <p:extLst>
      <p:ext uri="{BB962C8B-B14F-4D97-AF65-F5344CB8AC3E}">
        <p14:creationId xmlns:p14="http://schemas.microsoft.com/office/powerpoint/2010/main" val="2975788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27</a:t>
            </a:fld>
            <a:endParaRPr lang="en-US" dirty="0"/>
          </a:p>
        </p:txBody>
      </p:sp>
      <p:sp>
        <p:nvSpPr>
          <p:cNvPr id="10" name="TextBox 9">
            <a:extLst>
              <a:ext uri="{FF2B5EF4-FFF2-40B4-BE49-F238E27FC236}">
                <a16:creationId xmlns:a16="http://schemas.microsoft.com/office/drawing/2014/main" id="{A5F0D4F3-9D3B-0BD8-224F-776FAB0CCEEA}"/>
              </a:ext>
            </a:extLst>
          </p:cNvPr>
          <p:cNvSpPr txBox="1"/>
          <p:nvPr/>
        </p:nvSpPr>
        <p:spPr>
          <a:xfrm>
            <a:off x="4028304" y="6199355"/>
            <a:ext cx="8229600" cy="369332"/>
          </a:xfrm>
          <a:prstGeom prst="rect">
            <a:avLst/>
          </a:prstGeom>
          <a:noFill/>
        </p:spPr>
        <p:txBody>
          <a:bodyPr wrap="square" rtlCol="0">
            <a:spAutoFit/>
          </a:bodyPr>
          <a:lstStyle/>
          <a:p>
            <a:r>
              <a:rPr lang="en-US" dirty="0">
                <a:hlinkClick r:id="rId3"/>
              </a:rPr>
              <a:t>https://caniuse.com/mdn-http_headers_clear-site-data_storage</a:t>
            </a:r>
            <a:r>
              <a:rPr lang="en-US" dirty="0"/>
              <a:t> </a:t>
            </a:r>
          </a:p>
        </p:txBody>
      </p:sp>
      <p:pic>
        <p:nvPicPr>
          <p:cNvPr id="8" name="Picture 7">
            <a:extLst>
              <a:ext uri="{FF2B5EF4-FFF2-40B4-BE49-F238E27FC236}">
                <a16:creationId xmlns:a16="http://schemas.microsoft.com/office/drawing/2014/main" id="{AF06B585-048C-25FB-BD73-58DD65F0CADE}"/>
              </a:ext>
            </a:extLst>
          </p:cNvPr>
          <p:cNvPicPr>
            <a:picLocks noChangeAspect="1"/>
          </p:cNvPicPr>
          <p:nvPr/>
        </p:nvPicPr>
        <p:blipFill>
          <a:blip r:embed="rId4"/>
          <a:stretch>
            <a:fillRect/>
          </a:stretch>
        </p:blipFill>
        <p:spPr>
          <a:xfrm>
            <a:off x="789834" y="1460261"/>
            <a:ext cx="10612331" cy="4620270"/>
          </a:xfrm>
          <a:prstGeom prst="rect">
            <a:avLst/>
          </a:prstGeom>
        </p:spPr>
      </p:pic>
    </p:spTree>
    <p:extLst>
      <p:ext uri="{BB962C8B-B14F-4D97-AF65-F5344CB8AC3E}">
        <p14:creationId xmlns:p14="http://schemas.microsoft.com/office/powerpoint/2010/main" val="3603649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4997537" cy="4544113"/>
          </a:xfrm>
        </p:spPr>
        <p:txBody>
          <a:bodyPr>
            <a:normAutofit/>
          </a:bodyPr>
          <a:lstStyle/>
          <a:p>
            <a:r>
              <a:rPr lang="en-US" b="1" dirty="0"/>
              <a:t>Context: </a:t>
            </a:r>
          </a:p>
          <a:p>
            <a:pPr marL="285750" indent="-285750">
              <a:buFontTx/>
              <a:buChar char="-"/>
            </a:pPr>
            <a:r>
              <a:rPr lang="en-US" dirty="0"/>
              <a:t>We have a </a:t>
            </a:r>
            <a:r>
              <a:rPr lang="en-US"/>
              <a:t>vulnerability allowing </a:t>
            </a:r>
            <a:r>
              <a:rPr lang="en-US" dirty="0"/>
              <a:t>an attacker to inject arbitrary JavaScript code and execute it in the browsing context of the targeted user.</a:t>
            </a:r>
          </a:p>
          <a:p>
            <a:pPr marL="285750" indent="-285750">
              <a:buFontTx/>
              <a:buChar char="-"/>
            </a:pPr>
            <a:r>
              <a:rPr lang="en-US" dirty="0"/>
              <a:t>It is a </a:t>
            </a:r>
            <a:r>
              <a:rPr lang="en-US" dirty="0">
                <a:hlinkClick r:id="rId2"/>
              </a:rPr>
              <a:t>Cross-site Scripting</a:t>
            </a:r>
            <a:r>
              <a:rPr lang="en-US" dirty="0"/>
              <a:t> (or </a:t>
            </a:r>
            <a:r>
              <a:rPr lang="en-US" dirty="0">
                <a:hlinkClick r:id="rId3"/>
              </a:rPr>
              <a:t>XSS</a:t>
            </a:r>
            <a:r>
              <a:rPr lang="en-US" dirty="0"/>
              <a:t>) category of vulnerability.</a:t>
            </a:r>
          </a:p>
          <a:p>
            <a:pPr marL="285750" indent="-285750">
              <a:buFontTx/>
              <a:buChar char="-"/>
            </a:pPr>
            <a:r>
              <a:rPr lang="en-US" dirty="0"/>
              <a:t>We cannot currently modify the app code base and/or redeploy the application for business </a:t>
            </a:r>
            <a:r>
              <a:rPr lang="en-US" b="1" dirty="0"/>
              <a:t>not </a:t>
            </a:r>
            <a:r>
              <a:rPr lang="en-US" b="1" dirty="0" err="1"/>
              <a:t>negociable</a:t>
            </a:r>
            <a:r>
              <a:rPr lang="en-US" b="1" dirty="0"/>
              <a:t> </a:t>
            </a:r>
            <a:r>
              <a:rPr lang="en-US" dirty="0"/>
              <a:t>reason.</a:t>
            </a:r>
          </a:p>
          <a:p>
            <a:endParaRPr lang="en-US" b="1" dirty="0"/>
          </a:p>
          <a:p>
            <a:r>
              <a:rPr lang="en-US" b="1" dirty="0"/>
              <a:t>Challenge:</a:t>
            </a:r>
          </a:p>
          <a:p>
            <a:pPr marL="285750" indent="-285750">
              <a:buFontTx/>
              <a:buChar char="-"/>
            </a:pPr>
            <a:r>
              <a:rPr lang="en-US" dirty="0"/>
              <a:t>How do we ensure that this vulnerability cannot be exploited (or with high difficulty) by an attacker in order to let us pass this “business freeze” forced period ?</a:t>
            </a:r>
          </a:p>
          <a:p>
            <a:endParaRPr lang="en-US" dirty="0"/>
          </a:p>
          <a:p>
            <a:pPr marL="285750" indent="-285750">
              <a:buFontTx/>
              <a:buChar char="-"/>
            </a:pPr>
            <a:endParaRPr lang="en-US"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28</a:t>
            </a:fld>
            <a:endParaRPr lang="en-US" dirty="0"/>
          </a:p>
        </p:txBody>
      </p:sp>
      <p:pic>
        <p:nvPicPr>
          <p:cNvPr id="8" name="Picture 7">
            <a:extLst>
              <a:ext uri="{FF2B5EF4-FFF2-40B4-BE49-F238E27FC236}">
                <a16:creationId xmlns:a16="http://schemas.microsoft.com/office/drawing/2014/main" id="{E787DF93-F500-8341-DA0F-DAC288D9AF37}"/>
              </a:ext>
            </a:extLst>
          </p:cNvPr>
          <p:cNvPicPr>
            <a:picLocks noChangeAspect="1"/>
          </p:cNvPicPr>
          <p:nvPr/>
        </p:nvPicPr>
        <p:blipFill>
          <a:blip r:embed="rId4"/>
          <a:stretch>
            <a:fillRect/>
          </a:stretch>
        </p:blipFill>
        <p:spPr>
          <a:xfrm>
            <a:off x="5882377" y="1416907"/>
            <a:ext cx="6232736" cy="5304567"/>
          </a:xfrm>
          <a:prstGeom prst="rect">
            <a:avLst/>
          </a:prstGeom>
        </p:spPr>
      </p:pic>
      <p:pic>
        <p:nvPicPr>
          <p:cNvPr id="13" name="Picture 12">
            <a:extLst>
              <a:ext uri="{FF2B5EF4-FFF2-40B4-BE49-F238E27FC236}">
                <a16:creationId xmlns:a16="http://schemas.microsoft.com/office/drawing/2014/main" id="{5534311C-E429-F337-9A76-A1428D632954}"/>
              </a:ext>
            </a:extLst>
          </p:cNvPr>
          <p:cNvPicPr>
            <a:picLocks noChangeAspect="1"/>
          </p:cNvPicPr>
          <p:nvPr/>
        </p:nvPicPr>
        <p:blipFill>
          <a:blip r:embed="rId5"/>
          <a:stretch>
            <a:fillRect/>
          </a:stretch>
        </p:blipFill>
        <p:spPr>
          <a:xfrm>
            <a:off x="6672648" y="1816310"/>
            <a:ext cx="4921125" cy="182059"/>
          </a:xfrm>
          <a:prstGeom prst="rect">
            <a:avLst/>
          </a:prstGeom>
        </p:spPr>
      </p:pic>
      <p:cxnSp>
        <p:nvCxnSpPr>
          <p:cNvPr id="16" name="Straight Arrow Connector 15">
            <a:extLst>
              <a:ext uri="{FF2B5EF4-FFF2-40B4-BE49-F238E27FC236}">
                <a16:creationId xmlns:a16="http://schemas.microsoft.com/office/drawing/2014/main" id="{5CC6FCD2-E253-CA04-A15E-2BACC97FE1D8}"/>
              </a:ext>
            </a:extLst>
          </p:cNvPr>
          <p:cNvCxnSpPr>
            <a:cxnSpLocks/>
          </p:cNvCxnSpPr>
          <p:nvPr/>
        </p:nvCxnSpPr>
        <p:spPr>
          <a:xfrm flipH="1">
            <a:off x="10116065" y="1605552"/>
            <a:ext cx="164757" cy="18205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87517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1777278" cy="4544113"/>
          </a:xfrm>
        </p:spPr>
        <p:txBody>
          <a:bodyPr>
            <a:normAutofit/>
          </a:bodyPr>
          <a:lstStyle/>
          <a:p>
            <a:r>
              <a:rPr lang="en-US" b="1" dirty="0"/>
              <a:t>HTTP response security header buddy is “Content-Security-Policy” (also called CSP):</a:t>
            </a:r>
          </a:p>
          <a:p>
            <a:pPr marL="285750" indent="-285750">
              <a:buFontTx/>
              <a:buChar char="-"/>
            </a:pPr>
            <a:r>
              <a:rPr lang="en-US" dirty="0"/>
              <a:t>Allows to define a policy instructing the bowser how it must handle the resources (script, style, image, plugin, framing, network connection and son on) returned in the HTTP response body.</a:t>
            </a:r>
          </a:p>
          <a:p>
            <a:pPr marL="285750" indent="-285750">
              <a:buFontTx/>
              <a:buChar char="-"/>
            </a:pPr>
            <a:r>
              <a:rPr lang="en-US" dirty="0"/>
              <a:t>Very powerful (and complex by the way) by proposing a large panel of directives to fine tune the browser behavior.</a:t>
            </a:r>
          </a:p>
          <a:p>
            <a:r>
              <a:rPr lang="en-US" b="1" dirty="0"/>
              <a:t>Format:</a:t>
            </a:r>
          </a:p>
          <a:p>
            <a:r>
              <a:rPr lang="en-US" dirty="0">
                <a:latin typeface="Consolas" panose="020B0609020204030204" pitchFamily="49" charset="0"/>
              </a:rPr>
              <a:t>Content-Security-Policy: [</a:t>
            </a:r>
            <a:r>
              <a:rPr lang="en-US" dirty="0">
                <a:solidFill>
                  <a:schemeClr val="accent6"/>
                </a:solidFill>
                <a:latin typeface="Consolas" panose="020B0609020204030204" pitchFamily="49" charset="0"/>
              </a:rPr>
              <a:t>directive</a:t>
            </a:r>
            <a:r>
              <a:rPr lang="en-US" dirty="0">
                <a:latin typeface="Consolas" panose="020B0609020204030204" pitchFamily="49" charset="0"/>
              </a:rPr>
              <a:t>] [instruction for the current directive] ; (N times if needed)</a:t>
            </a:r>
          </a:p>
          <a:p>
            <a:r>
              <a:rPr lang="en-US" b="1" dirty="0"/>
              <a:t>Example:</a:t>
            </a:r>
          </a:p>
          <a:p>
            <a:endParaRPr lang="en-US" b="1"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29</a:t>
            </a:fld>
            <a:endParaRPr lang="en-US" dirty="0"/>
          </a:p>
        </p:txBody>
      </p:sp>
      <p:sp>
        <p:nvSpPr>
          <p:cNvPr id="9" name="TextBox 8">
            <a:extLst>
              <a:ext uri="{FF2B5EF4-FFF2-40B4-BE49-F238E27FC236}">
                <a16:creationId xmlns:a16="http://schemas.microsoft.com/office/drawing/2014/main" id="{190EE589-918B-D0E2-5B74-11DD1A8B364B}"/>
              </a:ext>
            </a:extLst>
          </p:cNvPr>
          <p:cNvSpPr txBox="1"/>
          <p:nvPr/>
        </p:nvSpPr>
        <p:spPr>
          <a:xfrm>
            <a:off x="134636" y="448403"/>
            <a:ext cx="11911915" cy="369332"/>
          </a:xfrm>
          <a:prstGeom prst="rect">
            <a:avLst/>
          </a:prstGeom>
          <a:noFill/>
        </p:spPr>
        <p:txBody>
          <a:bodyPr wrap="square" rtlCol="0">
            <a:spAutoFit/>
          </a:bodyPr>
          <a:lstStyle/>
          <a:p>
            <a:r>
              <a:rPr lang="en-US" dirty="0">
                <a:hlinkClick r:id="rId3"/>
              </a:rPr>
              <a:t>https://owasp.org/www-project-secure-headers/#content-security-policy</a:t>
            </a:r>
            <a:r>
              <a:rPr lang="en-US" dirty="0"/>
              <a:t>  - </a:t>
            </a:r>
            <a:r>
              <a:rPr lang="en-US" dirty="0">
                <a:hlinkClick r:id="rId4"/>
              </a:rPr>
              <a:t>https://content-security-policy.com/</a:t>
            </a:r>
            <a:r>
              <a:rPr lang="en-US" dirty="0"/>
              <a:t> </a:t>
            </a:r>
          </a:p>
        </p:txBody>
      </p:sp>
      <p:graphicFrame>
        <p:nvGraphicFramePr>
          <p:cNvPr id="8" name="Table 9">
            <a:extLst>
              <a:ext uri="{FF2B5EF4-FFF2-40B4-BE49-F238E27FC236}">
                <a16:creationId xmlns:a16="http://schemas.microsoft.com/office/drawing/2014/main" id="{ACC8779B-58FF-CF0F-4009-1CCA34C4D589}"/>
              </a:ext>
            </a:extLst>
          </p:cNvPr>
          <p:cNvGraphicFramePr>
            <a:graphicFrameLocks noGrp="1"/>
          </p:cNvGraphicFramePr>
          <p:nvPr>
            <p:extLst>
              <p:ext uri="{D42A27DB-BD31-4B8C-83A1-F6EECF244321}">
                <p14:modId xmlns:p14="http://schemas.microsoft.com/office/powerpoint/2010/main" val="2824619590"/>
              </p:ext>
            </p:extLst>
          </p:nvPr>
        </p:nvGraphicFramePr>
        <p:xfrm>
          <a:off x="160637" y="3690448"/>
          <a:ext cx="11565926" cy="3106750"/>
        </p:xfrm>
        <a:graphic>
          <a:graphicData uri="http://schemas.openxmlformats.org/drawingml/2006/table">
            <a:tbl>
              <a:tblPr firstRow="1" bandRow="1">
                <a:tableStyleId>{7DF18680-E054-41AD-8BC1-D1AEF772440D}</a:tableStyleId>
              </a:tblPr>
              <a:tblGrid>
                <a:gridCol w="7241061">
                  <a:extLst>
                    <a:ext uri="{9D8B030D-6E8A-4147-A177-3AD203B41FA5}">
                      <a16:colId xmlns:a16="http://schemas.microsoft.com/office/drawing/2014/main" val="1768271083"/>
                    </a:ext>
                  </a:extLst>
                </a:gridCol>
                <a:gridCol w="4324865">
                  <a:extLst>
                    <a:ext uri="{9D8B030D-6E8A-4147-A177-3AD203B41FA5}">
                      <a16:colId xmlns:a16="http://schemas.microsoft.com/office/drawing/2014/main" val="993375892"/>
                    </a:ext>
                  </a:extLst>
                </a:gridCol>
              </a:tblGrid>
              <a:tr h="419210">
                <a:tc>
                  <a:txBody>
                    <a:bodyPr/>
                    <a:lstStyle/>
                    <a:p>
                      <a:r>
                        <a:rPr lang="en-US" dirty="0"/>
                        <a:t>Policy</a:t>
                      </a:r>
                    </a:p>
                  </a:txBody>
                  <a:tcPr/>
                </a:tc>
                <a:tc>
                  <a:txBody>
                    <a:bodyPr/>
                    <a:lstStyle/>
                    <a:p>
                      <a:r>
                        <a:rPr lang="en-US" dirty="0"/>
                        <a:t>What is instruct?</a:t>
                      </a:r>
                    </a:p>
                  </a:txBody>
                  <a:tcPr/>
                </a:tc>
                <a:extLst>
                  <a:ext uri="{0D108BD9-81ED-4DB2-BD59-A6C34878D82A}">
                    <a16:rowId xmlns:a16="http://schemas.microsoft.com/office/drawing/2014/main" val="1482355616"/>
                  </a:ext>
                </a:extLst>
              </a:tr>
              <a:tr h="1033669">
                <a:tc>
                  <a:txBody>
                    <a:bodyPr/>
                    <a:lstStyle/>
                    <a:p>
                      <a:r>
                        <a:rPr lang="en-US" b="1" dirty="0">
                          <a:solidFill>
                            <a:schemeClr val="accent6"/>
                          </a:solidFill>
                        </a:rPr>
                        <a:t>default-</a:t>
                      </a:r>
                      <a:r>
                        <a:rPr lang="en-US" b="1" dirty="0" err="1">
                          <a:solidFill>
                            <a:schemeClr val="accent6"/>
                          </a:solidFill>
                        </a:rPr>
                        <a:t>src</a:t>
                      </a:r>
                      <a:r>
                        <a:rPr lang="en-US" dirty="0"/>
                        <a:t> 'self'; </a:t>
                      </a:r>
                      <a:r>
                        <a:rPr lang="en-US" b="1" dirty="0">
                          <a:solidFill>
                            <a:schemeClr val="accent6"/>
                          </a:solidFill>
                        </a:rPr>
                        <a:t>script-</a:t>
                      </a:r>
                      <a:r>
                        <a:rPr lang="en-US" b="1" dirty="0" err="1">
                          <a:solidFill>
                            <a:schemeClr val="accent6"/>
                          </a:solidFill>
                        </a:rPr>
                        <a:t>src</a:t>
                      </a:r>
                      <a:r>
                        <a:rPr lang="en-US" dirty="0"/>
                        <a:t> 'self' 'unsafe-inline'</a:t>
                      </a:r>
                    </a:p>
                  </a:txBody>
                  <a:tcPr/>
                </a:tc>
                <a:tc>
                  <a:txBody>
                    <a:bodyPr/>
                    <a:lstStyle/>
                    <a:p>
                      <a:r>
                        <a:rPr lang="en-US" dirty="0"/>
                        <a:t>Resource can only be loaded from the current domain and inline script is allowed.</a:t>
                      </a:r>
                    </a:p>
                  </a:txBody>
                  <a:tcPr/>
                </a:tc>
                <a:extLst>
                  <a:ext uri="{0D108BD9-81ED-4DB2-BD59-A6C34878D82A}">
                    <a16:rowId xmlns:a16="http://schemas.microsoft.com/office/drawing/2014/main" val="1387301949"/>
                  </a:ext>
                </a:extLst>
              </a:tr>
              <a:tr h="1653871">
                <a:tc>
                  <a:txBody>
                    <a:bodyPr/>
                    <a:lstStyle/>
                    <a:p>
                      <a:r>
                        <a:rPr lang="en-US" b="1" dirty="0">
                          <a:solidFill>
                            <a:schemeClr val="accent6"/>
                          </a:solidFill>
                        </a:rPr>
                        <a:t>default-</a:t>
                      </a:r>
                      <a:r>
                        <a:rPr lang="en-US" b="1" dirty="0" err="1">
                          <a:solidFill>
                            <a:schemeClr val="accent6"/>
                          </a:solidFill>
                        </a:rPr>
                        <a:t>src</a:t>
                      </a:r>
                      <a:r>
                        <a:rPr lang="en-US" dirty="0"/>
                        <a:t> 'self'; </a:t>
                      </a:r>
                      <a:r>
                        <a:rPr lang="en-US" b="1" dirty="0">
                          <a:solidFill>
                            <a:schemeClr val="accent6"/>
                          </a:solidFill>
                        </a:rPr>
                        <a:t>font-</a:t>
                      </a:r>
                      <a:r>
                        <a:rPr lang="en-US" b="1" dirty="0" err="1">
                          <a:solidFill>
                            <a:schemeClr val="accent6"/>
                          </a:solidFill>
                        </a:rPr>
                        <a:t>src</a:t>
                      </a:r>
                      <a:r>
                        <a:rPr lang="en-US" dirty="0"/>
                        <a:t> 'self' https://fonts.google.com; </a:t>
                      </a:r>
                      <a:r>
                        <a:rPr lang="en-US" b="1" dirty="0">
                          <a:solidFill>
                            <a:schemeClr val="accent6"/>
                          </a:solidFill>
                        </a:rPr>
                        <a:t>frame-ancestors</a:t>
                      </a:r>
                      <a:r>
                        <a:rPr lang="en-US" dirty="0"/>
                        <a:t> 'self'; </a:t>
                      </a:r>
                      <a:r>
                        <a:rPr lang="en-US" b="1" dirty="0">
                          <a:solidFill>
                            <a:schemeClr val="accent6"/>
                          </a:solidFill>
                        </a:rPr>
                        <a:t>sandbox </a:t>
                      </a:r>
                      <a:r>
                        <a:rPr lang="en-US" b="0" dirty="0">
                          <a:solidFill>
                            <a:schemeClr val="tx1"/>
                          </a:solidFill>
                        </a:rPr>
                        <a:t>;</a:t>
                      </a:r>
                    </a:p>
                  </a:txBody>
                  <a:tcPr/>
                </a:tc>
                <a:tc>
                  <a:txBody>
                    <a:bodyPr/>
                    <a:lstStyle/>
                    <a:p>
                      <a:r>
                        <a:rPr lang="en-US" dirty="0"/>
                        <a:t>Resources can only be loaded from the current domain. Fonts can also be loaded using HTTPS from fonts.google.com. Site can only be framed by itself. All frame/</a:t>
                      </a:r>
                      <a:r>
                        <a:rPr lang="en-US" dirty="0" err="1"/>
                        <a:t>iframe</a:t>
                      </a:r>
                      <a:r>
                        <a:rPr lang="en-US" dirty="0"/>
                        <a:t> will run in sandboxed mode.</a:t>
                      </a:r>
                    </a:p>
                  </a:txBody>
                  <a:tcPr/>
                </a:tc>
                <a:extLst>
                  <a:ext uri="{0D108BD9-81ED-4DB2-BD59-A6C34878D82A}">
                    <a16:rowId xmlns:a16="http://schemas.microsoft.com/office/drawing/2014/main" val="1685033970"/>
                  </a:ext>
                </a:extLst>
              </a:tr>
            </a:tbl>
          </a:graphicData>
        </a:graphic>
      </p:graphicFrame>
    </p:spTree>
    <p:extLst>
      <p:ext uri="{BB962C8B-B14F-4D97-AF65-F5344CB8AC3E}">
        <p14:creationId xmlns:p14="http://schemas.microsoft.com/office/powerpoint/2010/main" val="917970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8828131" cy="1204912"/>
          </a:xfrm>
        </p:spPr>
        <p:txBody>
          <a:bodyPr/>
          <a:lstStyle/>
          <a:p>
            <a:r>
              <a:rPr lang="en-US" dirty="0"/>
              <a:t>Part1 - Some 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2"/>
            <a:ext cx="4610359" cy="4923054"/>
          </a:xfrm>
        </p:spPr>
        <p:txBody>
          <a:bodyPr>
            <a:normAutofit/>
          </a:bodyPr>
          <a:lstStyle/>
          <a:p>
            <a:r>
              <a:rPr lang="en-US" b="1" dirty="0"/>
              <a:t>What I means by “trap”?</a:t>
            </a:r>
          </a:p>
          <a:p>
            <a:r>
              <a:rPr lang="en-US" dirty="0"/>
              <a:t>It’s preventing an attacker or made it significantly harder for him, when possible using HTTP headers, to:</a:t>
            </a:r>
          </a:p>
          <a:p>
            <a:pPr marL="285750" indent="-285750">
              <a:buFontTx/>
              <a:buChar char="-"/>
            </a:pPr>
            <a:r>
              <a:rPr lang="en-US" dirty="0"/>
              <a:t>Leverage an asset of the application outside the official application domain.</a:t>
            </a:r>
          </a:p>
          <a:p>
            <a:pPr marL="285750" indent="-285750">
              <a:buFontTx/>
              <a:buChar char="-"/>
            </a:pPr>
            <a:r>
              <a:rPr lang="en-US" dirty="0"/>
              <a:t>Access to an information transmitted by the browser during the usage of the application.</a:t>
            </a:r>
          </a:p>
          <a:p>
            <a:pPr marL="285750" indent="-285750">
              <a:buFontTx/>
              <a:buChar char="-"/>
            </a:pPr>
            <a:r>
              <a:rPr lang="en-US" dirty="0"/>
              <a:t>Access to an information stored by the browser once the usage of the application is finished.</a:t>
            </a:r>
          </a:p>
          <a:p>
            <a:pPr marL="285750" indent="-285750">
              <a:buFontTx/>
              <a:buChar char="-"/>
            </a:pPr>
            <a:r>
              <a:rPr lang="en-US" dirty="0"/>
              <a:t>Exfiltrate from the browser an information to a domain is owning.</a:t>
            </a:r>
          </a:p>
          <a:p>
            <a:pPr marL="285750" indent="-285750">
              <a:buFontTx/>
              <a:buChar char="-"/>
            </a:pPr>
            <a:r>
              <a:rPr lang="en-US" dirty="0"/>
              <a:t>Infiltrate content from a domain is owning.</a:t>
            </a:r>
          </a:p>
          <a:p>
            <a:pPr marL="285750" indent="-285750">
              <a:buFontTx/>
              <a:buChar char="-"/>
            </a:pPr>
            <a:endParaRPr lang="en-US" dirty="0"/>
          </a:p>
          <a:p>
            <a:pPr marL="285750" indent="-285750">
              <a:buFontTx/>
              <a:buChar char="-"/>
            </a:pPr>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pic>
        <p:nvPicPr>
          <p:cNvPr id="18" name="Picture 17" descr="Diagram&#10;&#10;Description automatically generated">
            <a:extLst>
              <a:ext uri="{FF2B5EF4-FFF2-40B4-BE49-F238E27FC236}">
                <a16:creationId xmlns:a16="http://schemas.microsoft.com/office/drawing/2014/main" id="{4B7F2F6B-711E-7686-4E43-892DD74A607A}"/>
              </a:ext>
            </a:extLst>
          </p:cNvPr>
          <p:cNvPicPr>
            <a:picLocks noChangeAspect="1"/>
          </p:cNvPicPr>
          <p:nvPr/>
        </p:nvPicPr>
        <p:blipFill>
          <a:blip r:embed="rId2"/>
          <a:stretch>
            <a:fillRect/>
          </a:stretch>
        </p:blipFill>
        <p:spPr>
          <a:xfrm>
            <a:off x="4855824" y="1715530"/>
            <a:ext cx="6938895" cy="4372232"/>
          </a:xfrm>
          <a:prstGeom prst="rect">
            <a:avLst/>
          </a:prstGeom>
        </p:spPr>
      </p:pic>
    </p:spTree>
    <p:extLst>
      <p:ext uri="{BB962C8B-B14F-4D97-AF65-F5344CB8AC3E}">
        <p14:creationId xmlns:p14="http://schemas.microsoft.com/office/powerpoint/2010/main" val="29402080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30</a:t>
            </a:fld>
            <a:endParaRPr lang="en-US" dirty="0"/>
          </a:p>
        </p:txBody>
      </p:sp>
      <p:sp>
        <p:nvSpPr>
          <p:cNvPr id="17" name="TextBox 16">
            <a:extLst>
              <a:ext uri="{FF2B5EF4-FFF2-40B4-BE49-F238E27FC236}">
                <a16:creationId xmlns:a16="http://schemas.microsoft.com/office/drawing/2014/main" id="{A91CE4A8-464A-688F-4552-7720ED35763B}"/>
              </a:ext>
            </a:extLst>
          </p:cNvPr>
          <p:cNvSpPr txBox="1"/>
          <p:nvPr/>
        </p:nvSpPr>
        <p:spPr>
          <a:xfrm>
            <a:off x="134636" y="1379122"/>
            <a:ext cx="11922728" cy="369332"/>
          </a:xfrm>
          <a:prstGeom prst="rect">
            <a:avLst/>
          </a:prstGeom>
          <a:noFill/>
        </p:spPr>
        <p:txBody>
          <a:bodyPr wrap="square" rtlCol="0">
            <a:spAutoFit/>
          </a:bodyPr>
          <a:lstStyle/>
          <a:p>
            <a:r>
              <a:rPr lang="en-US" dirty="0"/>
              <a:t>Back to our XSS problem, we try the following CSP policy: </a:t>
            </a:r>
            <a:r>
              <a:rPr lang="en-US" b="1" i="1" dirty="0"/>
              <a:t>default-</a:t>
            </a:r>
            <a:r>
              <a:rPr lang="en-US" b="1" i="1" dirty="0" err="1"/>
              <a:t>src</a:t>
            </a:r>
            <a:r>
              <a:rPr lang="en-US" b="1" i="1" dirty="0"/>
              <a:t> 'self'; script-</a:t>
            </a:r>
            <a:r>
              <a:rPr lang="en-US" b="1" i="1" dirty="0" err="1"/>
              <a:t>src</a:t>
            </a:r>
            <a:r>
              <a:rPr lang="en-US" b="1" i="1" dirty="0"/>
              <a:t> 'self' 'unsafe-inline'</a:t>
            </a:r>
          </a:p>
        </p:txBody>
      </p:sp>
      <p:pic>
        <p:nvPicPr>
          <p:cNvPr id="11" name="Picture 10">
            <a:extLst>
              <a:ext uri="{FF2B5EF4-FFF2-40B4-BE49-F238E27FC236}">
                <a16:creationId xmlns:a16="http://schemas.microsoft.com/office/drawing/2014/main" id="{5F71C8A5-D03B-A582-861E-DB0EF5BFEF43}"/>
              </a:ext>
            </a:extLst>
          </p:cNvPr>
          <p:cNvPicPr>
            <a:picLocks noChangeAspect="1"/>
          </p:cNvPicPr>
          <p:nvPr/>
        </p:nvPicPr>
        <p:blipFill>
          <a:blip r:embed="rId3"/>
          <a:stretch>
            <a:fillRect/>
          </a:stretch>
        </p:blipFill>
        <p:spPr>
          <a:xfrm>
            <a:off x="446886" y="1987768"/>
            <a:ext cx="11298227" cy="4420217"/>
          </a:xfrm>
          <a:prstGeom prst="rect">
            <a:avLst/>
          </a:prstGeom>
        </p:spPr>
      </p:pic>
      <p:pic>
        <p:nvPicPr>
          <p:cNvPr id="15" name="Picture 14">
            <a:extLst>
              <a:ext uri="{FF2B5EF4-FFF2-40B4-BE49-F238E27FC236}">
                <a16:creationId xmlns:a16="http://schemas.microsoft.com/office/drawing/2014/main" id="{B57772A6-1BF6-F045-6544-EFB91A03A1FB}"/>
              </a:ext>
            </a:extLst>
          </p:cNvPr>
          <p:cNvPicPr>
            <a:picLocks noChangeAspect="1"/>
          </p:cNvPicPr>
          <p:nvPr/>
        </p:nvPicPr>
        <p:blipFill>
          <a:blip r:embed="rId4"/>
          <a:stretch>
            <a:fillRect/>
          </a:stretch>
        </p:blipFill>
        <p:spPr>
          <a:xfrm>
            <a:off x="547784" y="6517282"/>
            <a:ext cx="11298227" cy="261257"/>
          </a:xfrm>
          <a:prstGeom prst="rect">
            <a:avLst/>
          </a:prstGeom>
        </p:spPr>
      </p:pic>
      <p:sp>
        <p:nvSpPr>
          <p:cNvPr id="16" name="Rectangle: Rounded Corners 15">
            <a:extLst>
              <a:ext uri="{FF2B5EF4-FFF2-40B4-BE49-F238E27FC236}">
                <a16:creationId xmlns:a16="http://schemas.microsoft.com/office/drawing/2014/main" id="{D40E963F-08A1-E46B-6878-660482F4692B}"/>
              </a:ext>
            </a:extLst>
          </p:cNvPr>
          <p:cNvSpPr/>
          <p:nvPr/>
        </p:nvSpPr>
        <p:spPr>
          <a:xfrm>
            <a:off x="3781168" y="2907957"/>
            <a:ext cx="5016843" cy="29862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We successfully blocked the attack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0638211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31</a:t>
            </a:fld>
            <a:endParaRPr lang="en-US" dirty="0"/>
          </a:p>
        </p:txBody>
      </p:sp>
      <p:sp>
        <p:nvSpPr>
          <p:cNvPr id="17" name="TextBox 16">
            <a:extLst>
              <a:ext uri="{FF2B5EF4-FFF2-40B4-BE49-F238E27FC236}">
                <a16:creationId xmlns:a16="http://schemas.microsoft.com/office/drawing/2014/main" id="{A91CE4A8-464A-688F-4552-7720ED35763B}"/>
              </a:ext>
            </a:extLst>
          </p:cNvPr>
          <p:cNvSpPr txBox="1"/>
          <p:nvPr/>
        </p:nvSpPr>
        <p:spPr>
          <a:xfrm>
            <a:off x="134636" y="1341437"/>
            <a:ext cx="11711374" cy="369332"/>
          </a:xfrm>
          <a:prstGeom prst="rect">
            <a:avLst/>
          </a:prstGeom>
          <a:noFill/>
        </p:spPr>
        <p:txBody>
          <a:bodyPr wrap="square" rtlCol="0">
            <a:spAutoFit/>
          </a:bodyPr>
          <a:lstStyle/>
          <a:p>
            <a:r>
              <a:rPr lang="en-US" dirty="0"/>
              <a:t>However, our CSP policy did not prevent the attacker to perform action inside the app on behalf of the user:</a:t>
            </a:r>
            <a:endParaRPr lang="en-US" b="1" i="1" dirty="0"/>
          </a:p>
        </p:txBody>
      </p:sp>
      <p:pic>
        <p:nvPicPr>
          <p:cNvPr id="7" name="Picture 6">
            <a:extLst>
              <a:ext uri="{FF2B5EF4-FFF2-40B4-BE49-F238E27FC236}">
                <a16:creationId xmlns:a16="http://schemas.microsoft.com/office/drawing/2014/main" id="{B01C0BE3-F7AE-B846-9760-A45EBFEE3707}"/>
              </a:ext>
            </a:extLst>
          </p:cNvPr>
          <p:cNvPicPr>
            <a:picLocks noChangeAspect="1"/>
          </p:cNvPicPr>
          <p:nvPr/>
        </p:nvPicPr>
        <p:blipFill>
          <a:blip r:embed="rId3"/>
          <a:stretch>
            <a:fillRect/>
          </a:stretch>
        </p:blipFill>
        <p:spPr>
          <a:xfrm>
            <a:off x="803105" y="1805239"/>
            <a:ext cx="10206765" cy="4916235"/>
          </a:xfrm>
          <a:prstGeom prst="rect">
            <a:avLst/>
          </a:prstGeom>
        </p:spPr>
      </p:pic>
      <p:pic>
        <p:nvPicPr>
          <p:cNvPr id="9" name="Picture 8">
            <a:extLst>
              <a:ext uri="{FF2B5EF4-FFF2-40B4-BE49-F238E27FC236}">
                <a16:creationId xmlns:a16="http://schemas.microsoft.com/office/drawing/2014/main" id="{B0A72751-FC0B-3DEB-D358-B628F33D6769}"/>
              </a:ext>
            </a:extLst>
          </p:cNvPr>
          <p:cNvPicPr>
            <a:picLocks noChangeAspect="1"/>
          </p:cNvPicPr>
          <p:nvPr/>
        </p:nvPicPr>
        <p:blipFill>
          <a:blip r:embed="rId4"/>
          <a:stretch>
            <a:fillRect/>
          </a:stretch>
        </p:blipFill>
        <p:spPr>
          <a:xfrm>
            <a:off x="838200" y="5340156"/>
            <a:ext cx="3934374" cy="1381318"/>
          </a:xfrm>
          <a:prstGeom prst="rect">
            <a:avLst/>
          </a:prstGeom>
        </p:spPr>
      </p:pic>
      <p:sp>
        <p:nvSpPr>
          <p:cNvPr id="16" name="Rectangle: Rounded Corners 15">
            <a:extLst>
              <a:ext uri="{FF2B5EF4-FFF2-40B4-BE49-F238E27FC236}">
                <a16:creationId xmlns:a16="http://schemas.microsoft.com/office/drawing/2014/main" id="{D40E963F-08A1-E46B-6878-660482F4692B}"/>
              </a:ext>
            </a:extLst>
          </p:cNvPr>
          <p:cNvSpPr/>
          <p:nvPr/>
        </p:nvSpPr>
        <p:spPr>
          <a:xfrm>
            <a:off x="3754982" y="2161038"/>
            <a:ext cx="4470682" cy="36148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We did not block the updated attack </a:t>
            </a:r>
            <a:r>
              <a:rPr lang="en-US" dirty="0">
                <a:sym typeface="Wingdings" panose="05000000000000000000" pitchFamily="2" charset="2"/>
              </a:rPr>
              <a:t></a:t>
            </a:r>
            <a:endParaRPr lang="en-US" dirty="0"/>
          </a:p>
        </p:txBody>
      </p:sp>
      <p:pic>
        <p:nvPicPr>
          <p:cNvPr id="12" name="Picture 11">
            <a:extLst>
              <a:ext uri="{FF2B5EF4-FFF2-40B4-BE49-F238E27FC236}">
                <a16:creationId xmlns:a16="http://schemas.microsoft.com/office/drawing/2014/main" id="{23EA0BA6-8441-3A1B-B783-A63CBB1420BD}"/>
              </a:ext>
            </a:extLst>
          </p:cNvPr>
          <p:cNvPicPr>
            <a:picLocks noChangeAspect="1"/>
          </p:cNvPicPr>
          <p:nvPr/>
        </p:nvPicPr>
        <p:blipFill>
          <a:blip r:embed="rId5"/>
          <a:stretch>
            <a:fillRect/>
          </a:stretch>
        </p:blipFill>
        <p:spPr>
          <a:xfrm>
            <a:off x="1989212" y="2607115"/>
            <a:ext cx="8773749" cy="457264"/>
          </a:xfrm>
          <a:prstGeom prst="rect">
            <a:avLst/>
          </a:prstGeom>
        </p:spPr>
      </p:pic>
      <p:cxnSp>
        <p:nvCxnSpPr>
          <p:cNvPr id="14" name="Straight Arrow Connector 13">
            <a:extLst>
              <a:ext uri="{FF2B5EF4-FFF2-40B4-BE49-F238E27FC236}">
                <a16:creationId xmlns:a16="http://schemas.microsoft.com/office/drawing/2014/main" id="{C99F6DB2-8544-EE94-8036-9DD5749EEE12}"/>
              </a:ext>
            </a:extLst>
          </p:cNvPr>
          <p:cNvCxnSpPr/>
          <p:nvPr/>
        </p:nvCxnSpPr>
        <p:spPr>
          <a:xfrm flipH="1">
            <a:off x="8699157" y="1960605"/>
            <a:ext cx="626075" cy="5857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113480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CDF07EA-A6FB-EF79-352E-A25AEABE76F2}"/>
              </a:ext>
            </a:extLst>
          </p:cNvPr>
          <p:cNvPicPr>
            <a:picLocks noChangeAspect="1"/>
          </p:cNvPicPr>
          <p:nvPr/>
        </p:nvPicPr>
        <p:blipFill>
          <a:blip r:embed="rId3"/>
          <a:stretch>
            <a:fillRect/>
          </a:stretch>
        </p:blipFill>
        <p:spPr>
          <a:xfrm>
            <a:off x="337752" y="1980501"/>
            <a:ext cx="11508259" cy="4236070"/>
          </a:xfrm>
          <a:prstGeom prst="rect">
            <a:avLst/>
          </a:prstGeom>
        </p:spPr>
      </p:pic>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32</a:t>
            </a:fld>
            <a:endParaRPr lang="en-US" dirty="0"/>
          </a:p>
        </p:txBody>
      </p:sp>
      <p:sp>
        <p:nvSpPr>
          <p:cNvPr id="17" name="TextBox 16">
            <a:extLst>
              <a:ext uri="{FF2B5EF4-FFF2-40B4-BE49-F238E27FC236}">
                <a16:creationId xmlns:a16="http://schemas.microsoft.com/office/drawing/2014/main" id="{A91CE4A8-464A-688F-4552-7720ED35763B}"/>
              </a:ext>
            </a:extLst>
          </p:cNvPr>
          <p:cNvSpPr txBox="1"/>
          <p:nvPr/>
        </p:nvSpPr>
        <p:spPr>
          <a:xfrm>
            <a:off x="134636" y="1341437"/>
            <a:ext cx="10236802" cy="369332"/>
          </a:xfrm>
          <a:prstGeom prst="rect">
            <a:avLst/>
          </a:prstGeom>
          <a:noFill/>
        </p:spPr>
        <p:txBody>
          <a:bodyPr wrap="square" rtlCol="0">
            <a:spAutoFit/>
          </a:bodyPr>
          <a:lstStyle/>
          <a:p>
            <a:r>
              <a:rPr lang="en-US" dirty="0"/>
              <a:t>So, we try the following updated CSP policy: </a:t>
            </a:r>
            <a:r>
              <a:rPr lang="en-US" b="1" i="1" dirty="0"/>
              <a:t>default-</a:t>
            </a:r>
            <a:r>
              <a:rPr lang="en-US" b="1" i="1" dirty="0" err="1"/>
              <a:t>src</a:t>
            </a:r>
            <a:r>
              <a:rPr lang="en-US" b="1" i="1" dirty="0"/>
              <a:t> 'self'; script-</a:t>
            </a:r>
            <a:r>
              <a:rPr lang="en-US" b="1" i="1" dirty="0" err="1"/>
              <a:t>src</a:t>
            </a:r>
            <a:r>
              <a:rPr lang="en-US" b="1" i="1" dirty="0"/>
              <a:t> 'self'</a:t>
            </a:r>
          </a:p>
        </p:txBody>
      </p:sp>
      <p:sp>
        <p:nvSpPr>
          <p:cNvPr id="16" name="Rectangle: Rounded Corners 15">
            <a:extLst>
              <a:ext uri="{FF2B5EF4-FFF2-40B4-BE49-F238E27FC236}">
                <a16:creationId xmlns:a16="http://schemas.microsoft.com/office/drawing/2014/main" id="{D40E963F-08A1-E46B-6878-660482F4692B}"/>
              </a:ext>
            </a:extLst>
          </p:cNvPr>
          <p:cNvSpPr/>
          <p:nvPr/>
        </p:nvSpPr>
        <p:spPr>
          <a:xfrm>
            <a:off x="3863547" y="2546349"/>
            <a:ext cx="5214551" cy="58694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We successfully blocked the update attack </a:t>
            </a:r>
            <a:r>
              <a:rPr lang="en-US" dirty="0">
                <a:sym typeface="Wingdings" panose="05000000000000000000" pitchFamily="2" charset="2"/>
              </a:rPr>
              <a:t></a:t>
            </a:r>
          </a:p>
          <a:p>
            <a:pPr algn="ctr"/>
            <a:r>
              <a:rPr lang="en-US" dirty="0">
                <a:sym typeface="Wingdings" panose="05000000000000000000" pitchFamily="2" charset="2"/>
              </a:rPr>
              <a:t>No call to </a:t>
            </a:r>
            <a:r>
              <a:rPr lang="en-US" dirty="0" err="1">
                <a:sym typeface="Wingdings" panose="05000000000000000000" pitchFamily="2" charset="2"/>
              </a:rPr>
              <a:t>addUser.php</a:t>
            </a:r>
            <a:r>
              <a:rPr lang="en-US" dirty="0">
                <a:sym typeface="Wingdings" panose="05000000000000000000" pitchFamily="2" charset="2"/>
              </a:rPr>
              <a:t> was performed.</a:t>
            </a:r>
            <a:endParaRPr lang="en-US" dirty="0"/>
          </a:p>
        </p:txBody>
      </p:sp>
    </p:spTree>
    <p:extLst>
      <p:ext uri="{BB962C8B-B14F-4D97-AF65-F5344CB8AC3E}">
        <p14:creationId xmlns:p14="http://schemas.microsoft.com/office/powerpoint/2010/main" val="41441794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33</a:t>
            </a:fld>
            <a:endParaRPr lang="en-US" dirty="0"/>
          </a:p>
        </p:txBody>
      </p:sp>
      <p:pic>
        <p:nvPicPr>
          <p:cNvPr id="8" name="Picture 7">
            <a:extLst>
              <a:ext uri="{FF2B5EF4-FFF2-40B4-BE49-F238E27FC236}">
                <a16:creationId xmlns:a16="http://schemas.microsoft.com/office/drawing/2014/main" id="{8268DC32-67F9-6CFC-4EB9-D958B69D4D16}"/>
              </a:ext>
            </a:extLst>
          </p:cNvPr>
          <p:cNvPicPr>
            <a:picLocks noChangeAspect="1"/>
          </p:cNvPicPr>
          <p:nvPr/>
        </p:nvPicPr>
        <p:blipFill>
          <a:blip r:embed="rId3"/>
          <a:stretch>
            <a:fillRect/>
          </a:stretch>
        </p:blipFill>
        <p:spPr>
          <a:xfrm>
            <a:off x="420128" y="1402160"/>
            <a:ext cx="7860635" cy="5233417"/>
          </a:xfrm>
          <a:prstGeom prst="rect">
            <a:avLst/>
          </a:prstGeom>
        </p:spPr>
      </p:pic>
      <p:sp>
        <p:nvSpPr>
          <p:cNvPr id="9" name="TextBox 8">
            <a:extLst>
              <a:ext uri="{FF2B5EF4-FFF2-40B4-BE49-F238E27FC236}">
                <a16:creationId xmlns:a16="http://schemas.microsoft.com/office/drawing/2014/main" id="{6AED409B-7B8D-28A2-CAD9-3CABA4F91B4D}"/>
              </a:ext>
            </a:extLst>
          </p:cNvPr>
          <p:cNvSpPr txBox="1"/>
          <p:nvPr/>
        </p:nvSpPr>
        <p:spPr>
          <a:xfrm>
            <a:off x="8610600" y="5433020"/>
            <a:ext cx="3367216" cy="923330"/>
          </a:xfrm>
          <a:prstGeom prst="rect">
            <a:avLst/>
          </a:prstGeom>
          <a:noFill/>
        </p:spPr>
        <p:txBody>
          <a:bodyPr wrap="square" rtlCol="0">
            <a:spAutoFit/>
          </a:bodyPr>
          <a:lstStyle/>
          <a:p>
            <a:r>
              <a:rPr lang="en-US" dirty="0">
                <a:hlinkClick r:id="rId4"/>
              </a:rPr>
              <a:t>https://caniuse.com/mdn-http_headers_csp_content-security-policy</a:t>
            </a:r>
            <a:r>
              <a:rPr lang="en-US" dirty="0"/>
              <a:t> </a:t>
            </a:r>
          </a:p>
        </p:txBody>
      </p:sp>
    </p:spTree>
    <p:extLst>
      <p:ext uri="{BB962C8B-B14F-4D97-AF65-F5344CB8AC3E}">
        <p14:creationId xmlns:p14="http://schemas.microsoft.com/office/powerpoint/2010/main" val="815263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demonstration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34</a:t>
            </a:fld>
            <a:endParaRPr lang="en-US" dirty="0"/>
          </a:p>
        </p:txBody>
      </p:sp>
      <p:sp>
        <p:nvSpPr>
          <p:cNvPr id="17" name="TextBox 16">
            <a:extLst>
              <a:ext uri="{FF2B5EF4-FFF2-40B4-BE49-F238E27FC236}">
                <a16:creationId xmlns:a16="http://schemas.microsoft.com/office/drawing/2014/main" id="{A91CE4A8-464A-688F-4552-7720ED35763B}"/>
              </a:ext>
            </a:extLst>
          </p:cNvPr>
          <p:cNvSpPr txBox="1"/>
          <p:nvPr/>
        </p:nvSpPr>
        <p:spPr>
          <a:xfrm>
            <a:off x="134636" y="1341437"/>
            <a:ext cx="10236802" cy="3693319"/>
          </a:xfrm>
          <a:prstGeom prst="rect">
            <a:avLst/>
          </a:prstGeom>
          <a:noFill/>
        </p:spPr>
        <p:txBody>
          <a:bodyPr wrap="square" rtlCol="0">
            <a:spAutoFit/>
          </a:bodyPr>
          <a:lstStyle/>
          <a:p>
            <a:r>
              <a:rPr lang="en-US" dirty="0"/>
              <a:t>For each header presented, a demonstration video, is available bellow:</a:t>
            </a:r>
          </a:p>
          <a:p>
            <a:endParaRPr lang="en-US" dirty="0"/>
          </a:p>
          <a:p>
            <a:pPr marL="285750" indent="-285750">
              <a:buFontTx/>
              <a:buChar char="-"/>
            </a:pPr>
            <a:r>
              <a:rPr lang="en-US" b="1" dirty="0"/>
              <a:t>Strict-Transport-Security</a:t>
            </a:r>
          </a:p>
          <a:p>
            <a:pPr marL="742950" lvl="1" indent="-285750">
              <a:buFontTx/>
              <a:buChar char="-"/>
            </a:pPr>
            <a:r>
              <a:rPr lang="en-US" dirty="0">
                <a:hlinkClick r:id="rId3"/>
              </a:rPr>
              <a:t>https://github.com/righettod/voxxeddays-lux-2022/blob/main/DemoSTS.mp4</a:t>
            </a:r>
            <a:r>
              <a:rPr lang="en-US" dirty="0"/>
              <a:t> </a:t>
            </a:r>
          </a:p>
          <a:p>
            <a:pPr marL="742950" lvl="1" indent="-285750">
              <a:buFontTx/>
              <a:buChar char="-"/>
            </a:pPr>
            <a:endParaRPr lang="en-US" dirty="0"/>
          </a:p>
          <a:p>
            <a:pPr marL="285750" indent="-285750">
              <a:buFontTx/>
              <a:buChar char="-"/>
            </a:pPr>
            <a:r>
              <a:rPr lang="en-US" b="1" dirty="0"/>
              <a:t>Cross-Origin-Resource-Policy</a:t>
            </a:r>
          </a:p>
          <a:p>
            <a:pPr marL="742950" lvl="1" indent="-285750">
              <a:buFontTx/>
              <a:buChar char="-"/>
            </a:pPr>
            <a:r>
              <a:rPr lang="en-US" dirty="0">
                <a:hlinkClick r:id="rId4"/>
              </a:rPr>
              <a:t>https://github.com/righettod/voxxeddays-lux-2022/blob/main/DemoCORP.mp4</a:t>
            </a:r>
            <a:r>
              <a:rPr lang="en-US" dirty="0"/>
              <a:t> </a:t>
            </a:r>
          </a:p>
          <a:p>
            <a:pPr marL="742950" lvl="1" indent="-285750">
              <a:buFontTx/>
              <a:buChar char="-"/>
            </a:pPr>
            <a:endParaRPr lang="en-US" dirty="0"/>
          </a:p>
          <a:p>
            <a:pPr marL="285750" indent="-285750">
              <a:buFontTx/>
              <a:buChar char="-"/>
            </a:pPr>
            <a:r>
              <a:rPr lang="en-US" b="1" dirty="0"/>
              <a:t>Clear-Site-Data</a:t>
            </a:r>
          </a:p>
          <a:p>
            <a:pPr marL="742950" lvl="1" indent="-285750">
              <a:buFontTx/>
              <a:buChar char="-"/>
            </a:pPr>
            <a:r>
              <a:rPr lang="en-US" dirty="0">
                <a:hlinkClick r:id="rId5"/>
              </a:rPr>
              <a:t>https://github.com/righettod/voxxeddays-lux-2022/blob/main/DemoCSD.mp4</a:t>
            </a:r>
            <a:r>
              <a:rPr lang="en-US" dirty="0"/>
              <a:t> </a:t>
            </a:r>
          </a:p>
          <a:p>
            <a:pPr marL="742950" lvl="1" indent="-285750">
              <a:buFontTx/>
              <a:buChar char="-"/>
            </a:pPr>
            <a:endParaRPr lang="en-US" dirty="0"/>
          </a:p>
          <a:p>
            <a:pPr marL="285750" indent="-285750">
              <a:buFontTx/>
              <a:buChar char="-"/>
            </a:pPr>
            <a:r>
              <a:rPr lang="en-US" b="1" dirty="0"/>
              <a:t>Content-Security-Policy</a:t>
            </a:r>
          </a:p>
          <a:p>
            <a:pPr marL="742950" lvl="1" indent="-285750">
              <a:buFontTx/>
              <a:buChar char="-"/>
            </a:pPr>
            <a:r>
              <a:rPr lang="en-US" dirty="0">
                <a:hlinkClick r:id="rId6"/>
              </a:rPr>
              <a:t>https://github.com/righettod/voxxeddays-lux-2022/blob/main/DemoCSP.mp4</a:t>
            </a:r>
            <a:r>
              <a:rPr lang="en-US" dirty="0"/>
              <a:t> </a:t>
            </a:r>
          </a:p>
        </p:txBody>
      </p:sp>
    </p:spTree>
    <p:extLst>
      <p:ext uri="{BB962C8B-B14F-4D97-AF65-F5344CB8AC3E}">
        <p14:creationId xmlns:p14="http://schemas.microsoft.com/office/powerpoint/2010/main" val="23657696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FINAL PART - Key points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35</a:t>
            </a:fld>
            <a:endParaRPr lang="en-US" dirty="0"/>
          </a:p>
        </p:txBody>
      </p:sp>
      <p:sp>
        <p:nvSpPr>
          <p:cNvPr id="17" name="TextBox 16">
            <a:extLst>
              <a:ext uri="{FF2B5EF4-FFF2-40B4-BE49-F238E27FC236}">
                <a16:creationId xmlns:a16="http://schemas.microsoft.com/office/drawing/2014/main" id="{A91CE4A8-464A-688F-4552-7720ED35763B}"/>
              </a:ext>
            </a:extLst>
          </p:cNvPr>
          <p:cNvSpPr txBox="1"/>
          <p:nvPr/>
        </p:nvSpPr>
        <p:spPr>
          <a:xfrm>
            <a:off x="134636" y="1341437"/>
            <a:ext cx="10236802" cy="2862322"/>
          </a:xfrm>
          <a:prstGeom prst="rect">
            <a:avLst/>
          </a:prstGeom>
          <a:noFill/>
        </p:spPr>
        <p:txBody>
          <a:bodyPr wrap="square" rtlCol="0">
            <a:spAutoFit/>
          </a:bodyPr>
          <a:lstStyle/>
          <a:p>
            <a:pPr marL="285750" indent="-285750">
              <a:buFontTx/>
              <a:buChar char="-"/>
            </a:pPr>
            <a:r>
              <a:rPr lang="en-US" dirty="0"/>
              <a:t>Modern browser provide a large panel of built-in protection that we can leverage.</a:t>
            </a:r>
          </a:p>
          <a:p>
            <a:pPr marL="285750" indent="-285750">
              <a:buFontTx/>
              <a:buChar char="-"/>
            </a:pPr>
            <a:endParaRPr lang="en-US" dirty="0"/>
          </a:p>
          <a:p>
            <a:pPr marL="285750" indent="-285750">
              <a:buFontTx/>
              <a:buChar char="-"/>
            </a:pPr>
            <a:r>
              <a:rPr lang="en-US" dirty="0"/>
              <a:t>HTTP security headers are not a “silver bullet” to make an application any attack proof BUT they significantly help reducing the exploitability of a client-side vulnerability.</a:t>
            </a:r>
          </a:p>
          <a:p>
            <a:pPr marL="285750" indent="-285750">
              <a:buFontTx/>
              <a:buChar char="-"/>
            </a:pPr>
            <a:endParaRPr lang="en-US" dirty="0"/>
          </a:p>
          <a:p>
            <a:pPr marL="285750" indent="-285750">
              <a:buFontTx/>
              <a:buChar char="-"/>
            </a:pPr>
            <a:r>
              <a:rPr lang="en-US" dirty="0"/>
              <a:t>HTTP security headers can help us to “buy time” when facing a client-side vulnerability in a context in which app code base cannot be updated during a timeframe.</a:t>
            </a:r>
          </a:p>
          <a:p>
            <a:pPr marL="285750" indent="-285750">
              <a:buFontTx/>
              <a:buChar char="-"/>
            </a:pPr>
            <a:endParaRPr lang="en-US" dirty="0"/>
          </a:p>
          <a:p>
            <a:r>
              <a:rPr lang="en-US" dirty="0"/>
              <a:t>Other HTTP security headers can be added, look at the </a:t>
            </a:r>
            <a:r>
              <a:rPr lang="en-US" dirty="0">
                <a:hlinkClick r:id="rId3"/>
              </a:rPr>
              <a:t>OWASP Secure Headers Project</a:t>
            </a:r>
            <a:r>
              <a:rPr lang="en-US" dirty="0"/>
              <a:t> to get insights about them. C</a:t>
            </a:r>
            <a:r>
              <a:rPr lang="en-US" dirty="0">
                <a:sym typeface="Wingdings" panose="05000000000000000000" pitchFamily="2" charset="2"/>
              </a:rPr>
              <a:t>omment, feedback, suggestion as well as pull request are warmly welcome </a:t>
            </a:r>
            <a:endParaRPr lang="en-US" dirty="0"/>
          </a:p>
        </p:txBody>
      </p:sp>
      <p:pic>
        <p:nvPicPr>
          <p:cNvPr id="8" name="Picture 7" descr="Shape&#10;&#10;Description automatically generated with medium confidence">
            <a:extLst>
              <a:ext uri="{FF2B5EF4-FFF2-40B4-BE49-F238E27FC236}">
                <a16:creationId xmlns:a16="http://schemas.microsoft.com/office/drawing/2014/main" id="{C2152464-0641-2FB6-560B-A57C164A5822}"/>
              </a:ext>
            </a:extLst>
          </p:cNvPr>
          <p:cNvPicPr>
            <a:picLocks noChangeAspect="1"/>
          </p:cNvPicPr>
          <p:nvPr/>
        </p:nvPicPr>
        <p:blipFill>
          <a:blip r:embed="rId4"/>
          <a:stretch>
            <a:fillRect/>
          </a:stretch>
        </p:blipFill>
        <p:spPr>
          <a:xfrm>
            <a:off x="3358330" y="4203759"/>
            <a:ext cx="3946141" cy="1373257"/>
          </a:xfrm>
          <a:prstGeom prst="rect">
            <a:avLst/>
          </a:prstGeom>
        </p:spPr>
      </p:pic>
      <p:pic>
        <p:nvPicPr>
          <p:cNvPr id="10" name="Graphic 9" descr="Smiling with hearts face with solid fill with solid fill">
            <a:extLst>
              <a:ext uri="{FF2B5EF4-FFF2-40B4-BE49-F238E27FC236}">
                <a16:creationId xmlns:a16="http://schemas.microsoft.com/office/drawing/2014/main" id="{8AE3D71D-62FB-363B-207B-C8D5B9F3549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94324" y="3426704"/>
            <a:ext cx="914400" cy="914400"/>
          </a:xfrm>
          <a:prstGeom prst="rect">
            <a:avLst/>
          </a:prstGeom>
        </p:spPr>
      </p:pic>
    </p:spTree>
    <p:extLst>
      <p:ext uri="{BB962C8B-B14F-4D97-AF65-F5344CB8AC3E}">
        <p14:creationId xmlns:p14="http://schemas.microsoft.com/office/powerpoint/2010/main" val="19693563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References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36</a:t>
            </a:fld>
            <a:endParaRPr lang="en-US" dirty="0"/>
          </a:p>
        </p:txBody>
      </p:sp>
      <p:sp>
        <p:nvSpPr>
          <p:cNvPr id="17" name="TextBox 16">
            <a:extLst>
              <a:ext uri="{FF2B5EF4-FFF2-40B4-BE49-F238E27FC236}">
                <a16:creationId xmlns:a16="http://schemas.microsoft.com/office/drawing/2014/main" id="{A91CE4A8-464A-688F-4552-7720ED35763B}"/>
              </a:ext>
            </a:extLst>
          </p:cNvPr>
          <p:cNvSpPr txBox="1"/>
          <p:nvPr/>
        </p:nvSpPr>
        <p:spPr>
          <a:xfrm>
            <a:off x="134636" y="1341437"/>
            <a:ext cx="11645472" cy="5078313"/>
          </a:xfrm>
          <a:prstGeom prst="rect">
            <a:avLst/>
          </a:prstGeom>
          <a:noFill/>
        </p:spPr>
        <p:txBody>
          <a:bodyPr wrap="square" rtlCol="0">
            <a:spAutoFit/>
          </a:bodyPr>
          <a:lstStyle/>
          <a:p>
            <a:pPr marL="285750" indent="-285750">
              <a:buFontTx/>
              <a:buChar char="-"/>
            </a:pPr>
            <a:r>
              <a:rPr lang="en-US" b="1" dirty="0"/>
              <a:t>Strict-Transport-Security</a:t>
            </a:r>
          </a:p>
          <a:p>
            <a:pPr marL="742950" lvl="1" indent="-285750">
              <a:buFontTx/>
              <a:buChar char="-"/>
            </a:pPr>
            <a:r>
              <a:rPr lang="en-US" dirty="0">
                <a:hlinkClick r:id="rId3"/>
              </a:rPr>
              <a:t>https://owasp.org/www-project-secure-headers/#http-strict-transport-security</a:t>
            </a:r>
            <a:endParaRPr lang="en-US" dirty="0"/>
          </a:p>
          <a:p>
            <a:pPr marL="742950" lvl="1" indent="-285750">
              <a:buFontTx/>
              <a:buChar char="-"/>
            </a:pPr>
            <a:endParaRPr lang="en-US" dirty="0"/>
          </a:p>
          <a:p>
            <a:pPr marL="285750" indent="-285750">
              <a:buFontTx/>
              <a:buChar char="-"/>
            </a:pPr>
            <a:r>
              <a:rPr lang="en-US" b="1" dirty="0"/>
              <a:t>Cross-Origin-Resource-Policy</a:t>
            </a:r>
          </a:p>
          <a:p>
            <a:pPr marL="742950" lvl="1" indent="-285750">
              <a:buFontTx/>
              <a:buChar char="-"/>
            </a:pPr>
            <a:r>
              <a:rPr lang="en-US" dirty="0">
                <a:hlinkClick r:id="rId4"/>
              </a:rPr>
              <a:t>https://owasp.org/www-project-secure-headers/#cross-origin-resource-policy</a:t>
            </a:r>
            <a:endParaRPr lang="en-US" dirty="0"/>
          </a:p>
          <a:p>
            <a:pPr marL="742950" lvl="1" indent="-285750">
              <a:buFontTx/>
              <a:buChar char="-"/>
            </a:pPr>
            <a:endParaRPr lang="en-US" dirty="0"/>
          </a:p>
          <a:p>
            <a:pPr marL="285750" indent="-285750">
              <a:buFontTx/>
              <a:buChar char="-"/>
            </a:pPr>
            <a:r>
              <a:rPr lang="en-US" b="1" dirty="0"/>
              <a:t>Clear-Site-Data</a:t>
            </a:r>
          </a:p>
          <a:p>
            <a:pPr marL="742950" lvl="1" indent="-285750">
              <a:buFontTx/>
              <a:buChar char="-"/>
            </a:pPr>
            <a:r>
              <a:rPr lang="en-US" dirty="0">
                <a:hlinkClick r:id="rId5"/>
              </a:rPr>
              <a:t>https://owasp.org/www-project-secure-headers/#clear-site-data</a:t>
            </a:r>
            <a:endParaRPr lang="en-US" dirty="0"/>
          </a:p>
          <a:p>
            <a:pPr marL="742950" lvl="1" indent="-285750">
              <a:buFontTx/>
              <a:buChar char="-"/>
            </a:pPr>
            <a:endParaRPr lang="en-US" dirty="0"/>
          </a:p>
          <a:p>
            <a:pPr marL="285750" indent="-285750">
              <a:buFontTx/>
              <a:buChar char="-"/>
            </a:pPr>
            <a:r>
              <a:rPr lang="en-US" b="1" dirty="0"/>
              <a:t>Content-Security-Policy</a:t>
            </a:r>
          </a:p>
          <a:p>
            <a:pPr marL="742950" lvl="1" indent="-285750">
              <a:buFontTx/>
              <a:buChar char="-"/>
            </a:pPr>
            <a:r>
              <a:rPr lang="en-US" dirty="0">
                <a:hlinkClick r:id="rId6"/>
              </a:rPr>
              <a:t>https://owasp.org/www-project-secure-headers/#content-security-policy</a:t>
            </a:r>
            <a:endParaRPr lang="en-US" dirty="0"/>
          </a:p>
          <a:p>
            <a:pPr marL="742950" lvl="1" indent="-285750">
              <a:buFontTx/>
              <a:buChar char="-"/>
            </a:pPr>
            <a:r>
              <a:rPr lang="en-US" dirty="0">
                <a:hlinkClick r:id="rId7"/>
              </a:rPr>
              <a:t>https://content-security-policy.com/</a:t>
            </a:r>
            <a:endParaRPr lang="en-US" dirty="0"/>
          </a:p>
          <a:p>
            <a:pPr marL="742950" lvl="1" indent="-285750">
              <a:buFontTx/>
              <a:buChar char="-"/>
            </a:pPr>
            <a:r>
              <a:rPr lang="en-US" dirty="0">
                <a:hlinkClick r:id="rId8"/>
              </a:rPr>
              <a:t>https://cheatsheetseries.owasp.org/cheatsheets/Content_Security_Policy_Cheat_Sheet.html</a:t>
            </a:r>
            <a:r>
              <a:rPr lang="en-US" dirty="0"/>
              <a:t> </a:t>
            </a:r>
          </a:p>
          <a:p>
            <a:pPr marL="742950" lvl="1" indent="-285750">
              <a:buFontTx/>
              <a:buChar char="-"/>
            </a:pPr>
            <a:r>
              <a:rPr lang="en-US" dirty="0">
                <a:hlinkClick r:id="rId9"/>
              </a:rPr>
              <a:t>https://report-uri.com/home/generate</a:t>
            </a:r>
            <a:endParaRPr lang="en-US" dirty="0"/>
          </a:p>
          <a:p>
            <a:pPr marL="742950" lvl="1" indent="-285750">
              <a:buFontTx/>
              <a:buChar char="-"/>
            </a:pPr>
            <a:r>
              <a:rPr lang="en-US" dirty="0">
                <a:hlinkClick r:id="rId10"/>
              </a:rPr>
              <a:t>https://csp-evaluator.withgoogle.com/</a:t>
            </a:r>
            <a:r>
              <a:rPr lang="en-US" dirty="0"/>
              <a:t> </a:t>
            </a:r>
          </a:p>
          <a:p>
            <a:pPr marL="742950" lvl="1" indent="-285750">
              <a:buFontTx/>
              <a:buChar char="-"/>
            </a:pPr>
            <a:endParaRPr lang="en-US" dirty="0"/>
          </a:p>
          <a:p>
            <a:pPr marL="285750" indent="-285750">
              <a:buFontTx/>
              <a:buChar char="-"/>
            </a:pPr>
            <a:r>
              <a:rPr lang="en-US" b="1" dirty="0"/>
              <a:t>OWASP Luxemburg Chapter</a:t>
            </a:r>
          </a:p>
          <a:p>
            <a:pPr marL="742950" lvl="1" indent="-285750">
              <a:buFontTx/>
              <a:buChar char="-"/>
            </a:pPr>
            <a:r>
              <a:rPr lang="en-US" dirty="0">
                <a:hlinkClick r:id="rId11"/>
              </a:rPr>
              <a:t>https://owasp.org/www-chapter-luxembourg/</a:t>
            </a:r>
            <a:r>
              <a:rPr lang="en-US" dirty="0"/>
              <a:t> </a:t>
            </a:r>
          </a:p>
        </p:txBody>
      </p:sp>
    </p:spTree>
    <p:extLst>
      <p:ext uri="{BB962C8B-B14F-4D97-AF65-F5344CB8AC3E}">
        <p14:creationId xmlns:p14="http://schemas.microsoft.com/office/powerpoint/2010/main" val="12198254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Thank you !!!!</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37</a:t>
            </a:fld>
            <a:endParaRPr lang="en-US" dirty="0"/>
          </a:p>
        </p:txBody>
      </p:sp>
      <p:pic>
        <p:nvPicPr>
          <p:cNvPr id="7" name="Picture 6" descr="A picture containing text&#10;&#10;Description automatically generated">
            <a:extLst>
              <a:ext uri="{FF2B5EF4-FFF2-40B4-BE49-F238E27FC236}">
                <a16:creationId xmlns:a16="http://schemas.microsoft.com/office/drawing/2014/main" id="{53A0DAD0-51B2-CF47-317F-C41F0AE5173C}"/>
              </a:ext>
            </a:extLst>
          </p:cNvPr>
          <p:cNvPicPr>
            <a:picLocks noChangeAspect="1"/>
          </p:cNvPicPr>
          <p:nvPr/>
        </p:nvPicPr>
        <p:blipFill>
          <a:blip r:embed="rId3"/>
          <a:stretch>
            <a:fillRect/>
          </a:stretch>
        </p:blipFill>
        <p:spPr>
          <a:xfrm>
            <a:off x="3418703" y="1228280"/>
            <a:ext cx="6742484" cy="5241228"/>
          </a:xfrm>
          <a:prstGeom prst="rect">
            <a:avLst/>
          </a:prstGeom>
        </p:spPr>
      </p:pic>
      <p:sp>
        <p:nvSpPr>
          <p:cNvPr id="8" name="TextBox 7">
            <a:extLst>
              <a:ext uri="{FF2B5EF4-FFF2-40B4-BE49-F238E27FC236}">
                <a16:creationId xmlns:a16="http://schemas.microsoft.com/office/drawing/2014/main" id="{CCEAEA87-387A-236C-0E57-504957A6CD11}"/>
              </a:ext>
            </a:extLst>
          </p:cNvPr>
          <p:cNvSpPr txBox="1"/>
          <p:nvPr/>
        </p:nvSpPr>
        <p:spPr>
          <a:xfrm>
            <a:off x="134636" y="6410826"/>
            <a:ext cx="7545860" cy="369332"/>
          </a:xfrm>
          <a:prstGeom prst="rect">
            <a:avLst/>
          </a:prstGeom>
          <a:noFill/>
        </p:spPr>
        <p:txBody>
          <a:bodyPr wrap="square" rtlCol="0">
            <a:spAutoFit/>
          </a:bodyPr>
          <a:lstStyle/>
          <a:p>
            <a:r>
              <a:rPr lang="en-US" dirty="0">
                <a:hlinkClick r:id="rId4"/>
              </a:rPr>
              <a:t>https://pixabay.com/illustrations/social-social-network-1206603/</a:t>
            </a:r>
            <a:r>
              <a:rPr lang="en-US" dirty="0"/>
              <a:t> </a:t>
            </a:r>
          </a:p>
        </p:txBody>
      </p:sp>
    </p:spTree>
    <p:extLst>
      <p:ext uri="{BB962C8B-B14F-4D97-AF65-F5344CB8AC3E}">
        <p14:creationId xmlns:p14="http://schemas.microsoft.com/office/powerpoint/2010/main" val="1092469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8828131" cy="1204912"/>
          </a:xfrm>
        </p:spPr>
        <p:txBody>
          <a:bodyPr/>
          <a:lstStyle/>
          <a:p>
            <a:r>
              <a:rPr lang="en-US" dirty="0"/>
              <a:t>Part1 - Some 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0409795" cy="4544113"/>
          </a:xfrm>
        </p:spPr>
        <p:txBody>
          <a:bodyPr/>
          <a:lstStyle/>
          <a:p>
            <a:r>
              <a:rPr lang="en-US" b="1" dirty="0"/>
              <a:t>What is a vulnerability?</a:t>
            </a:r>
          </a:p>
          <a:p>
            <a:r>
              <a:rPr lang="en-US" dirty="0"/>
              <a:t>A vulnerability is just a </a:t>
            </a:r>
            <a:r>
              <a:rPr lang="en-US" b="1" dirty="0"/>
              <a:t>bug</a:t>
            </a:r>
            <a:r>
              <a:rPr lang="en-US" dirty="0"/>
              <a:t> in an application having consequence from a security perspective.</a:t>
            </a:r>
          </a:p>
          <a:p>
            <a:endParaRPr lang="en-US" dirty="0"/>
          </a:p>
          <a:p>
            <a:r>
              <a:rPr lang="en-US" b="1" dirty="0"/>
              <a:t>What is the Exploitation of a Vulnerability?</a:t>
            </a:r>
          </a:p>
          <a:p>
            <a:r>
              <a:rPr lang="en-US" dirty="0"/>
              <a:t>It’s the operation of leveraging the bug to get the application act in an unintended way either to do something or to get something from it (information).</a:t>
            </a:r>
          </a:p>
          <a:p>
            <a:endParaRPr lang="en-US" dirty="0"/>
          </a:p>
          <a:p>
            <a:r>
              <a:rPr lang="en-US" b="1" dirty="0"/>
              <a:t>What is a vulnerability on client side?</a:t>
            </a:r>
          </a:p>
          <a:p>
            <a:r>
              <a:rPr lang="en-US" dirty="0"/>
              <a:t>It’s a bug in the front end (often called client-side) allowing, by exploiting the bug, to instruct the front-end to perform an action (display something, send HTTP request, modify the DOM and so on).</a:t>
            </a:r>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3298944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8828131" cy="1204912"/>
          </a:xfrm>
        </p:spPr>
        <p:txBody>
          <a:bodyPr/>
          <a:lstStyle/>
          <a:p>
            <a:r>
              <a:rPr lang="en-US" dirty="0"/>
              <a:t>Part1 - Some 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0409795" cy="4544113"/>
          </a:xfrm>
        </p:spPr>
        <p:txBody>
          <a:bodyPr/>
          <a:lstStyle/>
          <a:p>
            <a:r>
              <a:rPr lang="en-US" b="1" dirty="0"/>
              <a:t>Why I bother you with such vulnerability?</a:t>
            </a:r>
          </a:p>
          <a:p>
            <a:pPr marL="342900" indent="-342900">
              <a:buAutoNum type="arabicParenR"/>
            </a:pPr>
            <a:r>
              <a:rPr lang="en-US" dirty="0"/>
              <a:t>Nowadays, moderns' application provide rich front end mainly based on JavaScript in which interesting data (access token, personal information, </a:t>
            </a:r>
            <a:r>
              <a:rPr lang="en-US" dirty="0" err="1"/>
              <a:t>etc</a:t>
            </a:r>
            <a:r>
              <a:rPr lang="en-US" dirty="0"/>
              <a:t>) are stored in browser Local/Session storage.</a:t>
            </a:r>
          </a:p>
          <a:p>
            <a:pPr marL="342900" indent="-342900">
              <a:buAutoNum type="arabicParenR"/>
            </a:pPr>
            <a:endParaRPr lang="en-US" dirty="0"/>
          </a:p>
          <a:p>
            <a:pPr marL="342900" indent="-342900">
              <a:buAutoNum type="arabicParenR"/>
            </a:pPr>
            <a:r>
              <a:rPr lang="en-US" dirty="0"/>
              <a:t>These modern front-end consume a web API and these API are commonly well protected against direct attack (strict validation of the incoming information against the OpenAPI document API contract, authentication using OpenID Connect system provided by strongly security aware provider, Authorization using OAuth2 system, API running on read-only container hosted on a Kubernetes hardened cluster and so on).</a:t>
            </a:r>
          </a:p>
          <a:p>
            <a:pPr marL="342900" indent="-342900">
              <a:buAutoNum type="arabicParenR"/>
            </a:pPr>
            <a:endParaRPr lang="en-US" dirty="0"/>
          </a:p>
          <a:p>
            <a:pPr marL="342900" indent="-342900">
              <a:buAutoNum type="arabicParenR"/>
            </a:pPr>
            <a:r>
              <a:rPr lang="en-US" dirty="0"/>
              <a:t>Built-in protection in server-side technologies framework tend to be heterogenous and complete. It’s not always the same for front-end technologies framework.</a:t>
            </a:r>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1618953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8828131" cy="1204912"/>
          </a:xfrm>
        </p:spPr>
        <p:txBody>
          <a:bodyPr/>
          <a:lstStyle/>
          <a:p>
            <a:r>
              <a:rPr lang="en-US" dirty="0"/>
              <a:t>Part 2 - </a:t>
            </a:r>
            <a:r>
              <a:rPr lang="en-US" dirty="0" err="1"/>
              <a:t>Vulnerabilty</a:t>
            </a:r>
            <a:r>
              <a:rPr lang="en-US" dirty="0"/>
              <a:t> common context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0409795" cy="4544113"/>
          </a:xfrm>
        </p:spPr>
        <p:txBody>
          <a:bodyPr/>
          <a:lstStyle/>
          <a:p>
            <a:r>
              <a:rPr lang="en-US" b="1" dirty="0"/>
              <a:t>How can we tackle a vulnerability? We can fix it…</a:t>
            </a:r>
          </a:p>
          <a:p>
            <a:endParaRPr lang="en-US" dirty="0"/>
          </a:p>
          <a:p>
            <a:pPr marL="342900" indent="-342900">
              <a:buAutoNum type="arabicParenR"/>
            </a:pPr>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
        <p:nvSpPr>
          <p:cNvPr id="7" name="Rectangle 6">
            <a:extLst>
              <a:ext uri="{FF2B5EF4-FFF2-40B4-BE49-F238E27FC236}">
                <a16:creationId xmlns:a16="http://schemas.microsoft.com/office/drawing/2014/main" id="{AB249DC2-9601-FAF4-FCE6-44BA1384BF7B}"/>
              </a:ext>
            </a:extLst>
          </p:cNvPr>
          <p:cNvSpPr/>
          <p:nvPr/>
        </p:nvSpPr>
        <p:spPr>
          <a:xfrm>
            <a:off x="411892" y="2051222"/>
            <a:ext cx="4621427" cy="374821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Option 1: Definitively</a:t>
            </a:r>
          </a:p>
          <a:p>
            <a:pPr algn="ctr"/>
            <a:r>
              <a:rPr lang="en-US" dirty="0"/>
              <a:t>(vulnerability disappear)</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8" name="Rectangle 7">
            <a:extLst>
              <a:ext uri="{FF2B5EF4-FFF2-40B4-BE49-F238E27FC236}">
                <a16:creationId xmlns:a16="http://schemas.microsoft.com/office/drawing/2014/main" id="{62A8EF81-0F94-2FED-E9B2-C969C9820BB7}"/>
              </a:ext>
            </a:extLst>
          </p:cNvPr>
          <p:cNvSpPr/>
          <p:nvPr/>
        </p:nvSpPr>
        <p:spPr>
          <a:xfrm>
            <a:off x="5554361" y="2051222"/>
            <a:ext cx="4621427" cy="37482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Option2: Temporary</a:t>
            </a:r>
          </a:p>
          <a:p>
            <a:pPr algn="ctr"/>
            <a:r>
              <a:rPr lang="en-US" dirty="0"/>
              <a:t>(we made it </a:t>
            </a:r>
            <a:r>
              <a:rPr lang="en-US" dirty="0" err="1"/>
              <a:t>not|hardly</a:t>
            </a:r>
            <a:r>
              <a:rPr lang="en-US" dirty="0"/>
              <a:t> exploitable)</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9" name="TextBox 8">
            <a:extLst>
              <a:ext uri="{FF2B5EF4-FFF2-40B4-BE49-F238E27FC236}">
                <a16:creationId xmlns:a16="http://schemas.microsoft.com/office/drawing/2014/main" id="{358F5417-5287-A164-8330-9B3C5DCA6AA8}"/>
              </a:ext>
            </a:extLst>
          </p:cNvPr>
          <p:cNvSpPr txBox="1"/>
          <p:nvPr/>
        </p:nvSpPr>
        <p:spPr>
          <a:xfrm>
            <a:off x="5600356" y="6038334"/>
            <a:ext cx="6549081" cy="369332"/>
          </a:xfrm>
          <a:prstGeom prst="rect">
            <a:avLst/>
          </a:prstGeom>
          <a:noFill/>
        </p:spPr>
        <p:txBody>
          <a:bodyPr wrap="square" rtlCol="0">
            <a:spAutoFit/>
          </a:bodyPr>
          <a:lstStyle/>
          <a:p>
            <a:r>
              <a:rPr lang="en-US" dirty="0"/>
              <a:t>Option 1 is the recommended one but it’s not always possible…</a:t>
            </a:r>
          </a:p>
        </p:txBody>
      </p:sp>
      <p:pic>
        <p:nvPicPr>
          <p:cNvPr id="11" name="Picture 10" descr="Icon&#10;&#10;Description automatically generated">
            <a:extLst>
              <a:ext uri="{FF2B5EF4-FFF2-40B4-BE49-F238E27FC236}">
                <a16:creationId xmlns:a16="http://schemas.microsoft.com/office/drawing/2014/main" id="{D3B9EB34-DFD5-F945-4C03-72A9EEC7C764}"/>
              </a:ext>
            </a:extLst>
          </p:cNvPr>
          <p:cNvPicPr>
            <a:picLocks noChangeAspect="1"/>
          </p:cNvPicPr>
          <p:nvPr/>
        </p:nvPicPr>
        <p:blipFill>
          <a:blip r:embed="rId2"/>
          <a:stretch>
            <a:fillRect/>
          </a:stretch>
        </p:blipFill>
        <p:spPr>
          <a:xfrm>
            <a:off x="1219200" y="2776152"/>
            <a:ext cx="2802924" cy="2802924"/>
          </a:xfrm>
          <a:prstGeom prst="rect">
            <a:avLst/>
          </a:prstGeom>
        </p:spPr>
      </p:pic>
      <p:grpSp>
        <p:nvGrpSpPr>
          <p:cNvPr id="21" name="Group 20">
            <a:extLst>
              <a:ext uri="{FF2B5EF4-FFF2-40B4-BE49-F238E27FC236}">
                <a16:creationId xmlns:a16="http://schemas.microsoft.com/office/drawing/2014/main" id="{64CC0F80-A987-7965-BA4A-0AF82D84A19E}"/>
              </a:ext>
            </a:extLst>
          </p:cNvPr>
          <p:cNvGrpSpPr/>
          <p:nvPr/>
        </p:nvGrpSpPr>
        <p:grpSpPr>
          <a:xfrm>
            <a:off x="6463612" y="2776152"/>
            <a:ext cx="2802924" cy="2802924"/>
            <a:chOff x="6463612" y="2837936"/>
            <a:chExt cx="2802924" cy="2802924"/>
          </a:xfrm>
        </p:grpSpPr>
        <p:pic>
          <p:nvPicPr>
            <p:cNvPr id="12" name="Picture 11" descr="Icon&#10;&#10;Description automatically generated">
              <a:extLst>
                <a:ext uri="{FF2B5EF4-FFF2-40B4-BE49-F238E27FC236}">
                  <a16:creationId xmlns:a16="http://schemas.microsoft.com/office/drawing/2014/main" id="{23BB4819-94D3-DFB4-0C53-82C2093F04E9}"/>
                </a:ext>
              </a:extLst>
            </p:cNvPr>
            <p:cNvPicPr>
              <a:picLocks noChangeAspect="1"/>
            </p:cNvPicPr>
            <p:nvPr/>
          </p:nvPicPr>
          <p:blipFill>
            <a:blip r:embed="rId2"/>
            <a:stretch>
              <a:fillRect/>
            </a:stretch>
          </p:blipFill>
          <p:spPr>
            <a:xfrm>
              <a:off x="6463612" y="2837936"/>
              <a:ext cx="2802924" cy="2802924"/>
            </a:xfrm>
            <a:prstGeom prst="rect">
              <a:avLst/>
            </a:prstGeom>
          </p:spPr>
        </p:pic>
        <p:pic>
          <p:nvPicPr>
            <p:cNvPr id="20" name="Picture 19" descr="Icon&#10;&#10;Description automatically generated">
              <a:extLst>
                <a:ext uri="{FF2B5EF4-FFF2-40B4-BE49-F238E27FC236}">
                  <a16:creationId xmlns:a16="http://schemas.microsoft.com/office/drawing/2014/main" id="{447ADBF5-1A2A-45F1-82F8-9CA045BE470C}"/>
                </a:ext>
              </a:extLst>
            </p:cNvPr>
            <p:cNvPicPr>
              <a:picLocks noChangeAspect="1"/>
            </p:cNvPicPr>
            <p:nvPr/>
          </p:nvPicPr>
          <p:blipFill>
            <a:blip r:embed="rId3"/>
            <a:stretch>
              <a:fillRect/>
            </a:stretch>
          </p:blipFill>
          <p:spPr>
            <a:xfrm>
              <a:off x="8336919" y="3000631"/>
              <a:ext cx="279744" cy="279744"/>
            </a:xfrm>
            <a:prstGeom prst="rect">
              <a:avLst/>
            </a:prstGeom>
          </p:spPr>
        </p:pic>
      </p:grpSp>
    </p:spTree>
    <p:extLst>
      <p:ext uri="{BB962C8B-B14F-4D97-AF65-F5344CB8AC3E}">
        <p14:creationId xmlns:p14="http://schemas.microsoft.com/office/powerpoint/2010/main" val="124560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8828131" cy="1204912"/>
          </a:xfrm>
        </p:spPr>
        <p:txBody>
          <a:bodyPr/>
          <a:lstStyle/>
          <a:p>
            <a:r>
              <a:rPr lang="en-US" dirty="0"/>
              <a:t>Part 2 - </a:t>
            </a:r>
            <a:r>
              <a:rPr lang="en-US" dirty="0" err="1"/>
              <a:t>Vulnerabilty</a:t>
            </a:r>
            <a:r>
              <a:rPr lang="en-US" dirty="0"/>
              <a:t> common context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0409795" cy="4544113"/>
          </a:xfrm>
        </p:spPr>
        <p:txBody>
          <a:bodyPr/>
          <a:lstStyle/>
          <a:p>
            <a:r>
              <a:rPr lang="en-US" b="1" dirty="0"/>
              <a:t>How can we tackle a vulnerability?</a:t>
            </a:r>
          </a:p>
          <a:p>
            <a:r>
              <a:rPr lang="en-US" dirty="0"/>
              <a:t>There is 2 options:</a:t>
            </a:r>
          </a:p>
          <a:p>
            <a:pPr marL="342900" indent="-342900">
              <a:buAutoNum type="arabicParenR"/>
            </a:pPr>
            <a:r>
              <a:rPr lang="en-US" dirty="0"/>
              <a:t>We fix it so we remove the root cause of the problem and then the vulnerability disappear.</a:t>
            </a:r>
          </a:p>
          <a:p>
            <a:pPr marL="342900" indent="-342900">
              <a:buAutoNum type="arabicParenR"/>
            </a:pPr>
            <a:r>
              <a:rPr lang="en-US" dirty="0"/>
              <a:t>We made it (</a:t>
            </a:r>
            <a:r>
              <a:rPr lang="en-US" dirty="0" err="1"/>
              <a:t>not|hardly</a:t>
            </a:r>
            <a:r>
              <a:rPr lang="en-US" dirty="0"/>
              <a:t>) exploitable.</a:t>
            </a:r>
          </a:p>
          <a:p>
            <a:pPr marL="342900" indent="-342900">
              <a:buAutoNum type="arabicParenR"/>
            </a:pPr>
            <a:endParaRPr lang="en-US" dirty="0"/>
          </a:p>
          <a:p>
            <a:r>
              <a:rPr lang="en-US" dirty="0"/>
              <a:t>Option 1 is the recommended one but it’s not always possible…</a:t>
            </a:r>
          </a:p>
          <a:p>
            <a:endParaRPr lang="en-US" dirty="0"/>
          </a:p>
          <a:p>
            <a:pPr marL="342900" indent="-342900">
              <a:buAutoNum type="arabicParenR"/>
            </a:pPr>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927322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8828131" cy="1204912"/>
          </a:xfrm>
        </p:spPr>
        <p:txBody>
          <a:bodyPr/>
          <a:lstStyle/>
          <a:p>
            <a:r>
              <a:rPr lang="en-US" dirty="0"/>
              <a:t>Part 2 - </a:t>
            </a:r>
            <a:r>
              <a:rPr lang="en-US" dirty="0" err="1"/>
              <a:t>Vulnerabilty</a:t>
            </a:r>
            <a:r>
              <a:rPr lang="en-US" dirty="0"/>
              <a:t> common context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0409795" cy="4544113"/>
          </a:xfrm>
        </p:spPr>
        <p:txBody>
          <a:bodyPr/>
          <a:lstStyle/>
          <a:p>
            <a:r>
              <a:rPr lang="en-US" b="1" dirty="0"/>
              <a:t>Behind the scene of fixing a vulnerability…</a:t>
            </a:r>
          </a:p>
          <a:p>
            <a:pPr marL="285750" indent="-285750">
              <a:buFontTx/>
              <a:buChar char="-"/>
            </a:pPr>
            <a:r>
              <a:rPr lang="en-US" dirty="0"/>
              <a:t>Fixing a vulnerability require to analyze and understand it to identify which modification must be performed (sometimes it  require a deep refactoring because it affect the design itself).</a:t>
            </a:r>
          </a:p>
          <a:p>
            <a:pPr marL="285750" indent="-285750">
              <a:buFontTx/>
              <a:buChar char="-"/>
            </a:pPr>
            <a:r>
              <a:rPr lang="en-US" dirty="0"/>
              <a:t>Require to modify a feature so it imply to test the update to prevent any regression or new functional bug (side effect).</a:t>
            </a:r>
          </a:p>
          <a:p>
            <a:pPr marL="285750" indent="-285750">
              <a:buFontTx/>
              <a:buChar char="-"/>
            </a:pPr>
            <a:r>
              <a:rPr lang="en-US" dirty="0"/>
              <a:t>The two step above need time but sometimes we do not have this time immediately: Example of a sales online site needed to be up in the Christmas period.</a:t>
            </a:r>
          </a:p>
          <a:p>
            <a:endParaRPr lang="en-US" dirty="0"/>
          </a:p>
          <a:p>
            <a:r>
              <a:rPr lang="en-US" dirty="0"/>
              <a:t>It’s here that come HTTP security headers, they can allow us to “buy this time” by made the vulnerability (</a:t>
            </a:r>
            <a:r>
              <a:rPr lang="en-US" dirty="0" err="1"/>
              <a:t>not|hardly</a:t>
            </a:r>
            <a:r>
              <a:rPr lang="en-US" dirty="0"/>
              <a:t>) exploitable…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2249700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3 - The browser, this ally From a security perspective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4264369" cy="4544113"/>
          </a:xfrm>
        </p:spPr>
        <p:txBody>
          <a:bodyPr/>
          <a:lstStyle/>
          <a:p>
            <a:r>
              <a:rPr lang="en-US" dirty="0"/>
              <a:t>Nowadays, browsers embed a bundle of powerful security features: </a:t>
            </a:r>
          </a:p>
          <a:p>
            <a:pPr marL="285750" indent="-285750">
              <a:buFontTx/>
              <a:buChar char="-"/>
            </a:pPr>
            <a:r>
              <a:rPr lang="en-US" dirty="0"/>
              <a:t>Cookies attributes dedicated to security (</a:t>
            </a:r>
            <a:r>
              <a:rPr lang="en-US" dirty="0">
                <a:hlinkClick r:id="rId2"/>
              </a:rPr>
              <a:t>HttpOnly</a:t>
            </a:r>
            <a:r>
              <a:rPr lang="en-US" dirty="0"/>
              <a:t>, </a:t>
            </a:r>
            <a:r>
              <a:rPr lang="en-US" dirty="0">
                <a:hlinkClick r:id="rId2"/>
              </a:rPr>
              <a:t>Secure</a:t>
            </a:r>
            <a:r>
              <a:rPr lang="en-US" dirty="0"/>
              <a:t>, </a:t>
            </a:r>
            <a:r>
              <a:rPr lang="en-US" dirty="0">
                <a:hlinkClick r:id="rId3"/>
              </a:rPr>
              <a:t>SameSite</a:t>
            </a:r>
            <a:r>
              <a:rPr lang="en-US" dirty="0"/>
              <a:t>), </a:t>
            </a:r>
          </a:p>
          <a:p>
            <a:pPr marL="285750" indent="-285750">
              <a:buFontTx/>
              <a:buChar char="-"/>
            </a:pPr>
            <a:r>
              <a:rPr lang="en-US" dirty="0"/>
              <a:t>Page execution sandbox, </a:t>
            </a:r>
          </a:p>
          <a:p>
            <a:pPr marL="285750" indent="-285750">
              <a:buFontTx/>
              <a:buChar char="-"/>
            </a:pPr>
            <a:r>
              <a:rPr lang="en-US" dirty="0"/>
              <a:t>Plugins execution sandbox,</a:t>
            </a:r>
          </a:p>
          <a:p>
            <a:pPr marL="285750" indent="-285750">
              <a:buFontTx/>
              <a:buChar char="-"/>
            </a:pPr>
            <a:r>
              <a:rPr lang="en-US" dirty="0"/>
              <a:t>System process isolation,</a:t>
            </a:r>
          </a:p>
          <a:p>
            <a:pPr marL="285750" indent="-285750">
              <a:buFontTx/>
              <a:buChar char="-"/>
            </a:pPr>
            <a:r>
              <a:rPr lang="en-US" dirty="0"/>
              <a:t>Cryptographic </a:t>
            </a:r>
            <a:r>
              <a:rPr lang="en-US" dirty="0">
                <a:hlinkClick r:id="rId4"/>
              </a:rPr>
              <a:t>JavaScript native API</a:t>
            </a:r>
            <a:r>
              <a:rPr lang="en-US" dirty="0"/>
              <a:t>,</a:t>
            </a:r>
          </a:p>
          <a:p>
            <a:pPr marL="285750" indent="-285750">
              <a:buFontTx/>
              <a:buChar char="-"/>
            </a:pPr>
            <a:r>
              <a:rPr lang="en-US" dirty="0"/>
              <a:t>Auto-update of the browser itself and installed plugins,</a:t>
            </a:r>
          </a:p>
          <a:p>
            <a:pPr marL="285750" indent="-285750">
              <a:buFontTx/>
              <a:buChar char="-"/>
            </a:pPr>
            <a:r>
              <a:rPr lang="en-US" dirty="0"/>
              <a:t>…</a:t>
            </a:r>
          </a:p>
          <a:p>
            <a:pPr marL="285750" indent="-285750">
              <a:buFontTx/>
              <a:buChar char="-"/>
            </a:pPr>
            <a:r>
              <a:rPr lang="en-US" b="1" dirty="0"/>
              <a:t>HTTP headers.</a:t>
            </a:r>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pic>
        <p:nvPicPr>
          <p:cNvPr id="8" name="Picture 7">
            <a:extLst>
              <a:ext uri="{FF2B5EF4-FFF2-40B4-BE49-F238E27FC236}">
                <a16:creationId xmlns:a16="http://schemas.microsoft.com/office/drawing/2014/main" id="{7032A922-F15D-B110-49D9-66BB8083BA32}"/>
              </a:ext>
            </a:extLst>
          </p:cNvPr>
          <p:cNvPicPr>
            <a:picLocks noChangeAspect="1"/>
          </p:cNvPicPr>
          <p:nvPr/>
        </p:nvPicPr>
        <p:blipFill>
          <a:blip r:embed="rId5"/>
          <a:stretch>
            <a:fillRect/>
          </a:stretch>
        </p:blipFill>
        <p:spPr>
          <a:xfrm>
            <a:off x="4641009" y="1931772"/>
            <a:ext cx="7270634" cy="4106562"/>
          </a:xfrm>
          <a:prstGeom prst="rect">
            <a:avLst/>
          </a:prstGeom>
        </p:spPr>
      </p:pic>
    </p:spTree>
    <p:extLst>
      <p:ext uri="{BB962C8B-B14F-4D97-AF65-F5344CB8AC3E}">
        <p14:creationId xmlns:p14="http://schemas.microsoft.com/office/powerpoint/2010/main" val="1802634430"/>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599</TotalTime>
  <Words>3003</Words>
  <Application>Microsoft Office PowerPoint</Application>
  <PresentationFormat>Widescreen</PresentationFormat>
  <Paragraphs>452</Paragraphs>
  <Slides>37</Slides>
  <Notes>18</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Consolas</vt:lpstr>
      <vt:lpstr>Tenorite</vt:lpstr>
      <vt:lpstr>Office Theme</vt:lpstr>
      <vt:lpstr>Trap bad guys in your browser with HTTP security headers.</vt:lpstr>
      <vt:lpstr>Part1 - Some introduction</vt:lpstr>
      <vt:lpstr>Part1 - Some introduction</vt:lpstr>
      <vt:lpstr>Part1 - Some introduction</vt:lpstr>
      <vt:lpstr>Part1 - Some introduction</vt:lpstr>
      <vt:lpstr>Part 2 - Vulnerabilty common context</vt:lpstr>
      <vt:lpstr>Part 2 - Vulnerabilty common context</vt:lpstr>
      <vt:lpstr>Part 2 - Vulnerabilty common context</vt:lpstr>
      <vt:lpstr>Part 3 - The browser, this ally From a security perspective</vt:lpstr>
      <vt:lpstr>Part 3 - The browser, this ally from a security perspective</vt:lpstr>
      <vt:lpstr>Part 3 - The browser, this ally from a security perspective</vt:lpstr>
      <vt:lpstr>Part 3 - The browser, this ally from a security perspective</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demonstration</vt:lpstr>
      <vt:lpstr>FINAL PART - Key points</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Trap bad guys in your browser with HTTP security headers.</dc:title>
  <dc:creator>Dominique RIGHETTO</dc:creator>
  <cp:lastModifiedBy>Dominique RIGHETTO</cp:lastModifiedBy>
  <cp:revision>1</cp:revision>
  <dcterms:created xsi:type="dcterms:W3CDTF">2022-05-06T19:10:33Z</dcterms:created>
  <dcterms:modified xsi:type="dcterms:W3CDTF">2022-05-15T15:10:56Z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