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256" r:id="rId5"/>
    <p:sldId id="258" r:id="rId6"/>
    <p:sldId id="266" r:id="rId7"/>
    <p:sldId id="267" r:id="rId8"/>
    <p:sldId id="268" r:id="rId9"/>
    <p:sldId id="269" r:id="rId10"/>
    <p:sldId id="270" r:id="rId11"/>
    <p:sldId id="271" r:id="rId12"/>
    <p:sldId id="272" r:id="rId13"/>
    <p:sldId id="274" r:id="rId14"/>
    <p:sldId id="275" r:id="rId15"/>
    <p:sldId id="273"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0CD84-DEE0-4E12-BF01-4C2D0C1D7F30}" v="546" dt="2024-05-09T09:55:14.60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609" autoAdjust="0"/>
  </p:normalViewPr>
  <p:slideViewPr>
    <p:cSldViewPr snapToGrid="0">
      <p:cViewPr varScale="1">
        <p:scale>
          <a:sx n="113" d="100"/>
          <a:sy n="113" d="100"/>
        </p:scale>
        <p:origin x="240"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1670CD84-DEE0-4E12-BF01-4C2D0C1D7F30}"/>
    <pc:docChg chg="undo custSel addSld delSld modSld sldOrd">
      <pc:chgData name="Dominique RIGHETTO" userId="512fe077-82ad-424c-88a3-15e852b5861d" providerId="ADAL" clId="{1670CD84-DEE0-4E12-BF01-4C2D0C1D7F30}" dt="2024-05-09T09:54:35.054" v="5884" actId="6549"/>
      <pc:docMkLst>
        <pc:docMk/>
      </pc:docMkLst>
      <pc:sldChg chg="addSp modSp mod">
        <pc:chgData name="Dominique RIGHETTO" userId="512fe077-82ad-424c-88a3-15e852b5861d" providerId="ADAL" clId="{1670CD84-DEE0-4E12-BF01-4C2D0C1D7F30}" dt="2024-05-09T09:54:35.054" v="5884" actId="6549"/>
        <pc:sldMkLst>
          <pc:docMk/>
          <pc:sldMk cId="1642425379" sldId="256"/>
        </pc:sldMkLst>
        <pc:spChg chg="mod">
          <ac:chgData name="Dominique RIGHETTO" userId="512fe077-82ad-424c-88a3-15e852b5861d" providerId="ADAL" clId="{1670CD84-DEE0-4E12-BF01-4C2D0C1D7F30}" dt="2024-05-09T05:51:57.768" v="15" actId="113"/>
          <ac:spMkLst>
            <pc:docMk/>
            <pc:sldMk cId="1642425379" sldId="256"/>
            <ac:spMk id="2" creationId="{216815C6-3AD0-46E6-A74A-1967BD91AF50}"/>
          </ac:spMkLst>
        </pc:spChg>
        <pc:spChg chg="mod">
          <ac:chgData name="Dominique RIGHETTO" userId="512fe077-82ad-424c-88a3-15e852b5861d" providerId="ADAL" clId="{1670CD84-DEE0-4E12-BF01-4C2D0C1D7F30}" dt="2024-05-09T09:54:35.054" v="5884" actId="6549"/>
          <ac:spMkLst>
            <pc:docMk/>
            <pc:sldMk cId="1642425379" sldId="256"/>
            <ac:spMk id="3" creationId="{1901B20D-4C28-4DA3-ABBD-718C22A5E58B}"/>
          </ac:spMkLst>
        </pc:spChg>
        <pc:spChg chg="add mod">
          <ac:chgData name="Dominique RIGHETTO" userId="512fe077-82ad-424c-88a3-15e852b5861d" providerId="ADAL" clId="{1670CD84-DEE0-4E12-BF01-4C2D0C1D7F30}" dt="2024-05-09T05:51:52.075" v="14" actId="113"/>
          <ac:spMkLst>
            <pc:docMk/>
            <pc:sldMk cId="1642425379" sldId="256"/>
            <ac:spMk id="4" creationId="{802817E0-E25F-9433-C710-0C8E31B25861}"/>
          </ac:spMkLst>
        </pc:spChg>
      </pc:sldChg>
      <pc:sldChg chg="modSp mod ord">
        <pc:chgData name="Dominique RIGHETTO" userId="512fe077-82ad-424c-88a3-15e852b5861d" providerId="ADAL" clId="{1670CD84-DEE0-4E12-BF01-4C2D0C1D7F30}" dt="2024-05-09T06:43:47.859" v="2339" actId="14100"/>
        <pc:sldMkLst>
          <pc:docMk/>
          <pc:sldMk cId="707789176" sldId="258"/>
        </pc:sldMkLst>
        <pc:spChg chg="mod">
          <ac:chgData name="Dominique RIGHETTO" userId="512fe077-82ad-424c-88a3-15e852b5861d" providerId="ADAL" clId="{1670CD84-DEE0-4E12-BF01-4C2D0C1D7F30}" dt="2024-05-09T06:43:47.859" v="2339" actId="14100"/>
          <ac:spMkLst>
            <pc:docMk/>
            <pc:sldMk cId="707789176" sldId="258"/>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566997565" sldId="260"/>
        </pc:sldMkLst>
      </pc:sldChg>
      <pc:sldChg chg="del">
        <pc:chgData name="Dominique RIGHETTO" userId="512fe077-82ad-424c-88a3-15e852b5861d" providerId="ADAL" clId="{1670CD84-DEE0-4E12-BF01-4C2D0C1D7F30}" dt="2024-05-09T05:56:50.643" v="73" actId="47"/>
        <pc:sldMkLst>
          <pc:docMk/>
          <pc:sldMk cId="1738561688" sldId="261"/>
        </pc:sldMkLst>
      </pc:sldChg>
      <pc:sldChg chg="del">
        <pc:chgData name="Dominique RIGHETTO" userId="512fe077-82ad-424c-88a3-15e852b5861d" providerId="ADAL" clId="{1670CD84-DEE0-4E12-BF01-4C2D0C1D7F30}" dt="2024-05-09T05:56:50.643" v="73" actId="47"/>
        <pc:sldMkLst>
          <pc:docMk/>
          <pc:sldMk cId="1593920805" sldId="262"/>
        </pc:sldMkLst>
      </pc:sldChg>
      <pc:sldChg chg="del">
        <pc:chgData name="Dominique RIGHETTO" userId="512fe077-82ad-424c-88a3-15e852b5861d" providerId="ADAL" clId="{1670CD84-DEE0-4E12-BF01-4C2D0C1D7F30}" dt="2024-05-09T05:56:50.643" v="73" actId="47"/>
        <pc:sldMkLst>
          <pc:docMk/>
          <pc:sldMk cId="1346372204" sldId="264"/>
        </pc:sldMkLst>
      </pc:sldChg>
      <pc:sldChg chg="addSp delSp modSp mod ord">
        <pc:chgData name="Dominique RIGHETTO" userId="512fe077-82ad-424c-88a3-15e852b5861d" providerId="ADAL" clId="{1670CD84-DEE0-4E12-BF01-4C2D0C1D7F30}" dt="2024-05-09T07:46:40.664" v="3409" actId="6549"/>
        <pc:sldMkLst>
          <pc:docMk/>
          <pc:sldMk cId="2121178069" sldId="266"/>
        </pc:sldMkLst>
        <pc:spChg chg="mod">
          <ac:chgData name="Dominique RIGHETTO" userId="512fe077-82ad-424c-88a3-15e852b5861d" providerId="ADAL" clId="{1670CD84-DEE0-4E12-BF01-4C2D0C1D7F30}" dt="2024-05-09T05:56:02.867" v="60" actId="120"/>
          <ac:spMkLst>
            <pc:docMk/>
            <pc:sldMk cId="2121178069" sldId="266"/>
            <ac:spMk id="2" creationId="{5CE54ABB-4929-4810-950B-2DAEA0A5BAB4}"/>
          </ac:spMkLst>
        </pc:spChg>
        <pc:spChg chg="del">
          <ac:chgData name="Dominique RIGHETTO" userId="512fe077-82ad-424c-88a3-15e852b5861d" providerId="ADAL" clId="{1670CD84-DEE0-4E12-BF01-4C2D0C1D7F30}" dt="2024-05-09T05:56:20.749" v="65" actId="478"/>
          <ac:spMkLst>
            <pc:docMk/>
            <pc:sldMk cId="2121178069" sldId="266"/>
            <ac:spMk id="3" creationId="{D5E1C399-8F48-44F5-9461-3C89866D4CE1}"/>
          </ac:spMkLst>
        </pc:spChg>
        <pc:spChg chg="del">
          <ac:chgData name="Dominique RIGHETTO" userId="512fe077-82ad-424c-88a3-15e852b5861d" providerId="ADAL" clId="{1670CD84-DEE0-4E12-BF01-4C2D0C1D7F30}" dt="2024-05-09T05:55:55.978" v="58" actId="478"/>
          <ac:spMkLst>
            <pc:docMk/>
            <pc:sldMk cId="2121178069" sldId="266"/>
            <ac:spMk id="4" creationId="{A112B089-A8F9-45B1-BE6E-EAC10163F082}"/>
          </ac:spMkLst>
        </pc:spChg>
        <pc:spChg chg="del">
          <ac:chgData name="Dominique RIGHETTO" userId="512fe077-82ad-424c-88a3-15e852b5861d" providerId="ADAL" clId="{1670CD84-DEE0-4E12-BF01-4C2D0C1D7F30}" dt="2024-05-09T05:56:26.739" v="67" actId="478"/>
          <ac:spMkLst>
            <pc:docMk/>
            <pc:sldMk cId="2121178069" sldId="266"/>
            <ac:spMk id="5" creationId="{CF515C5D-2CDB-4E66-B2B8-1451BC44247F}"/>
          </ac:spMkLst>
        </pc:spChg>
        <pc:spChg chg="del">
          <ac:chgData name="Dominique RIGHETTO" userId="512fe077-82ad-424c-88a3-15e852b5861d" providerId="ADAL" clId="{1670CD84-DEE0-4E12-BF01-4C2D0C1D7F30}" dt="2024-05-09T05:56:17.219" v="63" actId="478"/>
          <ac:spMkLst>
            <pc:docMk/>
            <pc:sldMk cId="2121178069" sldId="266"/>
            <ac:spMk id="6" creationId="{0FE22F9B-4BF8-41DC-8F1C-836B546E59AD}"/>
          </ac:spMkLst>
        </pc:spChg>
        <pc:spChg chg="mod">
          <ac:chgData name="Dominique RIGHETTO" userId="512fe077-82ad-424c-88a3-15e852b5861d" providerId="ADAL" clId="{1670CD84-DEE0-4E12-BF01-4C2D0C1D7F30}" dt="2024-05-09T07:46:40.664" v="3409" actId="6549"/>
          <ac:spMkLst>
            <pc:docMk/>
            <pc:sldMk cId="2121178069" sldId="266"/>
            <ac:spMk id="7" creationId="{6B35F89A-6CDF-41F7-BD87-18B45BD7330B}"/>
          </ac:spMkLst>
        </pc:spChg>
        <pc:spChg chg="del">
          <ac:chgData name="Dominique RIGHETTO" userId="512fe077-82ad-424c-88a3-15e852b5861d" providerId="ADAL" clId="{1670CD84-DEE0-4E12-BF01-4C2D0C1D7F30}" dt="2024-05-09T05:56:29.789" v="69" actId="478"/>
          <ac:spMkLst>
            <pc:docMk/>
            <pc:sldMk cId="2121178069" sldId="266"/>
            <ac:spMk id="8" creationId="{E92B9716-8D44-4864-8986-720957B34362}"/>
          </ac:spMkLst>
        </pc:spChg>
        <pc:spChg chg="del">
          <ac:chgData name="Dominique RIGHETTO" userId="512fe077-82ad-424c-88a3-15e852b5861d" providerId="ADAL" clId="{1670CD84-DEE0-4E12-BF01-4C2D0C1D7F30}" dt="2024-05-09T05:57:12.718" v="76" actId="478"/>
          <ac:spMkLst>
            <pc:docMk/>
            <pc:sldMk cId="2121178069" sldId="266"/>
            <ac:spMk id="9" creationId="{7B78F7A0-88C5-4940-B21C-099F472F39F9}"/>
          </ac:spMkLst>
        </pc:spChg>
        <pc:spChg chg="del">
          <ac:chgData name="Dominique RIGHETTO" userId="512fe077-82ad-424c-88a3-15e852b5861d" providerId="ADAL" clId="{1670CD84-DEE0-4E12-BF01-4C2D0C1D7F30}" dt="2024-05-09T05:57:15.042" v="77" actId="478"/>
          <ac:spMkLst>
            <pc:docMk/>
            <pc:sldMk cId="2121178069" sldId="266"/>
            <ac:spMk id="10" creationId="{D2186069-FC8E-433D-9BB4-942220CE8CFB}"/>
          </ac:spMkLst>
        </pc:spChg>
        <pc:spChg chg="del">
          <ac:chgData name="Dominique RIGHETTO" userId="512fe077-82ad-424c-88a3-15e852b5861d" providerId="ADAL" clId="{1670CD84-DEE0-4E12-BF01-4C2D0C1D7F30}" dt="2024-05-09T05:57:28.905" v="78" actId="478"/>
          <ac:spMkLst>
            <pc:docMk/>
            <pc:sldMk cId="2121178069" sldId="266"/>
            <ac:spMk id="11" creationId="{BAD5B6F4-0A90-447A-A1AE-D75C934B6B29}"/>
          </ac:spMkLst>
        </pc:spChg>
        <pc:spChg chg="add del mod">
          <ac:chgData name="Dominique RIGHETTO" userId="512fe077-82ad-424c-88a3-15e852b5861d" providerId="ADAL" clId="{1670CD84-DEE0-4E12-BF01-4C2D0C1D7F30}" dt="2024-05-09T05:56:10.283" v="61" actId="478"/>
          <ac:spMkLst>
            <pc:docMk/>
            <pc:sldMk cId="2121178069" sldId="266"/>
            <ac:spMk id="13" creationId="{CA83B85A-C506-98AC-E439-6A33DC8373CF}"/>
          </ac:spMkLst>
        </pc:spChg>
        <pc:spChg chg="add del mod">
          <ac:chgData name="Dominique RIGHETTO" userId="512fe077-82ad-424c-88a3-15e852b5861d" providerId="ADAL" clId="{1670CD84-DEE0-4E12-BF01-4C2D0C1D7F30}" dt="2024-05-09T05:56:18.630" v="64" actId="478"/>
          <ac:spMkLst>
            <pc:docMk/>
            <pc:sldMk cId="2121178069" sldId="266"/>
            <ac:spMk id="15" creationId="{E7A34D98-80A6-3CC9-A2FD-9E608C75EF52}"/>
          </ac:spMkLst>
        </pc:spChg>
        <pc:spChg chg="add del mod">
          <ac:chgData name="Dominique RIGHETTO" userId="512fe077-82ad-424c-88a3-15e852b5861d" providerId="ADAL" clId="{1670CD84-DEE0-4E12-BF01-4C2D0C1D7F30}" dt="2024-05-09T05:56:23.238" v="66" actId="478"/>
          <ac:spMkLst>
            <pc:docMk/>
            <pc:sldMk cId="2121178069" sldId="266"/>
            <ac:spMk id="17" creationId="{52788C41-80E6-C6EB-AD90-10F1C50E32E8}"/>
          </ac:spMkLst>
        </pc:spChg>
        <pc:spChg chg="add del mod">
          <ac:chgData name="Dominique RIGHETTO" userId="512fe077-82ad-424c-88a3-15e852b5861d" providerId="ADAL" clId="{1670CD84-DEE0-4E12-BF01-4C2D0C1D7F30}" dt="2024-05-09T05:56:28.078" v="68" actId="478"/>
          <ac:spMkLst>
            <pc:docMk/>
            <pc:sldMk cId="2121178069" sldId="266"/>
            <ac:spMk id="19" creationId="{9C8AA137-ED0C-1976-B092-E154F982DE34}"/>
          </ac:spMkLst>
        </pc:spChg>
        <pc:spChg chg="add del mod">
          <ac:chgData name="Dominique RIGHETTO" userId="512fe077-82ad-424c-88a3-15e852b5861d" providerId="ADAL" clId="{1670CD84-DEE0-4E12-BF01-4C2D0C1D7F30}" dt="2024-05-09T05:56:30.669" v="70" actId="478"/>
          <ac:spMkLst>
            <pc:docMk/>
            <pc:sldMk cId="2121178069" sldId="266"/>
            <ac:spMk id="21" creationId="{CD8F3FB8-977C-D29D-5C07-55C7A0E9C575}"/>
          </ac:spMkLst>
        </pc:spChg>
      </pc:sldChg>
      <pc:sldChg chg="modSp add mod">
        <pc:chgData name="Dominique RIGHETTO" userId="512fe077-82ad-424c-88a3-15e852b5861d" providerId="ADAL" clId="{1670CD84-DEE0-4E12-BF01-4C2D0C1D7F30}" dt="2024-05-09T06:32:12.942" v="1610" actId="113"/>
        <pc:sldMkLst>
          <pc:docMk/>
          <pc:sldMk cId="2371800147" sldId="267"/>
        </pc:sldMkLst>
        <pc:spChg chg="mod">
          <ac:chgData name="Dominique RIGHETTO" userId="512fe077-82ad-424c-88a3-15e852b5861d" providerId="ADAL" clId="{1670CD84-DEE0-4E12-BF01-4C2D0C1D7F30}" dt="2024-05-09T06:32:12.942" v="1610" actId="113"/>
          <ac:spMkLst>
            <pc:docMk/>
            <pc:sldMk cId="2371800147" sldId="267"/>
            <ac:spMk id="7" creationId="{6B35F89A-6CDF-41F7-BD87-18B45BD7330B}"/>
          </ac:spMkLst>
        </pc:spChg>
      </pc:sldChg>
      <pc:sldChg chg="modSp add mod">
        <pc:chgData name="Dominique RIGHETTO" userId="512fe077-82ad-424c-88a3-15e852b5861d" providerId="ADAL" clId="{1670CD84-DEE0-4E12-BF01-4C2D0C1D7F30}" dt="2024-05-09T06:42:06.889" v="2252" actId="20577"/>
        <pc:sldMkLst>
          <pc:docMk/>
          <pc:sldMk cId="2644610646" sldId="268"/>
        </pc:sldMkLst>
        <pc:spChg chg="mod">
          <ac:chgData name="Dominique RIGHETTO" userId="512fe077-82ad-424c-88a3-15e852b5861d" providerId="ADAL" clId="{1670CD84-DEE0-4E12-BF01-4C2D0C1D7F30}" dt="2024-05-09T06:42:06.889" v="2252" actId="20577"/>
          <ac:spMkLst>
            <pc:docMk/>
            <pc:sldMk cId="2644610646" sldId="268"/>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4151694508" sldId="268"/>
        </pc:sldMkLst>
      </pc:sldChg>
      <pc:sldChg chg="modSp add mod ord">
        <pc:chgData name="Dominique RIGHETTO" userId="512fe077-82ad-424c-88a3-15e852b5861d" providerId="ADAL" clId="{1670CD84-DEE0-4E12-BF01-4C2D0C1D7F30}" dt="2024-05-09T07:04:38.239" v="2576" actId="6549"/>
        <pc:sldMkLst>
          <pc:docMk/>
          <pc:sldMk cId="3700435213" sldId="269"/>
        </pc:sldMkLst>
        <pc:spChg chg="mod">
          <ac:chgData name="Dominique RIGHETTO" userId="512fe077-82ad-424c-88a3-15e852b5861d" providerId="ADAL" clId="{1670CD84-DEE0-4E12-BF01-4C2D0C1D7F30}" dt="2024-05-09T07:04:38.239" v="2576" actId="6549"/>
          <ac:spMkLst>
            <pc:docMk/>
            <pc:sldMk cId="3700435213" sldId="26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72106130" sldId="270"/>
        </pc:sldMkLst>
      </pc:sldChg>
      <pc:sldChg chg="addSp delSp modSp add mod ord">
        <pc:chgData name="Dominique RIGHETTO" userId="512fe077-82ad-424c-88a3-15e852b5861d" providerId="ADAL" clId="{1670CD84-DEE0-4E12-BF01-4C2D0C1D7F30}" dt="2024-05-09T07:50:48.456" v="3477" actId="113"/>
        <pc:sldMkLst>
          <pc:docMk/>
          <pc:sldMk cId="3996946814" sldId="270"/>
        </pc:sldMkLst>
        <pc:spChg chg="mod">
          <ac:chgData name="Dominique RIGHETTO" userId="512fe077-82ad-424c-88a3-15e852b5861d" providerId="ADAL" clId="{1670CD84-DEE0-4E12-BF01-4C2D0C1D7F30}" dt="2024-05-09T07:04:46.159" v="2578" actId="27636"/>
          <ac:spMkLst>
            <pc:docMk/>
            <pc:sldMk cId="3996946814" sldId="270"/>
            <ac:spMk id="2" creationId="{5CE54ABB-4929-4810-950B-2DAEA0A5BAB4}"/>
          </ac:spMkLst>
        </pc:spChg>
        <pc:spChg chg="mod">
          <ac:chgData name="Dominique RIGHETTO" userId="512fe077-82ad-424c-88a3-15e852b5861d" providerId="ADAL" clId="{1670CD84-DEE0-4E12-BF01-4C2D0C1D7F30}" dt="2024-05-09T07:50:48.456" v="3477" actId="113"/>
          <ac:spMkLst>
            <pc:docMk/>
            <pc:sldMk cId="3996946814" sldId="270"/>
            <ac:spMk id="7" creationId="{6B35F89A-6CDF-41F7-BD87-18B45BD7330B}"/>
          </ac:spMkLst>
        </pc:spChg>
        <pc:graphicFrameChg chg="add del mod modGraphic">
          <ac:chgData name="Dominique RIGHETTO" userId="512fe077-82ad-424c-88a3-15e852b5861d" providerId="ADAL" clId="{1670CD84-DEE0-4E12-BF01-4C2D0C1D7F30}" dt="2024-05-09T06:52:37.109" v="2536" actId="478"/>
          <ac:graphicFrameMkLst>
            <pc:docMk/>
            <pc:sldMk cId="3996946814" sldId="270"/>
            <ac:graphicFrameMk id="3" creationId="{C68BFDC1-F1FC-43C7-6390-BED86EBC5247}"/>
          </ac:graphicFrameMkLst>
        </pc:graphicFrameChg>
        <pc:picChg chg="add del mod">
          <ac:chgData name="Dominique RIGHETTO" userId="512fe077-82ad-424c-88a3-15e852b5861d" providerId="ADAL" clId="{1670CD84-DEE0-4E12-BF01-4C2D0C1D7F30}" dt="2024-05-09T07:49:11.074" v="3410" actId="478"/>
          <ac:picMkLst>
            <pc:docMk/>
            <pc:sldMk cId="3996946814" sldId="270"/>
            <ac:picMk id="5" creationId="{F69BAFA3-87EB-ABF8-A934-949CB940F7AE}"/>
          </ac:picMkLst>
        </pc:picChg>
        <pc:picChg chg="add mod">
          <ac:chgData name="Dominique RIGHETTO" userId="512fe077-82ad-424c-88a3-15e852b5861d" providerId="ADAL" clId="{1670CD84-DEE0-4E12-BF01-4C2D0C1D7F30}" dt="2024-05-09T07:49:53.734" v="3475" actId="1076"/>
          <ac:picMkLst>
            <pc:docMk/>
            <pc:sldMk cId="3996946814" sldId="270"/>
            <ac:picMk id="8" creationId="{315EEFC5-5333-F418-E4E3-2FE3C3B913C2}"/>
          </ac:picMkLst>
        </pc:picChg>
      </pc:sldChg>
      <pc:sldChg chg="addSp delSp modSp add mod">
        <pc:chgData name="Dominique RIGHETTO" userId="512fe077-82ad-424c-88a3-15e852b5861d" providerId="ADAL" clId="{1670CD84-DEE0-4E12-BF01-4C2D0C1D7F30}" dt="2024-05-09T07:43:51.044" v="3396" actId="113"/>
        <pc:sldMkLst>
          <pc:docMk/>
          <pc:sldMk cId="1800565372" sldId="271"/>
        </pc:sldMkLst>
        <pc:spChg chg="add del mod">
          <ac:chgData name="Dominique RIGHETTO" userId="512fe077-82ad-424c-88a3-15e852b5861d" providerId="ADAL" clId="{1670CD84-DEE0-4E12-BF01-4C2D0C1D7F30}" dt="2024-05-09T07:07:47.081" v="2629" actId="478"/>
          <ac:spMkLst>
            <pc:docMk/>
            <pc:sldMk cId="1800565372" sldId="271"/>
            <ac:spMk id="3" creationId="{A05943F4-4AFD-9AD3-0A80-E3E26AB685DD}"/>
          </ac:spMkLst>
        </pc:spChg>
        <pc:spChg chg="add">
          <ac:chgData name="Dominique RIGHETTO" userId="512fe077-82ad-424c-88a3-15e852b5861d" providerId="ADAL" clId="{1670CD84-DEE0-4E12-BF01-4C2D0C1D7F30}" dt="2024-05-09T07:07:34.573" v="2628"/>
          <ac:spMkLst>
            <pc:docMk/>
            <pc:sldMk cId="1800565372" sldId="271"/>
            <ac:spMk id="4" creationId="{90EAD832-1BF3-05C7-74F2-E607D3579659}"/>
          </ac:spMkLst>
        </pc:spChg>
        <pc:spChg chg="add del mod">
          <ac:chgData name="Dominique RIGHETTO" userId="512fe077-82ad-424c-88a3-15e852b5861d" providerId="ADAL" clId="{1670CD84-DEE0-4E12-BF01-4C2D0C1D7F30}" dt="2024-05-09T07:17:17.563" v="3086" actId="478"/>
          <ac:spMkLst>
            <pc:docMk/>
            <pc:sldMk cId="1800565372" sldId="271"/>
            <ac:spMk id="6" creationId="{ADCB44BA-722F-37E9-E50B-247546600B21}"/>
          </ac:spMkLst>
        </pc:spChg>
        <pc:spChg chg="mod">
          <ac:chgData name="Dominique RIGHETTO" userId="512fe077-82ad-424c-88a3-15e852b5861d" providerId="ADAL" clId="{1670CD84-DEE0-4E12-BF01-4C2D0C1D7F30}" dt="2024-05-09T07:43:51.044" v="3396" actId="113"/>
          <ac:spMkLst>
            <pc:docMk/>
            <pc:sldMk cId="1800565372" sldId="271"/>
            <ac:spMk id="7" creationId="{6B35F89A-6CDF-41F7-BD87-18B45BD7330B}"/>
          </ac:spMkLst>
        </pc:spChg>
        <pc:spChg chg="add">
          <ac:chgData name="Dominique RIGHETTO" userId="512fe077-82ad-424c-88a3-15e852b5861d" providerId="ADAL" clId="{1670CD84-DEE0-4E12-BF01-4C2D0C1D7F30}" dt="2024-05-09T07:07:58.843" v="2631"/>
          <ac:spMkLst>
            <pc:docMk/>
            <pc:sldMk cId="1800565372" sldId="271"/>
            <ac:spMk id="8" creationId="{D85A2B57-841E-469C-523D-68E431BB76BE}"/>
          </ac:spMkLst>
        </pc:spChg>
        <pc:spChg chg="add">
          <ac:chgData name="Dominique RIGHETTO" userId="512fe077-82ad-424c-88a3-15e852b5861d" providerId="ADAL" clId="{1670CD84-DEE0-4E12-BF01-4C2D0C1D7F30}" dt="2024-05-09T07:08:33.039" v="2676"/>
          <ac:spMkLst>
            <pc:docMk/>
            <pc:sldMk cId="1800565372" sldId="271"/>
            <ac:spMk id="9" creationId="{BDB0E914-ABBF-C1B8-C405-5F4F5CA5CFA2}"/>
          </ac:spMkLst>
        </pc:spChg>
        <pc:graphicFrameChg chg="add del mod modGraphic">
          <ac:chgData name="Dominique RIGHETTO" userId="512fe077-82ad-424c-88a3-15e852b5861d" providerId="ADAL" clId="{1670CD84-DEE0-4E12-BF01-4C2D0C1D7F30}" dt="2024-05-09T07:30:11.081" v="3327" actId="478"/>
          <ac:graphicFrameMkLst>
            <pc:docMk/>
            <pc:sldMk cId="1800565372" sldId="271"/>
            <ac:graphicFrameMk id="10" creationId="{CEFE404E-F897-B743-A822-6CD2FE6AE7C5}"/>
          </ac:graphicFrameMkLst>
        </pc:graphicFrameChg>
        <pc:picChg chg="del">
          <ac:chgData name="Dominique RIGHETTO" userId="512fe077-82ad-424c-88a3-15e852b5861d" providerId="ADAL" clId="{1670CD84-DEE0-4E12-BF01-4C2D0C1D7F30}" dt="2024-05-09T07:06:07.171" v="2580" actId="478"/>
          <ac:picMkLst>
            <pc:docMk/>
            <pc:sldMk cId="1800565372" sldId="271"/>
            <ac:picMk id="5" creationId="{F69BAFA3-87EB-ABF8-A934-949CB940F7AE}"/>
          </ac:picMkLst>
        </pc:picChg>
        <pc:picChg chg="add mod">
          <ac:chgData name="Dominique RIGHETTO" userId="512fe077-82ad-424c-88a3-15e852b5861d" providerId="ADAL" clId="{1670CD84-DEE0-4E12-BF01-4C2D0C1D7F30}" dt="2024-05-09T07:30:19.264" v="3331" actId="1076"/>
          <ac:picMkLst>
            <pc:docMk/>
            <pc:sldMk cId="1800565372" sldId="271"/>
            <ac:picMk id="12" creationId="{9AA6CBB3-D139-35E3-C943-92D31967F9B5}"/>
          </ac:picMkLst>
        </pc:picChg>
      </pc:sldChg>
      <pc:sldChg chg="add del">
        <pc:chgData name="Dominique RIGHETTO" userId="512fe077-82ad-424c-88a3-15e852b5861d" providerId="ADAL" clId="{1670CD84-DEE0-4E12-BF01-4C2D0C1D7F30}" dt="2024-05-09T06:50:50.760" v="2531" actId="2890"/>
        <pc:sldMkLst>
          <pc:docMk/>
          <pc:sldMk cId="2803304352" sldId="271"/>
        </pc:sldMkLst>
      </pc:sldChg>
      <pc:sldChg chg="addSp delSp modSp add mod">
        <pc:chgData name="Dominique RIGHETTO" userId="512fe077-82ad-424c-88a3-15e852b5861d" providerId="ADAL" clId="{1670CD84-DEE0-4E12-BF01-4C2D0C1D7F30}" dt="2024-05-09T08:15:44.137" v="3506" actId="207"/>
        <pc:sldMkLst>
          <pc:docMk/>
          <pc:sldMk cId="2886724355" sldId="272"/>
        </pc:sldMkLst>
        <pc:spChg chg="del">
          <ac:chgData name="Dominique RIGHETTO" userId="512fe077-82ad-424c-88a3-15e852b5861d" providerId="ADAL" clId="{1670CD84-DEE0-4E12-BF01-4C2D0C1D7F30}" dt="2024-05-09T07:21:57.054" v="3192" actId="478"/>
          <ac:spMkLst>
            <pc:docMk/>
            <pc:sldMk cId="2886724355" sldId="272"/>
            <ac:spMk id="6" creationId="{ADCB44BA-722F-37E9-E50B-247546600B21}"/>
          </ac:spMkLst>
        </pc:spChg>
        <pc:spChg chg="mod">
          <ac:chgData name="Dominique RIGHETTO" userId="512fe077-82ad-424c-88a3-15e852b5861d" providerId="ADAL" clId="{1670CD84-DEE0-4E12-BF01-4C2D0C1D7F30}" dt="2024-05-09T08:15:44.137" v="3506" actId="207"/>
          <ac:spMkLst>
            <pc:docMk/>
            <pc:sldMk cId="2886724355" sldId="272"/>
            <ac:spMk id="7" creationId="{6B35F89A-6CDF-41F7-BD87-18B45BD7330B}"/>
          </ac:spMkLst>
        </pc:spChg>
        <pc:graphicFrameChg chg="add del mod">
          <ac:chgData name="Dominique RIGHETTO" userId="512fe077-82ad-424c-88a3-15e852b5861d" providerId="ADAL" clId="{1670CD84-DEE0-4E12-BF01-4C2D0C1D7F30}" dt="2024-05-09T07:35:47.391" v="3332" actId="478"/>
          <ac:graphicFrameMkLst>
            <pc:docMk/>
            <pc:sldMk cId="2886724355" sldId="272"/>
            <ac:graphicFrameMk id="3" creationId="{E892DC8F-D46C-17AA-27E4-8989891AD558}"/>
          </ac:graphicFrameMkLst>
        </pc:graphicFrameChg>
        <pc:graphicFrameChg chg="add del mod modGraphic">
          <ac:chgData name="Dominique RIGHETTO" userId="512fe077-82ad-424c-88a3-15e852b5861d" providerId="ADAL" clId="{1670CD84-DEE0-4E12-BF01-4C2D0C1D7F30}" dt="2024-05-09T07:40:24.356" v="3377" actId="478"/>
          <ac:graphicFrameMkLst>
            <pc:docMk/>
            <pc:sldMk cId="2886724355" sldId="272"/>
            <ac:graphicFrameMk id="8" creationId="{CCC07450-2D35-0747-EE5F-A3E3F1D2FF5C}"/>
          </ac:graphicFrameMkLst>
        </pc:graphicFrameChg>
        <pc:picChg chg="add mod">
          <ac:chgData name="Dominique RIGHETTO" userId="512fe077-82ad-424c-88a3-15e852b5861d" providerId="ADAL" clId="{1670CD84-DEE0-4E12-BF01-4C2D0C1D7F30}" dt="2024-05-09T07:40:35.976" v="3384" actId="1076"/>
          <ac:picMkLst>
            <pc:docMk/>
            <pc:sldMk cId="2886724355" sldId="272"/>
            <ac:picMk id="5" creationId="{F5DA84BC-37F0-2A95-A487-2993970A6DFB}"/>
          </ac:picMkLst>
        </pc:picChg>
      </pc:sldChg>
      <pc:sldChg chg="addSp delSp modSp add mod modAnim">
        <pc:chgData name="Dominique RIGHETTO" userId="512fe077-82ad-424c-88a3-15e852b5861d" providerId="ADAL" clId="{1670CD84-DEE0-4E12-BF01-4C2D0C1D7F30}" dt="2024-05-09T09:33:10.045" v="5351" actId="1076"/>
        <pc:sldMkLst>
          <pc:docMk/>
          <pc:sldMk cId="4159186112" sldId="273"/>
        </pc:sldMkLst>
        <pc:spChg chg="add del mod">
          <ac:chgData name="Dominique RIGHETTO" userId="512fe077-82ad-424c-88a3-15e852b5861d" providerId="ADAL" clId="{1670CD84-DEE0-4E12-BF01-4C2D0C1D7F30}" dt="2024-05-09T08:34:12.635" v="4045" actId="478"/>
          <ac:spMkLst>
            <pc:docMk/>
            <pc:sldMk cId="4159186112" sldId="273"/>
            <ac:spMk id="3" creationId="{B2CEF067-C348-3626-0141-079D76299744}"/>
          </ac:spMkLst>
        </pc:spChg>
        <pc:spChg chg="add del mod">
          <ac:chgData name="Dominique RIGHETTO" userId="512fe077-82ad-424c-88a3-15e852b5861d" providerId="ADAL" clId="{1670CD84-DEE0-4E12-BF01-4C2D0C1D7F30}" dt="2024-05-09T08:34:13.793" v="4046" actId="478"/>
          <ac:spMkLst>
            <pc:docMk/>
            <pc:sldMk cId="4159186112" sldId="273"/>
            <ac:spMk id="4" creationId="{DE7CF9B7-1996-0036-9F2C-9D3E720421D4}"/>
          </ac:spMkLst>
        </pc:spChg>
        <pc:spChg chg="add del mod">
          <ac:chgData name="Dominique RIGHETTO" userId="512fe077-82ad-424c-88a3-15e852b5861d" providerId="ADAL" clId="{1670CD84-DEE0-4E12-BF01-4C2D0C1D7F30}" dt="2024-05-09T08:34:15.953" v="4048" actId="478"/>
          <ac:spMkLst>
            <pc:docMk/>
            <pc:sldMk cId="4159186112" sldId="273"/>
            <ac:spMk id="5" creationId="{1873E7D2-595A-771D-45C7-F51ADF84C8B1}"/>
          </ac:spMkLst>
        </pc:spChg>
        <pc:spChg chg="mod ord">
          <ac:chgData name="Dominique RIGHETTO" userId="512fe077-82ad-424c-88a3-15e852b5861d" providerId="ADAL" clId="{1670CD84-DEE0-4E12-BF01-4C2D0C1D7F30}" dt="2024-05-09T08:45:55.152" v="4247" actId="6549"/>
          <ac:spMkLst>
            <pc:docMk/>
            <pc:sldMk cId="4159186112" sldId="273"/>
            <ac:spMk id="6" creationId="{ADCB44BA-722F-37E9-E50B-247546600B21}"/>
          </ac:spMkLst>
        </pc:spChg>
        <pc:spChg chg="mod ord">
          <ac:chgData name="Dominique RIGHETTO" userId="512fe077-82ad-424c-88a3-15e852b5861d" providerId="ADAL" clId="{1670CD84-DEE0-4E12-BF01-4C2D0C1D7F30}" dt="2024-05-09T08:53:57.604" v="4319" actId="167"/>
          <ac:spMkLst>
            <pc:docMk/>
            <pc:sldMk cId="4159186112" sldId="273"/>
            <ac:spMk id="7" creationId="{6B35F89A-6CDF-41F7-BD87-18B45BD7330B}"/>
          </ac:spMkLst>
        </pc:spChg>
        <pc:spChg chg="add del mod">
          <ac:chgData name="Dominique RIGHETTO" userId="512fe077-82ad-424c-88a3-15e852b5861d" providerId="ADAL" clId="{1670CD84-DEE0-4E12-BF01-4C2D0C1D7F30}" dt="2024-05-09T08:34:15.053" v="4047" actId="478"/>
          <ac:spMkLst>
            <pc:docMk/>
            <pc:sldMk cId="4159186112" sldId="273"/>
            <ac:spMk id="8" creationId="{B6079480-6F8F-0BF8-D73F-0CAB445E8B4E}"/>
          </ac:spMkLst>
        </pc:spChg>
        <pc:spChg chg="add mod">
          <ac:chgData name="Dominique RIGHETTO" userId="512fe077-82ad-424c-88a3-15e852b5861d" providerId="ADAL" clId="{1670CD84-DEE0-4E12-BF01-4C2D0C1D7F30}" dt="2024-05-09T08:46:13.510" v="4248" actId="20577"/>
          <ac:spMkLst>
            <pc:docMk/>
            <pc:sldMk cId="4159186112" sldId="273"/>
            <ac:spMk id="9" creationId="{D54923F6-5C62-4F85-5C5E-09174AD091A1}"/>
          </ac:spMkLst>
        </pc:spChg>
        <pc:spChg chg="add mod">
          <ac:chgData name="Dominique RIGHETTO" userId="512fe077-82ad-424c-88a3-15e852b5861d" providerId="ADAL" clId="{1670CD84-DEE0-4E12-BF01-4C2D0C1D7F30}" dt="2024-05-09T08:39:33.528" v="4210" actId="1076"/>
          <ac:spMkLst>
            <pc:docMk/>
            <pc:sldMk cId="4159186112" sldId="273"/>
            <ac:spMk id="10" creationId="{F369121F-9097-9ECA-9F0B-A8F2BEADB315}"/>
          </ac:spMkLst>
        </pc:spChg>
        <pc:spChg chg="add mod">
          <ac:chgData name="Dominique RIGHETTO" userId="512fe077-82ad-424c-88a3-15e852b5861d" providerId="ADAL" clId="{1670CD84-DEE0-4E12-BF01-4C2D0C1D7F30}" dt="2024-05-09T08:39:48.873" v="4212" actId="1076"/>
          <ac:spMkLst>
            <pc:docMk/>
            <pc:sldMk cId="4159186112" sldId="273"/>
            <ac:spMk id="11" creationId="{A7D19E2F-A42D-73E6-F1D7-2B057D3029A3}"/>
          </ac:spMkLst>
        </pc:spChg>
        <pc:spChg chg="add mod">
          <ac:chgData name="Dominique RIGHETTO" userId="512fe077-82ad-424c-88a3-15e852b5861d" providerId="ADAL" clId="{1670CD84-DEE0-4E12-BF01-4C2D0C1D7F30}" dt="2024-05-09T08:39:42.902" v="4211" actId="1076"/>
          <ac:spMkLst>
            <pc:docMk/>
            <pc:sldMk cId="4159186112" sldId="273"/>
            <ac:spMk id="12" creationId="{5610DDCF-7ED4-E8BD-CA50-E3004EA8C91D}"/>
          </ac:spMkLst>
        </pc:spChg>
        <pc:spChg chg="add del mod">
          <ac:chgData name="Dominique RIGHETTO" userId="512fe077-82ad-424c-88a3-15e852b5861d" providerId="ADAL" clId="{1670CD84-DEE0-4E12-BF01-4C2D0C1D7F30}" dt="2024-05-09T08:37:54.044" v="4118" actId="478"/>
          <ac:spMkLst>
            <pc:docMk/>
            <pc:sldMk cId="4159186112" sldId="273"/>
            <ac:spMk id="13" creationId="{86204EF1-0F37-DAB1-7F4D-6254E7545310}"/>
          </ac:spMkLst>
        </pc:spChg>
        <pc:spChg chg="add mod">
          <ac:chgData name="Dominique RIGHETTO" userId="512fe077-82ad-424c-88a3-15e852b5861d" providerId="ADAL" clId="{1670CD84-DEE0-4E12-BF01-4C2D0C1D7F30}" dt="2024-05-09T08:41:33.943" v="4231" actId="14100"/>
          <ac:spMkLst>
            <pc:docMk/>
            <pc:sldMk cId="4159186112" sldId="273"/>
            <ac:spMk id="14" creationId="{468A1EF0-1174-73DD-C49F-D104FD45242B}"/>
          </ac:spMkLst>
        </pc:spChg>
        <pc:spChg chg="add mod">
          <ac:chgData name="Dominique RIGHETTO" userId="512fe077-82ad-424c-88a3-15e852b5861d" providerId="ADAL" clId="{1670CD84-DEE0-4E12-BF01-4C2D0C1D7F30}" dt="2024-05-09T08:41:47.652" v="4232" actId="208"/>
          <ac:spMkLst>
            <pc:docMk/>
            <pc:sldMk cId="4159186112" sldId="273"/>
            <ac:spMk id="15" creationId="{7796B5BD-3B9F-F8E4-A74E-A5A34C5AABE4}"/>
          </ac:spMkLst>
        </pc:spChg>
        <pc:spChg chg="add mod">
          <ac:chgData name="Dominique RIGHETTO" userId="512fe077-82ad-424c-88a3-15e852b5861d" providerId="ADAL" clId="{1670CD84-DEE0-4E12-BF01-4C2D0C1D7F30}" dt="2024-05-09T08:41:56.103" v="4233" actId="208"/>
          <ac:spMkLst>
            <pc:docMk/>
            <pc:sldMk cId="4159186112" sldId="273"/>
            <ac:spMk id="16" creationId="{B88C1E16-D56D-A9C9-7FE3-AA00E07F8236}"/>
          </ac:spMkLst>
        </pc:spChg>
        <pc:spChg chg="add mod">
          <ac:chgData name="Dominique RIGHETTO" userId="512fe077-82ad-424c-88a3-15e852b5861d" providerId="ADAL" clId="{1670CD84-DEE0-4E12-BF01-4C2D0C1D7F30}" dt="2024-05-09T08:42:15.191" v="4234" actId="208"/>
          <ac:spMkLst>
            <pc:docMk/>
            <pc:sldMk cId="4159186112" sldId="273"/>
            <ac:spMk id="17" creationId="{8170BD9B-5205-689C-0406-AAAD4F98A374}"/>
          </ac:spMkLst>
        </pc:spChg>
        <pc:picChg chg="add mod">
          <ac:chgData name="Dominique RIGHETTO" userId="512fe077-82ad-424c-88a3-15e852b5861d" providerId="ADAL" clId="{1670CD84-DEE0-4E12-BF01-4C2D0C1D7F30}" dt="2024-05-09T09:33:10.045" v="5351" actId="1076"/>
          <ac:picMkLst>
            <pc:docMk/>
            <pc:sldMk cId="4159186112" sldId="273"/>
            <ac:picMk id="19" creationId="{11D712B5-C4F8-04DF-564F-617AEC3A0A31}"/>
          </ac:picMkLst>
        </pc:picChg>
      </pc:sldChg>
      <pc:sldChg chg="delSp modSp add mod">
        <pc:chgData name="Dominique RIGHETTO" userId="512fe077-82ad-424c-88a3-15e852b5861d" providerId="ADAL" clId="{1670CD84-DEE0-4E12-BF01-4C2D0C1D7F30}" dt="2024-05-09T08:16:19.533" v="3511" actId="207"/>
        <pc:sldMkLst>
          <pc:docMk/>
          <pc:sldMk cId="1446957452" sldId="274"/>
        </pc:sldMkLst>
        <pc:spChg chg="mod ord">
          <ac:chgData name="Dominique RIGHETTO" userId="512fe077-82ad-424c-88a3-15e852b5861d" providerId="ADAL" clId="{1670CD84-DEE0-4E12-BF01-4C2D0C1D7F30}" dt="2024-05-09T08:16:19.533" v="3511" actId="207"/>
          <ac:spMkLst>
            <pc:docMk/>
            <pc:sldMk cId="1446957452" sldId="274"/>
            <ac:spMk id="7" creationId="{6B35F89A-6CDF-41F7-BD87-18B45BD7330B}"/>
          </ac:spMkLst>
        </pc:spChg>
        <pc:graphicFrameChg chg="mod">
          <ac:chgData name="Dominique RIGHETTO" userId="512fe077-82ad-424c-88a3-15e852b5861d" providerId="ADAL" clId="{1670CD84-DEE0-4E12-BF01-4C2D0C1D7F30}" dt="2024-05-09T07:41:09.695" v="3388" actId="1076"/>
          <ac:graphicFrameMkLst>
            <pc:docMk/>
            <pc:sldMk cId="1446957452" sldId="274"/>
            <ac:graphicFrameMk id="8" creationId="{CCC07450-2D35-0747-EE5F-A3E3F1D2FF5C}"/>
          </ac:graphicFrameMkLst>
        </pc:graphicFrameChg>
        <pc:picChg chg="del">
          <ac:chgData name="Dominique RIGHETTO" userId="512fe077-82ad-424c-88a3-15e852b5861d" providerId="ADAL" clId="{1670CD84-DEE0-4E12-BF01-4C2D0C1D7F30}" dt="2024-05-09T07:40:42.173" v="3385" actId="478"/>
          <ac:picMkLst>
            <pc:docMk/>
            <pc:sldMk cId="1446957452" sldId="274"/>
            <ac:picMk id="5" creationId="{F5DA84BC-37F0-2A95-A487-2993970A6DFB}"/>
          </ac:picMkLst>
        </pc:picChg>
      </pc:sldChg>
      <pc:sldChg chg="del">
        <pc:chgData name="Dominique RIGHETTO" userId="512fe077-82ad-424c-88a3-15e852b5861d" providerId="ADAL" clId="{1670CD84-DEE0-4E12-BF01-4C2D0C1D7F30}" dt="2024-05-09T05:56:50.643" v="73" actId="47"/>
        <pc:sldMkLst>
          <pc:docMk/>
          <pc:sldMk cId="920173932" sldId="275"/>
        </pc:sldMkLst>
      </pc:sldChg>
      <pc:sldChg chg="add ord">
        <pc:chgData name="Dominique RIGHETTO" userId="512fe077-82ad-424c-88a3-15e852b5861d" providerId="ADAL" clId="{1670CD84-DEE0-4E12-BF01-4C2D0C1D7F30}" dt="2024-05-09T08:44:36.962" v="4241"/>
        <pc:sldMkLst>
          <pc:docMk/>
          <pc:sldMk cId="1531576489" sldId="275"/>
        </pc:sldMkLst>
      </pc:sldChg>
      <pc:sldChg chg="addSp modSp add mod ord">
        <pc:chgData name="Dominique RIGHETTO" userId="512fe077-82ad-424c-88a3-15e852b5861d" providerId="ADAL" clId="{1670CD84-DEE0-4E12-BF01-4C2D0C1D7F30}" dt="2024-05-09T09:00:01.827" v="4571" actId="207"/>
        <pc:sldMkLst>
          <pc:docMk/>
          <pc:sldMk cId="390519850" sldId="276"/>
        </pc:sldMkLst>
        <pc:spChg chg="add mod">
          <ac:chgData name="Dominique RIGHETTO" userId="512fe077-82ad-424c-88a3-15e852b5861d" providerId="ADAL" clId="{1670CD84-DEE0-4E12-BF01-4C2D0C1D7F30}" dt="2024-05-09T08:59:08.472" v="4565" actId="1076"/>
          <ac:spMkLst>
            <pc:docMk/>
            <pc:sldMk cId="390519850" sldId="276"/>
            <ac:spMk id="3" creationId="{0B4E8C93-457E-5F52-9D98-07FF32B81CAF}"/>
          </ac:spMkLst>
        </pc:spChg>
        <pc:spChg chg="mod">
          <ac:chgData name="Dominique RIGHETTO" userId="512fe077-82ad-424c-88a3-15e852b5861d" providerId="ADAL" clId="{1670CD84-DEE0-4E12-BF01-4C2D0C1D7F30}" dt="2024-05-09T08:59:36.757" v="4567" actId="113"/>
          <ac:spMkLst>
            <pc:docMk/>
            <pc:sldMk cId="390519850" sldId="276"/>
            <ac:spMk id="6" creationId="{ADCB44BA-722F-37E9-E50B-247546600B21}"/>
          </ac:spMkLst>
        </pc:spChg>
        <pc:spChg chg="mod">
          <ac:chgData name="Dominique RIGHETTO" userId="512fe077-82ad-424c-88a3-15e852b5861d" providerId="ADAL" clId="{1670CD84-DEE0-4E12-BF01-4C2D0C1D7F30}" dt="2024-05-09T09:00:01.827" v="4571" actId="207"/>
          <ac:spMkLst>
            <pc:docMk/>
            <pc:sldMk cId="390519850" sldId="276"/>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2436493926" sldId="276"/>
        </pc:sldMkLst>
      </pc:sldChg>
      <pc:sldChg chg="del">
        <pc:chgData name="Dominique RIGHETTO" userId="512fe077-82ad-424c-88a3-15e852b5861d" providerId="ADAL" clId="{1670CD84-DEE0-4E12-BF01-4C2D0C1D7F30}" dt="2024-05-09T05:56:50.643" v="73" actId="47"/>
        <pc:sldMkLst>
          <pc:docMk/>
          <pc:sldMk cId="2243494996" sldId="277"/>
        </pc:sldMkLst>
      </pc:sldChg>
      <pc:sldChg chg="addSp delSp modSp add mod">
        <pc:chgData name="Dominique RIGHETTO" userId="512fe077-82ad-424c-88a3-15e852b5861d" providerId="ADAL" clId="{1670CD84-DEE0-4E12-BF01-4C2D0C1D7F30}" dt="2024-05-09T09:32:25.085" v="5350" actId="14100"/>
        <pc:sldMkLst>
          <pc:docMk/>
          <pc:sldMk cId="3732992385" sldId="277"/>
        </pc:sldMkLst>
        <pc:spChg chg="del">
          <ac:chgData name="Dominique RIGHETTO" userId="512fe077-82ad-424c-88a3-15e852b5861d" providerId="ADAL" clId="{1670CD84-DEE0-4E12-BF01-4C2D0C1D7F30}" dt="2024-05-09T09:04:37.828" v="4576" actId="478"/>
          <ac:spMkLst>
            <pc:docMk/>
            <pc:sldMk cId="3732992385" sldId="277"/>
            <ac:spMk id="3" creationId="{0B4E8C93-457E-5F52-9D98-07FF32B81CAF}"/>
          </ac:spMkLst>
        </pc:spChg>
        <pc:spChg chg="add mod">
          <ac:chgData name="Dominique RIGHETTO" userId="512fe077-82ad-424c-88a3-15e852b5861d" providerId="ADAL" clId="{1670CD84-DEE0-4E12-BF01-4C2D0C1D7F30}" dt="2024-05-09T09:11:34.816" v="4988" actId="113"/>
          <ac:spMkLst>
            <pc:docMk/>
            <pc:sldMk cId="3732992385" sldId="277"/>
            <ac:spMk id="4" creationId="{34512A2E-063B-3063-57E9-218D2853D0D8}"/>
          </ac:spMkLst>
        </pc:spChg>
        <pc:spChg chg="add mod">
          <ac:chgData name="Dominique RIGHETTO" userId="512fe077-82ad-424c-88a3-15e852b5861d" providerId="ADAL" clId="{1670CD84-DEE0-4E12-BF01-4C2D0C1D7F30}" dt="2024-05-09T09:32:25.085" v="5350" actId="14100"/>
          <ac:spMkLst>
            <pc:docMk/>
            <pc:sldMk cId="3732992385" sldId="277"/>
            <ac:spMk id="5" creationId="{45FD6B04-765A-820C-71B1-C251371EC833}"/>
          </ac:spMkLst>
        </pc:spChg>
        <pc:spChg chg="del">
          <ac:chgData name="Dominique RIGHETTO" userId="512fe077-82ad-424c-88a3-15e852b5861d" providerId="ADAL" clId="{1670CD84-DEE0-4E12-BF01-4C2D0C1D7F30}" dt="2024-05-09T09:04:35.785" v="4575" actId="478"/>
          <ac:spMkLst>
            <pc:docMk/>
            <pc:sldMk cId="3732992385" sldId="277"/>
            <ac:spMk id="6" creationId="{ADCB44BA-722F-37E9-E50B-247546600B21}"/>
          </ac:spMkLst>
        </pc:spChg>
        <pc:spChg chg="mod">
          <ac:chgData name="Dominique RIGHETTO" userId="512fe077-82ad-424c-88a3-15e852b5861d" providerId="ADAL" clId="{1670CD84-DEE0-4E12-BF01-4C2D0C1D7F30}" dt="2024-05-09T09:32:06.053" v="5347" actId="20577"/>
          <ac:spMkLst>
            <pc:docMk/>
            <pc:sldMk cId="3732992385" sldId="277"/>
            <ac:spMk id="7" creationId="{6B35F89A-6CDF-41F7-BD87-18B45BD7330B}"/>
          </ac:spMkLst>
        </pc:spChg>
      </pc:sldChg>
      <pc:sldChg chg="addSp delSp modSp add mod modAnim">
        <pc:chgData name="Dominique RIGHETTO" userId="512fe077-82ad-424c-88a3-15e852b5861d" providerId="ADAL" clId="{1670CD84-DEE0-4E12-BF01-4C2D0C1D7F30}" dt="2024-05-09T09:43:07.336" v="5804" actId="1076"/>
        <pc:sldMkLst>
          <pc:docMk/>
          <pc:sldMk cId="1807056468" sldId="278"/>
        </pc:sldMkLst>
        <pc:spChg chg="del">
          <ac:chgData name="Dominique RIGHETTO" userId="512fe077-82ad-424c-88a3-15e852b5861d" providerId="ADAL" clId="{1670CD84-DEE0-4E12-BF01-4C2D0C1D7F30}" dt="2024-05-09T09:16:28.296" v="5164" actId="478"/>
          <ac:spMkLst>
            <pc:docMk/>
            <pc:sldMk cId="1807056468" sldId="278"/>
            <ac:spMk id="4" creationId="{34512A2E-063B-3063-57E9-218D2853D0D8}"/>
          </ac:spMkLst>
        </pc:spChg>
        <pc:spChg chg="mod">
          <ac:chgData name="Dominique RIGHETTO" userId="512fe077-82ad-424c-88a3-15e852b5861d" providerId="ADAL" clId="{1670CD84-DEE0-4E12-BF01-4C2D0C1D7F30}" dt="2024-05-09T09:34:55.076" v="5363" actId="20577"/>
          <ac:spMkLst>
            <pc:docMk/>
            <pc:sldMk cId="1807056468" sldId="278"/>
            <ac:spMk id="7" creationId="{6B35F89A-6CDF-41F7-BD87-18B45BD7330B}"/>
          </ac:spMkLst>
        </pc:spChg>
        <pc:spChg chg="add del mod">
          <ac:chgData name="Dominique RIGHETTO" userId="512fe077-82ad-424c-88a3-15e852b5861d" providerId="ADAL" clId="{1670CD84-DEE0-4E12-BF01-4C2D0C1D7F30}" dt="2024-05-09T09:35:25.133" v="5365" actId="478"/>
          <ac:spMkLst>
            <pc:docMk/>
            <pc:sldMk cId="1807056468" sldId="278"/>
            <ac:spMk id="12" creationId="{6ADE9584-FA94-0768-9145-54DB525CADA9}"/>
          </ac:spMkLst>
        </pc:spChg>
        <pc:spChg chg="add mod">
          <ac:chgData name="Dominique RIGHETTO" userId="512fe077-82ad-424c-88a3-15e852b5861d" providerId="ADAL" clId="{1670CD84-DEE0-4E12-BF01-4C2D0C1D7F30}" dt="2024-05-09T09:43:07.336" v="5804" actId="1076"/>
          <ac:spMkLst>
            <pc:docMk/>
            <pc:sldMk cId="1807056468" sldId="278"/>
            <ac:spMk id="13" creationId="{3702F753-8DD7-27F8-6276-D3623A38FEE5}"/>
          </ac:spMkLst>
        </pc:spChg>
        <pc:picChg chg="add del mod modCrop">
          <ac:chgData name="Dominique RIGHETTO" userId="512fe077-82ad-424c-88a3-15e852b5861d" providerId="ADAL" clId="{1670CD84-DEE0-4E12-BF01-4C2D0C1D7F30}" dt="2024-05-09T09:29:31.665" v="5315" actId="478"/>
          <ac:picMkLst>
            <pc:docMk/>
            <pc:sldMk cId="1807056468" sldId="278"/>
            <ac:picMk id="5" creationId="{A514D6F1-A245-21A9-E1C1-06A01D3954DF}"/>
          </ac:picMkLst>
        </pc:picChg>
        <pc:picChg chg="add del mod">
          <ac:chgData name="Dominique RIGHETTO" userId="512fe077-82ad-424c-88a3-15e852b5861d" providerId="ADAL" clId="{1670CD84-DEE0-4E12-BF01-4C2D0C1D7F30}" dt="2024-05-09T09:30:24.556" v="5319" actId="478"/>
          <ac:picMkLst>
            <pc:docMk/>
            <pc:sldMk cId="1807056468" sldId="278"/>
            <ac:picMk id="8" creationId="{5F533EA7-111C-6750-3031-1B1C79E34DD0}"/>
          </ac:picMkLst>
        </pc:picChg>
        <pc:picChg chg="add mod">
          <ac:chgData name="Dominique RIGHETTO" userId="512fe077-82ad-424c-88a3-15e852b5861d" providerId="ADAL" clId="{1670CD84-DEE0-4E12-BF01-4C2D0C1D7F30}" dt="2024-05-09T09:30:35.016" v="5323" actId="1076"/>
          <ac:picMkLst>
            <pc:docMk/>
            <pc:sldMk cId="1807056468" sldId="278"/>
            <ac:picMk id="10" creationId="{56C79E87-98C6-ECC8-8FF0-64FDAC187D2A}"/>
          </ac:picMkLst>
        </pc:picChg>
        <pc:picChg chg="add mod">
          <ac:chgData name="Dominique RIGHETTO" userId="512fe077-82ad-424c-88a3-15e852b5861d" providerId="ADAL" clId="{1670CD84-DEE0-4E12-BF01-4C2D0C1D7F30}" dt="2024-05-09T09:33:16.096" v="5352"/>
          <ac:picMkLst>
            <pc:docMk/>
            <pc:sldMk cId="1807056468" sldId="278"/>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2069393026" sldId="278"/>
        </pc:sldMkLst>
      </pc:sldChg>
      <pc:sldChg chg="modSp add mod ord">
        <pc:chgData name="Dominique RIGHETTO" userId="512fe077-82ad-424c-88a3-15e852b5861d" providerId="ADAL" clId="{1670CD84-DEE0-4E12-BF01-4C2D0C1D7F30}" dt="2024-05-09T09:50:06.424" v="5850" actId="20577"/>
        <pc:sldMkLst>
          <pc:docMk/>
          <pc:sldMk cId="1228615568" sldId="279"/>
        </pc:sldMkLst>
        <pc:spChg chg="mod">
          <ac:chgData name="Dominique RIGHETTO" userId="512fe077-82ad-424c-88a3-15e852b5861d" providerId="ADAL" clId="{1670CD84-DEE0-4E12-BF01-4C2D0C1D7F30}" dt="2024-05-09T09:50:06.424" v="5850" actId="20577"/>
          <ac:spMkLst>
            <pc:docMk/>
            <pc:sldMk cId="1228615568" sldId="27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17396711" sldId="280"/>
        </pc:sldMkLst>
      </pc:sldChg>
      <pc:sldChg chg="del">
        <pc:chgData name="Dominique RIGHETTO" userId="512fe077-82ad-424c-88a3-15e852b5861d" providerId="ADAL" clId="{1670CD84-DEE0-4E12-BF01-4C2D0C1D7F30}" dt="2024-05-09T05:56:50.643" v="73" actId="47"/>
        <pc:sldMkLst>
          <pc:docMk/>
          <pc:sldMk cId="3477453048" sldId="282"/>
        </pc:sldMkLst>
      </pc:sldChg>
      <pc:sldChg chg="del">
        <pc:chgData name="Dominique RIGHETTO" userId="512fe077-82ad-424c-88a3-15e852b5861d" providerId="ADAL" clId="{1670CD84-DEE0-4E12-BF01-4C2D0C1D7F30}" dt="2024-05-09T05:56:50.643" v="73" actId="47"/>
        <pc:sldMkLst>
          <pc:docMk/>
          <pc:sldMk cId="3396266754" sldId="283"/>
        </pc:sldMkLst>
      </pc:sldChg>
      <pc:sldChg chg="del">
        <pc:chgData name="Dominique RIGHETTO" userId="512fe077-82ad-424c-88a3-15e852b5861d" providerId="ADAL" clId="{1670CD84-DEE0-4E12-BF01-4C2D0C1D7F30}" dt="2024-05-09T05:56:50.643" v="73" actId="47"/>
        <pc:sldMkLst>
          <pc:docMk/>
          <pc:sldMk cId="1844941827" sldId="289"/>
        </pc:sldMkLst>
      </pc:sldChg>
      <pc:sldChg chg="del">
        <pc:chgData name="Dominique RIGHETTO" userId="512fe077-82ad-424c-88a3-15e852b5861d" providerId="ADAL" clId="{1670CD84-DEE0-4E12-BF01-4C2D0C1D7F30}" dt="2024-05-09T05:56:50.643" v="73" actId="47"/>
        <pc:sldMkLst>
          <pc:docMk/>
          <pc:sldMk cId="1177824853" sldId="290"/>
        </pc:sldMkLst>
      </pc:sldChg>
      <pc:sldChg chg="del">
        <pc:chgData name="Dominique RIGHETTO" userId="512fe077-82ad-424c-88a3-15e852b5861d" providerId="ADAL" clId="{1670CD84-DEE0-4E12-BF01-4C2D0C1D7F30}" dt="2024-05-09T05:56:50.643" v="73" actId="47"/>
        <pc:sldMkLst>
          <pc:docMk/>
          <pc:sldMk cId="404854312" sldId="292"/>
        </pc:sldMkLst>
      </pc:sldChg>
      <pc:sldChg chg="del">
        <pc:chgData name="Dominique RIGHETTO" userId="512fe077-82ad-424c-88a3-15e852b5861d" providerId="ADAL" clId="{1670CD84-DEE0-4E12-BF01-4C2D0C1D7F30}" dt="2024-05-09T05:56:50.643" v="73" actId="47"/>
        <pc:sldMkLst>
          <pc:docMk/>
          <pc:sldMk cId="473871986" sldId="293"/>
        </pc:sldMkLst>
      </pc:sldChg>
      <pc:sldChg chg="del">
        <pc:chgData name="Dominique RIGHETTO" userId="512fe077-82ad-424c-88a3-15e852b5861d" providerId="ADAL" clId="{1670CD84-DEE0-4E12-BF01-4C2D0C1D7F30}" dt="2024-05-09T05:56:50.643" v="73" actId="47"/>
        <pc:sldMkLst>
          <pc:docMk/>
          <pc:sldMk cId="3084972071" sldId="294"/>
        </pc:sldMkLst>
      </pc:sldChg>
      <pc:sldMasterChg chg="delSldLayout">
        <pc:chgData name="Dominique RIGHETTO" userId="512fe077-82ad-424c-88a3-15e852b5861d" providerId="ADAL" clId="{1670CD84-DEE0-4E12-BF01-4C2D0C1D7F30}" dt="2024-05-09T05:56:50.643" v="73" actId="47"/>
        <pc:sldMasterMkLst>
          <pc:docMk/>
          <pc:sldMasterMk cId="1928452137" sldId="2147483666"/>
        </pc:sldMasterMkLst>
        <pc:sldLayoutChg chg="del">
          <pc:chgData name="Dominique RIGHETTO" userId="512fe077-82ad-424c-88a3-15e852b5861d" providerId="ADAL" clId="{1670CD84-DEE0-4E12-BF01-4C2D0C1D7F30}" dt="2024-05-09T05:56:50.643" v="73" actId="47"/>
          <pc:sldLayoutMkLst>
            <pc:docMk/>
            <pc:sldMasterMk cId="1928452137" sldId="2147483666"/>
            <pc:sldLayoutMk cId="4026250860" sldId="2147483685"/>
          </pc:sldLayoutMkLst>
        </pc:sldLayoutChg>
        <pc:sldLayoutChg chg="del">
          <pc:chgData name="Dominique RIGHETTO" userId="512fe077-82ad-424c-88a3-15e852b5861d" providerId="ADAL" clId="{1670CD84-DEE0-4E12-BF01-4C2D0C1D7F30}" dt="2024-05-09T05:56:50.643" v="73" actId="47"/>
          <pc:sldLayoutMkLst>
            <pc:docMk/>
            <pc:sldMasterMk cId="1928452137" sldId="2147483666"/>
            <pc:sldLayoutMk cId="2290034707" sldId="214748370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738DC1-17EF-4071-8620-55377F99DD98}"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7ECDDD2A-5CA9-4D1A-AF4D-5307444302B8}">
      <dgm:prSet phldrT="[Text]"/>
      <dgm:spPr>
        <a:solidFill>
          <a:srgbClr val="7030A0"/>
        </a:solidFill>
      </dgm:spPr>
      <dgm:t>
        <a:bodyPr/>
        <a:lstStyle/>
        <a:p>
          <a:r>
            <a:rPr lang="en-US" dirty="0"/>
            <a:t>Instructions</a:t>
          </a:r>
        </a:p>
      </dgm:t>
    </dgm:pt>
    <dgm:pt modelId="{8BF07107-E8F6-4009-8019-EB7DBBE1AE77}" type="parTrans" cxnId="{E1C6F667-582E-4FA8-BEC9-ADC1392F4FCD}">
      <dgm:prSet/>
      <dgm:spPr/>
      <dgm:t>
        <a:bodyPr/>
        <a:lstStyle/>
        <a:p>
          <a:endParaRPr lang="en-US"/>
        </a:p>
      </dgm:t>
    </dgm:pt>
    <dgm:pt modelId="{BB0A6DFA-6AC2-449E-BFE7-DE0188397108}" type="sibTrans" cxnId="{E1C6F667-582E-4FA8-BEC9-ADC1392F4FCD}">
      <dgm:prSet/>
      <dgm:spPr/>
      <dgm:t>
        <a:bodyPr/>
        <a:lstStyle/>
        <a:p>
          <a:endParaRPr lang="en-US"/>
        </a:p>
      </dgm:t>
    </dgm:pt>
    <dgm:pt modelId="{3D3E0629-D9C5-4C42-AC8A-255DB1823AB9}">
      <dgm:prSet phldrT="[Text]"/>
      <dgm:spPr/>
      <dgm:t>
        <a:bodyPr/>
        <a:lstStyle/>
        <a:p>
          <a:r>
            <a:rPr lang="en-US" dirty="0"/>
            <a:t>'unsafe-inline'</a:t>
          </a:r>
        </a:p>
      </dgm:t>
    </dgm:pt>
    <dgm:pt modelId="{F4E45E71-5DBE-4BF3-A491-829527FEEF4B}" type="parTrans" cxnId="{3ADA3A73-5D2B-430C-BD67-24089AD72E6C}">
      <dgm:prSet/>
      <dgm:spPr/>
      <dgm:t>
        <a:bodyPr/>
        <a:lstStyle/>
        <a:p>
          <a:endParaRPr lang="en-US"/>
        </a:p>
      </dgm:t>
    </dgm:pt>
    <dgm:pt modelId="{624D865E-B227-49EC-9E88-C9D34A3E5EAD}" type="sibTrans" cxnId="{3ADA3A73-5D2B-430C-BD67-24089AD72E6C}">
      <dgm:prSet/>
      <dgm:spPr/>
      <dgm:t>
        <a:bodyPr/>
        <a:lstStyle/>
        <a:p>
          <a:endParaRPr lang="en-US"/>
        </a:p>
      </dgm:t>
    </dgm:pt>
    <dgm:pt modelId="{8BE5C2A4-4DFE-43F1-B0BC-2B235E3F8542}">
      <dgm:prSet phldrT="[Text]"/>
      <dgm:spPr/>
      <dgm:t>
        <a:bodyPr/>
        <a:lstStyle/>
        <a:p>
          <a:r>
            <a:rPr lang="en-US" dirty="0"/>
            <a:t>'unsafe-eval'</a:t>
          </a:r>
        </a:p>
      </dgm:t>
    </dgm:pt>
    <dgm:pt modelId="{8F159BAC-227E-497D-99A3-D0137CBB4000}" type="parTrans" cxnId="{3C41E524-89C6-4069-9AF0-9B546E31099F}">
      <dgm:prSet/>
      <dgm:spPr/>
      <dgm:t>
        <a:bodyPr/>
        <a:lstStyle/>
        <a:p>
          <a:endParaRPr lang="en-US"/>
        </a:p>
      </dgm:t>
    </dgm:pt>
    <dgm:pt modelId="{2ADCECC8-D75B-48B7-8090-D29ED1426F53}" type="sibTrans" cxnId="{3C41E524-89C6-4069-9AF0-9B546E31099F}">
      <dgm:prSet/>
      <dgm:spPr/>
      <dgm:t>
        <a:bodyPr/>
        <a:lstStyle/>
        <a:p>
          <a:endParaRPr lang="en-US"/>
        </a:p>
      </dgm:t>
    </dgm:pt>
    <dgm:pt modelId="{6F946275-43AF-4BD9-BDE0-0C50C3C06518}">
      <dgm:prSet phldrT="[Text]"/>
      <dgm:spPr/>
      <dgm:t>
        <a:bodyPr/>
        <a:lstStyle/>
        <a:p>
          <a:r>
            <a:rPr lang="en-US" dirty="0"/>
            <a:t>Allow use of dynamic code evaluation such as eval, </a:t>
          </a:r>
          <a:r>
            <a:rPr lang="en-US" dirty="0" err="1"/>
            <a:t>setTimeout</a:t>
          </a:r>
          <a:r>
            <a:rPr lang="en-US" dirty="0"/>
            <a:t>(), and </a:t>
          </a:r>
          <a:r>
            <a:rPr lang="en-US" dirty="0" err="1"/>
            <a:t>window.execScript</a:t>
          </a:r>
          <a:r>
            <a:rPr lang="en-US" dirty="0"/>
            <a:t>.</a:t>
          </a:r>
        </a:p>
      </dgm:t>
    </dgm:pt>
    <dgm:pt modelId="{853679B4-06A1-40D3-9254-D817C6FFC3B7}" type="parTrans" cxnId="{A6F2E55E-3A82-454E-B4BC-BB1AA0CBD9FA}">
      <dgm:prSet/>
      <dgm:spPr/>
      <dgm:t>
        <a:bodyPr/>
        <a:lstStyle/>
        <a:p>
          <a:endParaRPr lang="en-US"/>
        </a:p>
      </dgm:t>
    </dgm:pt>
    <dgm:pt modelId="{6A105B10-0CC5-4242-8644-25B9FEC63BD7}" type="sibTrans" cxnId="{A6F2E55E-3A82-454E-B4BC-BB1AA0CBD9FA}">
      <dgm:prSet/>
      <dgm:spPr/>
      <dgm:t>
        <a:bodyPr/>
        <a:lstStyle/>
        <a:p>
          <a:endParaRPr lang="en-US"/>
        </a:p>
      </dgm:t>
    </dgm:pt>
    <dgm:pt modelId="{90212228-679B-4785-AD14-74A933C62D23}">
      <dgm:prSet phldrT="[Text]"/>
      <dgm:spPr/>
      <dgm:t>
        <a:bodyPr/>
        <a:lstStyle/>
        <a:p>
          <a:r>
            <a:rPr lang="en-US" dirty="0"/>
            <a:t>Allow use of inline resources.</a:t>
          </a:r>
        </a:p>
      </dgm:t>
    </dgm:pt>
    <dgm:pt modelId="{0A3C0635-090B-49F7-8AC0-43015A2E85D3}" type="parTrans" cxnId="{F3AB0425-6BA4-478D-AD7C-82E30369546E}">
      <dgm:prSet/>
      <dgm:spPr/>
      <dgm:t>
        <a:bodyPr/>
        <a:lstStyle/>
        <a:p>
          <a:endParaRPr lang="en-US"/>
        </a:p>
      </dgm:t>
    </dgm:pt>
    <dgm:pt modelId="{CA05E7ED-6348-4923-B037-65985B9FB0B7}" type="sibTrans" cxnId="{F3AB0425-6BA4-478D-AD7C-82E30369546E}">
      <dgm:prSet/>
      <dgm:spPr/>
      <dgm:t>
        <a:bodyPr/>
        <a:lstStyle/>
        <a:p>
          <a:endParaRPr lang="en-US"/>
        </a:p>
      </dgm:t>
    </dgm:pt>
    <dgm:pt modelId="{DF83D233-9745-44CE-AB80-85ABD1E7398D}">
      <dgm:prSet phldrT="[Text]"/>
      <dgm:spPr/>
      <dgm:t>
        <a:bodyPr/>
        <a:lstStyle/>
        <a:p>
          <a:r>
            <a:rPr lang="en-US" dirty="0"/>
            <a:t>…</a:t>
          </a:r>
        </a:p>
      </dgm:t>
    </dgm:pt>
    <dgm:pt modelId="{FC8F3247-2EA3-4C13-8B96-FB72881F8038}" type="parTrans" cxnId="{C8B150D0-745B-4619-9EFF-DBA5D243BB6F}">
      <dgm:prSet/>
      <dgm:spPr/>
      <dgm:t>
        <a:bodyPr/>
        <a:lstStyle/>
        <a:p>
          <a:endParaRPr lang="en-US"/>
        </a:p>
      </dgm:t>
    </dgm:pt>
    <dgm:pt modelId="{9F92E182-1BBF-406C-BB0B-8A79AE6929EB}" type="sibTrans" cxnId="{C8B150D0-745B-4619-9EFF-DBA5D243BB6F}">
      <dgm:prSet/>
      <dgm:spPr/>
      <dgm:t>
        <a:bodyPr/>
        <a:lstStyle/>
        <a:p>
          <a:endParaRPr lang="en-US"/>
        </a:p>
      </dgm:t>
    </dgm:pt>
    <dgm:pt modelId="{25FCCAD3-88FE-4689-ABCE-673F93777545}" type="pres">
      <dgm:prSet presAssocID="{56738DC1-17EF-4071-8620-55377F99DD98}" presName="diagram" presStyleCnt="0">
        <dgm:presLayoutVars>
          <dgm:chPref val="1"/>
          <dgm:dir/>
          <dgm:animOne val="branch"/>
          <dgm:animLvl val="lvl"/>
          <dgm:resizeHandles val="exact"/>
        </dgm:presLayoutVars>
      </dgm:prSet>
      <dgm:spPr/>
    </dgm:pt>
    <dgm:pt modelId="{BBD14E05-1515-44FD-8EA9-287F578D52AE}" type="pres">
      <dgm:prSet presAssocID="{7ECDDD2A-5CA9-4D1A-AF4D-5307444302B8}" presName="root1" presStyleCnt="0"/>
      <dgm:spPr/>
    </dgm:pt>
    <dgm:pt modelId="{78B1BA26-D6F5-436A-B29B-DC189135062C}" type="pres">
      <dgm:prSet presAssocID="{7ECDDD2A-5CA9-4D1A-AF4D-5307444302B8}" presName="LevelOneTextNode" presStyleLbl="node0" presStyleIdx="0" presStyleCnt="1">
        <dgm:presLayoutVars>
          <dgm:chPref val="3"/>
        </dgm:presLayoutVars>
      </dgm:prSet>
      <dgm:spPr/>
    </dgm:pt>
    <dgm:pt modelId="{CFD4CB91-72B2-408F-ADB5-041E5D123F68}" type="pres">
      <dgm:prSet presAssocID="{7ECDDD2A-5CA9-4D1A-AF4D-5307444302B8}" presName="level2hierChild" presStyleCnt="0"/>
      <dgm:spPr/>
    </dgm:pt>
    <dgm:pt modelId="{E98D4596-2C23-4212-BECC-9A5AA0E2B0E0}" type="pres">
      <dgm:prSet presAssocID="{F4E45E71-5DBE-4BF3-A491-829527FEEF4B}" presName="conn2-1" presStyleLbl="parChTrans1D2" presStyleIdx="0" presStyleCnt="3"/>
      <dgm:spPr/>
    </dgm:pt>
    <dgm:pt modelId="{EE0835E5-F47E-48AC-82D2-A49F2AEBCCC7}" type="pres">
      <dgm:prSet presAssocID="{F4E45E71-5DBE-4BF3-A491-829527FEEF4B}" presName="connTx" presStyleLbl="parChTrans1D2" presStyleIdx="0" presStyleCnt="3"/>
      <dgm:spPr/>
    </dgm:pt>
    <dgm:pt modelId="{2E6F5BD1-9216-4E27-B9A0-AAC63CF576B1}" type="pres">
      <dgm:prSet presAssocID="{3D3E0629-D9C5-4C42-AC8A-255DB1823AB9}" presName="root2" presStyleCnt="0"/>
      <dgm:spPr/>
    </dgm:pt>
    <dgm:pt modelId="{7F47DA30-5904-4984-A3DA-19A99A833692}" type="pres">
      <dgm:prSet presAssocID="{3D3E0629-D9C5-4C42-AC8A-255DB1823AB9}" presName="LevelTwoTextNode" presStyleLbl="node2" presStyleIdx="0" presStyleCnt="3">
        <dgm:presLayoutVars>
          <dgm:chPref val="3"/>
        </dgm:presLayoutVars>
      </dgm:prSet>
      <dgm:spPr/>
    </dgm:pt>
    <dgm:pt modelId="{2F650F34-0BB3-480B-9F27-A23AF27F218F}" type="pres">
      <dgm:prSet presAssocID="{3D3E0629-D9C5-4C42-AC8A-255DB1823AB9}" presName="level3hierChild" presStyleCnt="0"/>
      <dgm:spPr/>
    </dgm:pt>
    <dgm:pt modelId="{97CA0727-8A14-49C2-9E5B-133578A6FC35}" type="pres">
      <dgm:prSet presAssocID="{0A3C0635-090B-49F7-8AC0-43015A2E85D3}" presName="conn2-1" presStyleLbl="parChTrans1D3" presStyleIdx="0" presStyleCnt="2"/>
      <dgm:spPr/>
    </dgm:pt>
    <dgm:pt modelId="{AED1E6D4-251F-4D6B-AEEC-7FEEF3EB97A7}" type="pres">
      <dgm:prSet presAssocID="{0A3C0635-090B-49F7-8AC0-43015A2E85D3}" presName="connTx" presStyleLbl="parChTrans1D3" presStyleIdx="0" presStyleCnt="2"/>
      <dgm:spPr/>
    </dgm:pt>
    <dgm:pt modelId="{8D532C55-E1CC-4B3E-A291-CBEC906FF7E6}" type="pres">
      <dgm:prSet presAssocID="{90212228-679B-4785-AD14-74A933C62D23}" presName="root2" presStyleCnt="0"/>
      <dgm:spPr/>
    </dgm:pt>
    <dgm:pt modelId="{0314C57B-EF34-41DA-B6D3-D11EB1DEDFAE}" type="pres">
      <dgm:prSet presAssocID="{90212228-679B-4785-AD14-74A933C62D23}" presName="LevelTwoTextNode" presStyleLbl="node3" presStyleIdx="0" presStyleCnt="2">
        <dgm:presLayoutVars>
          <dgm:chPref val="3"/>
        </dgm:presLayoutVars>
      </dgm:prSet>
      <dgm:spPr/>
    </dgm:pt>
    <dgm:pt modelId="{CBE9B1CF-E100-4C78-B50F-AAA44EA171B3}" type="pres">
      <dgm:prSet presAssocID="{90212228-679B-4785-AD14-74A933C62D23}" presName="level3hierChild" presStyleCnt="0"/>
      <dgm:spPr/>
    </dgm:pt>
    <dgm:pt modelId="{5C14B869-C70F-44C2-8224-8BC6A964130C}" type="pres">
      <dgm:prSet presAssocID="{8F159BAC-227E-497D-99A3-D0137CBB4000}" presName="conn2-1" presStyleLbl="parChTrans1D2" presStyleIdx="1" presStyleCnt="3"/>
      <dgm:spPr/>
    </dgm:pt>
    <dgm:pt modelId="{D69D65CC-0DC7-4A31-BEA3-AB10FC1E2A1E}" type="pres">
      <dgm:prSet presAssocID="{8F159BAC-227E-497D-99A3-D0137CBB4000}" presName="connTx" presStyleLbl="parChTrans1D2" presStyleIdx="1" presStyleCnt="3"/>
      <dgm:spPr/>
    </dgm:pt>
    <dgm:pt modelId="{11961658-0BB2-4F9A-9A81-893369A00B8A}" type="pres">
      <dgm:prSet presAssocID="{8BE5C2A4-4DFE-43F1-B0BC-2B235E3F8542}" presName="root2" presStyleCnt="0"/>
      <dgm:spPr/>
    </dgm:pt>
    <dgm:pt modelId="{1E6B0F80-E1CE-47EE-8B05-94CC169D1DC4}" type="pres">
      <dgm:prSet presAssocID="{8BE5C2A4-4DFE-43F1-B0BC-2B235E3F8542}" presName="LevelTwoTextNode" presStyleLbl="node2" presStyleIdx="1" presStyleCnt="3">
        <dgm:presLayoutVars>
          <dgm:chPref val="3"/>
        </dgm:presLayoutVars>
      </dgm:prSet>
      <dgm:spPr/>
    </dgm:pt>
    <dgm:pt modelId="{94374B65-AC29-4685-A1F2-1E05D8A23663}" type="pres">
      <dgm:prSet presAssocID="{8BE5C2A4-4DFE-43F1-B0BC-2B235E3F8542}" presName="level3hierChild" presStyleCnt="0"/>
      <dgm:spPr/>
    </dgm:pt>
    <dgm:pt modelId="{E534B2BD-3AF4-4400-930C-76038EA474BE}" type="pres">
      <dgm:prSet presAssocID="{853679B4-06A1-40D3-9254-D817C6FFC3B7}" presName="conn2-1" presStyleLbl="parChTrans1D3" presStyleIdx="1" presStyleCnt="2"/>
      <dgm:spPr/>
    </dgm:pt>
    <dgm:pt modelId="{322F4DF9-6822-4E3B-A9B0-BB62C3C75BB4}" type="pres">
      <dgm:prSet presAssocID="{853679B4-06A1-40D3-9254-D817C6FFC3B7}" presName="connTx" presStyleLbl="parChTrans1D3" presStyleIdx="1" presStyleCnt="2"/>
      <dgm:spPr/>
    </dgm:pt>
    <dgm:pt modelId="{E3DDD11C-B8EA-4B2F-B18A-85C0AC918BB9}" type="pres">
      <dgm:prSet presAssocID="{6F946275-43AF-4BD9-BDE0-0C50C3C06518}" presName="root2" presStyleCnt="0"/>
      <dgm:spPr/>
    </dgm:pt>
    <dgm:pt modelId="{D1C0CE00-458F-4218-A4CB-BF9DBC6332DB}" type="pres">
      <dgm:prSet presAssocID="{6F946275-43AF-4BD9-BDE0-0C50C3C06518}" presName="LevelTwoTextNode" presStyleLbl="node3" presStyleIdx="1" presStyleCnt="2">
        <dgm:presLayoutVars>
          <dgm:chPref val="3"/>
        </dgm:presLayoutVars>
      </dgm:prSet>
      <dgm:spPr/>
    </dgm:pt>
    <dgm:pt modelId="{F10CCABB-63A2-4C06-9F5D-4869120D0B65}" type="pres">
      <dgm:prSet presAssocID="{6F946275-43AF-4BD9-BDE0-0C50C3C06518}" presName="level3hierChild" presStyleCnt="0"/>
      <dgm:spPr/>
    </dgm:pt>
    <dgm:pt modelId="{D562CA92-51E8-47CF-83C9-898A772ECE61}" type="pres">
      <dgm:prSet presAssocID="{FC8F3247-2EA3-4C13-8B96-FB72881F8038}" presName="conn2-1" presStyleLbl="parChTrans1D2" presStyleIdx="2" presStyleCnt="3"/>
      <dgm:spPr/>
    </dgm:pt>
    <dgm:pt modelId="{9F51FEB4-32F5-43D6-9A9F-4CD937D938FD}" type="pres">
      <dgm:prSet presAssocID="{FC8F3247-2EA3-4C13-8B96-FB72881F8038}" presName="connTx" presStyleLbl="parChTrans1D2" presStyleIdx="2" presStyleCnt="3"/>
      <dgm:spPr/>
    </dgm:pt>
    <dgm:pt modelId="{22E95F31-F730-4106-8F39-4B489FF04D4D}" type="pres">
      <dgm:prSet presAssocID="{DF83D233-9745-44CE-AB80-85ABD1E7398D}" presName="root2" presStyleCnt="0"/>
      <dgm:spPr/>
    </dgm:pt>
    <dgm:pt modelId="{4250CF98-0574-4EC6-874B-A8ED6651D19E}" type="pres">
      <dgm:prSet presAssocID="{DF83D233-9745-44CE-AB80-85ABD1E7398D}" presName="LevelTwoTextNode" presStyleLbl="node2" presStyleIdx="2" presStyleCnt="3">
        <dgm:presLayoutVars>
          <dgm:chPref val="3"/>
        </dgm:presLayoutVars>
      </dgm:prSet>
      <dgm:spPr/>
    </dgm:pt>
    <dgm:pt modelId="{24FE8EC3-AEC6-4162-9B33-F155011E51E4}" type="pres">
      <dgm:prSet presAssocID="{DF83D233-9745-44CE-AB80-85ABD1E7398D}" presName="level3hierChild" presStyleCnt="0"/>
      <dgm:spPr/>
    </dgm:pt>
  </dgm:ptLst>
  <dgm:cxnLst>
    <dgm:cxn modelId="{3C41E524-89C6-4069-9AF0-9B546E31099F}" srcId="{7ECDDD2A-5CA9-4D1A-AF4D-5307444302B8}" destId="{8BE5C2A4-4DFE-43F1-B0BC-2B235E3F8542}" srcOrd="1" destOrd="0" parTransId="{8F159BAC-227E-497D-99A3-D0137CBB4000}" sibTransId="{2ADCECC8-D75B-48B7-8090-D29ED1426F53}"/>
    <dgm:cxn modelId="{F3AB0425-6BA4-478D-AD7C-82E30369546E}" srcId="{3D3E0629-D9C5-4C42-AC8A-255DB1823AB9}" destId="{90212228-679B-4785-AD14-74A933C62D23}" srcOrd="0" destOrd="0" parTransId="{0A3C0635-090B-49F7-8AC0-43015A2E85D3}" sibTransId="{CA05E7ED-6348-4923-B037-65985B9FB0B7}"/>
    <dgm:cxn modelId="{F0719C2D-D16D-4CCA-91C1-BAC9E4923465}" type="presOf" srcId="{90212228-679B-4785-AD14-74A933C62D23}" destId="{0314C57B-EF34-41DA-B6D3-D11EB1DEDFAE}" srcOrd="0" destOrd="0" presId="urn:microsoft.com/office/officeart/2005/8/layout/hierarchy2"/>
    <dgm:cxn modelId="{4F1EBF38-9FA8-4F41-B570-2D0CC1E14204}" type="presOf" srcId="{6F946275-43AF-4BD9-BDE0-0C50C3C06518}" destId="{D1C0CE00-458F-4218-A4CB-BF9DBC6332DB}" srcOrd="0" destOrd="0" presId="urn:microsoft.com/office/officeart/2005/8/layout/hierarchy2"/>
    <dgm:cxn modelId="{A6F2E55E-3A82-454E-B4BC-BB1AA0CBD9FA}" srcId="{8BE5C2A4-4DFE-43F1-B0BC-2B235E3F8542}" destId="{6F946275-43AF-4BD9-BDE0-0C50C3C06518}" srcOrd="0" destOrd="0" parTransId="{853679B4-06A1-40D3-9254-D817C6FFC3B7}" sibTransId="{6A105B10-0CC5-4242-8644-25B9FEC63BD7}"/>
    <dgm:cxn modelId="{5512505F-C1EE-4364-820C-1B29BD60A7FA}" type="presOf" srcId="{F4E45E71-5DBE-4BF3-A491-829527FEEF4B}" destId="{E98D4596-2C23-4212-BECC-9A5AA0E2B0E0}" srcOrd="0" destOrd="0" presId="urn:microsoft.com/office/officeart/2005/8/layout/hierarchy2"/>
    <dgm:cxn modelId="{D4709F62-870E-4E32-ADDF-994CD79BC3FC}" type="presOf" srcId="{56738DC1-17EF-4071-8620-55377F99DD98}" destId="{25FCCAD3-88FE-4689-ABCE-673F93777545}" srcOrd="0" destOrd="0" presId="urn:microsoft.com/office/officeart/2005/8/layout/hierarchy2"/>
    <dgm:cxn modelId="{6EB12066-791F-409C-9C38-FCACA69EA2F5}" type="presOf" srcId="{F4E45E71-5DBE-4BF3-A491-829527FEEF4B}" destId="{EE0835E5-F47E-48AC-82D2-A49F2AEBCCC7}" srcOrd="1" destOrd="0" presId="urn:microsoft.com/office/officeart/2005/8/layout/hierarchy2"/>
    <dgm:cxn modelId="{E1C6F667-582E-4FA8-BEC9-ADC1392F4FCD}" srcId="{56738DC1-17EF-4071-8620-55377F99DD98}" destId="{7ECDDD2A-5CA9-4D1A-AF4D-5307444302B8}" srcOrd="0" destOrd="0" parTransId="{8BF07107-E8F6-4009-8019-EB7DBBE1AE77}" sibTransId="{BB0A6DFA-6AC2-449E-BFE7-DE0188397108}"/>
    <dgm:cxn modelId="{D841FE4B-1C24-4BB0-8AA4-9AF4EF19B80C}" type="presOf" srcId="{0A3C0635-090B-49F7-8AC0-43015A2E85D3}" destId="{97CA0727-8A14-49C2-9E5B-133578A6FC35}" srcOrd="0" destOrd="0" presId="urn:microsoft.com/office/officeart/2005/8/layout/hierarchy2"/>
    <dgm:cxn modelId="{2A7A0172-738A-4356-8D0B-BE5461E0F911}" type="presOf" srcId="{DF83D233-9745-44CE-AB80-85ABD1E7398D}" destId="{4250CF98-0574-4EC6-874B-A8ED6651D19E}" srcOrd="0" destOrd="0" presId="urn:microsoft.com/office/officeart/2005/8/layout/hierarchy2"/>
    <dgm:cxn modelId="{3ADA3A73-5D2B-430C-BD67-24089AD72E6C}" srcId="{7ECDDD2A-5CA9-4D1A-AF4D-5307444302B8}" destId="{3D3E0629-D9C5-4C42-AC8A-255DB1823AB9}" srcOrd="0" destOrd="0" parTransId="{F4E45E71-5DBE-4BF3-A491-829527FEEF4B}" sibTransId="{624D865E-B227-49EC-9E88-C9D34A3E5EAD}"/>
    <dgm:cxn modelId="{6C81CF82-7558-496D-88FE-20E3495433FC}" type="presOf" srcId="{8F159BAC-227E-497D-99A3-D0137CBB4000}" destId="{D69D65CC-0DC7-4A31-BEA3-AB10FC1E2A1E}" srcOrd="1" destOrd="0" presId="urn:microsoft.com/office/officeart/2005/8/layout/hierarchy2"/>
    <dgm:cxn modelId="{E6FDBB91-735D-469F-8CCB-7EF3637C59E9}" type="presOf" srcId="{FC8F3247-2EA3-4C13-8B96-FB72881F8038}" destId="{D562CA92-51E8-47CF-83C9-898A772ECE61}" srcOrd="0" destOrd="0" presId="urn:microsoft.com/office/officeart/2005/8/layout/hierarchy2"/>
    <dgm:cxn modelId="{A6E0F59A-9BCD-46E6-B694-17917EFCE259}" type="presOf" srcId="{3D3E0629-D9C5-4C42-AC8A-255DB1823AB9}" destId="{7F47DA30-5904-4984-A3DA-19A99A833692}" srcOrd="0" destOrd="0" presId="urn:microsoft.com/office/officeart/2005/8/layout/hierarchy2"/>
    <dgm:cxn modelId="{8B587D9B-AE0E-4478-A6B8-381BF36BB4A4}" type="presOf" srcId="{0A3C0635-090B-49F7-8AC0-43015A2E85D3}" destId="{AED1E6D4-251F-4D6B-AEEC-7FEEF3EB97A7}" srcOrd="1" destOrd="0" presId="urn:microsoft.com/office/officeart/2005/8/layout/hierarchy2"/>
    <dgm:cxn modelId="{868B23AB-371C-4A4E-A866-5A08D902A7FB}" type="presOf" srcId="{8BE5C2A4-4DFE-43F1-B0BC-2B235E3F8542}" destId="{1E6B0F80-E1CE-47EE-8B05-94CC169D1DC4}" srcOrd="0" destOrd="0" presId="urn:microsoft.com/office/officeart/2005/8/layout/hierarchy2"/>
    <dgm:cxn modelId="{789239BD-8497-415A-BBFA-F4877FAA3CD7}" type="presOf" srcId="{FC8F3247-2EA3-4C13-8B96-FB72881F8038}" destId="{9F51FEB4-32F5-43D6-9A9F-4CD937D938FD}" srcOrd="1" destOrd="0" presId="urn:microsoft.com/office/officeart/2005/8/layout/hierarchy2"/>
    <dgm:cxn modelId="{973B5DBE-5C33-4885-9096-4AABB2B1D736}" type="presOf" srcId="{7ECDDD2A-5CA9-4D1A-AF4D-5307444302B8}" destId="{78B1BA26-D6F5-436A-B29B-DC189135062C}" srcOrd="0" destOrd="0" presId="urn:microsoft.com/office/officeart/2005/8/layout/hierarchy2"/>
    <dgm:cxn modelId="{C469FCC6-5DB7-472D-9240-8F8EAFB153D0}" type="presOf" srcId="{853679B4-06A1-40D3-9254-D817C6FFC3B7}" destId="{322F4DF9-6822-4E3B-A9B0-BB62C3C75BB4}" srcOrd="1" destOrd="0" presId="urn:microsoft.com/office/officeart/2005/8/layout/hierarchy2"/>
    <dgm:cxn modelId="{C8B150D0-745B-4619-9EFF-DBA5D243BB6F}" srcId="{7ECDDD2A-5CA9-4D1A-AF4D-5307444302B8}" destId="{DF83D233-9745-44CE-AB80-85ABD1E7398D}" srcOrd="2" destOrd="0" parTransId="{FC8F3247-2EA3-4C13-8B96-FB72881F8038}" sibTransId="{9F92E182-1BBF-406C-BB0B-8A79AE6929EB}"/>
    <dgm:cxn modelId="{0F178FD3-FF83-40DF-996F-7613C53498CB}" type="presOf" srcId="{853679B4-06A1-40D3-9254-D817C6FFC3B7}" destId="{E534B2BD-3AF4-4400-930C-76038EA474BE}" srcOrd="0" destOrd="0" presId="urn:microsoft.com/office/officeart/2005/8/layout/hierarchy2"/>
    <dgm:cxn modelId="{FECFEAEB-1780-44A4-8094-B54FF785BEC9}" type="presOf" srcId="{8F159BAC-227E-497D-99A3-D0137CBB4000}" destId="{5C14B869-C70F-44C2-8224-8BC6A964130C}" srcOrd="0" destOrd="0" presId="urn:microsoft.com/office/officeart/2005/8/layout/hierarchy2"/>
    <dgm:cxn modelId="{706856BA-1E87-407D-91B4-5A770F6910DA}" type="presParOf" srcId="{25FCCAD3-88FE-4689-ABCE-673F93777545}" destId="{BBD14E05-1515-44FD-8EA9-287F578D52AE}" srcOrd="0" destOrd="0" presId="urn:microsoft.com/office/officeart/2005/8/layout/hierarchy2"/>
    <dgm:cxn modelId="{B86A82BA-C33A-4BE4-88A2-C8D579D7BC17}" type="presParOf" srcId="{BBD14E05-1515-44FD-8EA9-287F578D52AE}" destId="{78B1BA26-D6F5-436A-B29B-DC189135062C}" srcOrd="0" destOrd="0" presId="urn:microsoft.com/office/officeart/2005/8/layout/hierarchy2"/>
    <dgm:cxn modelId="{08F3ACFC-C8E1-4E4F-8F7E-59C3D290F267}" type="presParOf" srcId="{BBD14E05-1515-44FD-8EA9-287F578D52AE}" destId="{CFD4CB91-72B2-408F-ADB5-041E5D123F68}" srcOrd="1" destOrd="0" presId="urn:microsoft.com/office/officeart/2005/8/layout/hierarchy2"/>
    <dgm:cxn modelId="{A513B966-E65F-476E-BB70-6A58CB6A6CCA}" type="presParOf" srcId="{CFD4CB91-72B2-408F-ADB5-041E5D123F68}" destId="{E98D4596-2C23-4212-BECC-9A5AA0E2B0E0}" srcOrd="0" destOrd="0" presId="urn:microsoft.com/office/officeart/2005/8/layout/hierarchy2"/>
    <dgm:cxn modelId="{E206DEBD-C8A4-4D5B-879B-27E0E25FD9E7}" type="presParOf" srcId="{E98D4596-2C23-4212-BECC-9A5AA0E2B0E0}" destId="{EE0835E5-F47E-48AC-82D2-A49F2AEBCCC7}" srcOrd="0" destOrd="0" presId="urn:microsoft.com/office/officeart/2005/8/layout/hierarchy2"/>
    <dgm:cxn modelId="{20C4C258-D5E2-41D3-A949-3889E1483E62}" type="presParOf" srcId="{CFD4CB91-72B2-408F-ADB5-041E5D123F68}" destId="{2E6F5BD1-9216-4E27-B9A0-AAC63CF576B1}" srcOrd="1" destOrd="0" presId="urn:microsoft.com/office/officeart/2005/8/layout/hierarchy2"/>
    <dgm:cxn modelId="{D3DFC669-628D-43AE-A4FF-F65065034038}" type="presParOf" srcId="{2E6F5BD1-9216-4E27-B9A0-AAC63CF576B1}" destId="{7F47DA30-5904-4984-A3DA-19A99A833692}" srcOrd="0" destOrd="0" presId="urn:microsoft.com/office/officeart/2005/8/layout/hierarchy2"/>
    <dgm:cxn modelId="{12BD91BB-3F11-493A-9C6C-62F47E27D226}" type="presParOf" srcId="{2E6F5BD1-9216-4E27-B9A0-AAC63CF576B1}" destId="{2F650F34-0BB3-480B-9F27-A23AF27F218F}" srcOrd="1" destOrd="0" presId="urn:microsoft.com/office/officeart/2005/8/layout/hierarchy2"/>
    <dgm:cxn modelId="{0A7B8253-4B74-4507-9328-68A3AB18D195}" type="presParOf" srcId="{2F650F34-0BB3-480B-9F27-A23AF27F218F}" destId="{97CA0727-8A14-49C2-9E5B-133578A6FC35}" srcOrd="0" destOrd="0" presId="urn:microsoft.com/office/officeart/2005/8/layout/hierarchy2"/>
    <dgm:cxn modelId="{E9EA8DFE-4460-4640-BB01-76F5BCAECFA6}" type="presParOf" srcId="{97CA0727-8A14-49C2-9E5B-133578A6FC35}" destId="{AED1E6D4-251F-4D6B-AEEC-7FEEF3EB97A7}" srcOrd="0" destOrd="0" presId="urn:microsoft.com/office/officeart/2005/8/layout/hierarchy2"/>
    <dgm:cxn modelId="{03992CCA-B374-4DA8-83A3-AC7B36922423}" type="presParOf" srcId="{2F650F34-0BB3-480B-9F27-A23AF27F218F}" destId="{8D532C55-E1CC-4B3E-A291-CBEC906FF7E6}" srcOrd="1" destOrd="0" presId="urn:microsoft.com/office/officeart/2005/8/layout/hierarchy2"/>
    <dgm:cxn modelId="{6196B8B8-CFFA-4765-9B07-13A5E1074241}" type="presParOf" srcId="{8D532C55-E1CC-4B3E-A291-CBEC906FF7E6}" destId="{0314C57B-EF34-41DA-B6D3-D11EB1DEDFAE}" srcOrd="0" destOrd="0" presId="urn:microsoft.com/office/officeart/2005/8/layout/hierarchy2"/>
    <dgm:cxn modelId="{7B14F401-1C09-451D-A7F4-CCC00A0FFA2E}" type="presParOf" srcId="{8D532C55-E1CC-4B3E-A291-CBEC906FF7E6}" destId="{CBE9B1CF-E100-4C78-B50F-AAA44EA171B3}" srcOrd="1" destOrd="0" presId="urn:microsoft.com/office/officeart/2005/8/layout/hierarchy2"/>
    <dgm:cxn modelId="{BED21C39-819D-40B5-8EFD-CB506D94A6FF}" type="presParOf" srcId="{CFD4CB91-72B2-408F-ADB5-041E5D123F68}" destId="{5C14B869-C70F-44C2-8224-8BC6A964130C}" srcOrd="2" destOrd="0" presId="urn:microsoft.com/office/officeart/2005/8/layout/hierarchy2"/>
    <dgm:cxn modelId="{932F88DE-C5BE-46B4-B942-74D5CBD23E71}" type="presParOf" srcId="{5C14B869-C70F-44C2-8224-8BC6A964130C}" destId="{D69D65CC-0DC7-4A31-BEA3-AB10FC1E2A1E}" srcOrd="0" destOrd="0" presId="urn:microsoft.com/office/officeart/2005/8/layout/hierarchy2"/>
    <dgm:cxn modelId="{B1E0E8AF-86E3-4621-BDA0-535CCCBA0E19}" type="presParOf" srcId="{CFD4CB91-72B2-408F-ADB5-041E5D123F68}" destId="{11961658-0BB2-4F9A-9A81-893369A00B8A}" srcOrd="3" destOrd="0" presId="urn:microsoft.com/office/officeart/2005/8/layout/hierarchy2"/>
    <dgm:cxn modelId="{3CA3AF3C-AD0C-4D73-BE13-366F00843E4A}" type="presParOf" srcId="{11961658-0BB2-4F9A-9A81-893369A00B8A}" destId="{1E6B0F80-E1CE-47EE-8B05-94CC169D1DC4}" srcOrd="0" destOrd="0" presId="urn:microsoft.com/office/officeart/2005/8/layout/hierarchy2"/>
    <dgm:cxn modelId="{5655DDEA-E82E-4127-91EF-92A4971650F1}" type="presParOf" srcId="{11961658-0BB2-4F9A-9A81-893369A00B8A}" destId="{94374B65-AC29-4685-A1F2-1E05D8A23663}" srcOrd="1" destOrd="0" presId="urn:microsoft.com/office/officeart/2005/8/layout/hierarchy2"/>
    <dgm:cxn modelId="{9A416FAD-2B0B-4C08-94A0-CDBCAEED973D}" type="presParOf" srcId="{94374B65-AC29-4685-A1F2-1E05D8A23663}" destId="{E534B2BD-3AF4-4400-930C-76038EA474BE}" srcOrd="0" destOrd="0" presId="urn:microsoft.com/office/officeart/2005/8/layout/hierarchy2"/>
    <dgm:cxn modelId="{FC1843D0-DAAB-4D6B-B59B-343E99A0BAF3}" type="presParOf" srcId="{E534B2BD-3AF4-4400-930C-76038EA474BE}" destId="{322F4DF9-6822-4E3B-A9B0-BB62C3C75BB4}" srcOrd="0" destOrd="0" presId="urn:microsoft.com/office/officeart/2005/8/layout/hierarchy2"/>
    <dgm:cxn modelId="{23258334-2AE4-4318-97EF-8B464B02A76B}" type="presParOf" srcId="{94374B65-AC29-4685-A1F2-1E05D8A23663}" destId="{E3DDD11C-B8EA-4B2F-B18A-85C0AC918BB9}" srcOrd="1" destOrd="0" presId="urn:microsoft.com/office/officeart/2005/8/layout/hierarchy2"/>
    <dgm:cxn modelId="{6F0AD52A-B7F3-4282-B0DB-A3EEE83D8F9C}" type="presParOf" srcId="{E3DDD11C-B8EA-4B2F-B18A-85C0AC918BB9}" destId="{D1C0CE00-458F-4218-A4CB-BF9DBC6332DB}" srcOrd="0" destOrd="0" presId="urn:microsoft.com/office/officeart/2005/8/layout/hierarchy2"/>
    <dgm:cxn modelId="{2BF18E88-BDD2-4577-AF05-D2193FEF7692}" type="presParOf" srcId="{E3DDD11C-B8EA-4B2F-B18A-85C0AC918BB9}" destId="{F10CCABB-63A2-4C06-9F5D-4869120D0B65}" srcOrd="1" destOrd="0" presId="urn:microsoft.com/office/officeart/2005/8/layout/hierarchy2"/>
    <dgm:cxn modelId="{81C78BAE-853C-45D5-878E-A5C666B370C4}" type="presParOf" srcId="{CFD4CB91-72B2-408F-ADB5-041E5D123F68}" destId="{D562CA92-51E8-47CF-83C9-898A772ECE61}" srcOrd="4" destOrd="0" presId="urn:microsoft.com/office/officeart/2005/8/layout/hierarchy2"/>
    <dgm:cxn modelId="{9B086EE3-9639-4B34-80FA-9CDC7ECCDE30}" type="presParOf" srcId="{D562CA92-51E8-47CF-83C9-898A772ECE61}" destId="{9F51FEB4-32F5-43D6-9A9F-4CD937D938FD}" srcOrd="0" destOrd="0" presId="urn:microsoft.com/office/officeart/2005/8/layout/hierarchy2"/>
    <dgm:cxn modelId="{D2D5457D-E809-4293-A964-2B8F3B349D3D}" type="presParOf" srcId="{CFD4CB91-72B2-408F-ADB5-041E5D123F68}" destId="{22E95F31-F730-4106-8F39-4B489FF04D4D}" srcOrd="5" destOrd="0" presId="urn:microsoft.com/office/officeart/2005/8/layout/hierarchy2"/>
    <dgm:cxn modelId="{12D8C91F-F524-48BF-98C0-D3394760E331}" type="presParOf" srcId="{22E95F31-F730-4106-8F39-4B489FF04D4D}" destId="{4250CF98-0574-4EC6-874B-A8ED6651D19E}" srcOrd="0" destOrd="0" presId="urn:microsoft.com/office/officeart/2005/8/layout/hierarchy2"/>
    <dgm:cxn modelId="{904B696E-ED8C-4C74-B4CC-F28D66CF476B}" type="presParOf" srcId="{22E95F31-F730-4106-8F39-4B489FF04D4D}" destId="{24FE8EC3-AEC6-4162-9B33-F155011E51E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1BA26-D6F5-436A-B29B-DC189135062C}">
      <dsp:nvSpPr>
        <dsp:cNvPr id="0" name=""/>
        <dsp:cNvSpPr/>
      </dsp:nvSpPr>
      <dsp:spPr>
        <a:xfrm>
          <a:off x="2116" y="2174875"/>
          <a:ext cx="2137833" cy="1068916"/>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Instructions</a:t>
          </a:r>
        </a:p>
      </dsp:txBody>
      <dsp:txXfrm>
        <a:off x="33423" y="2206182"/>
        <a:ext cx="2075219" cy="1006302"/>
      </dsp:txXfrm>
    </dsp:sp>
    <dsp:sp modelId="{E98D4596-2C23-4212-BECC-9A5AA0E2B0E0}">
      <dsp:nvSpPr>
        <dsp:cNvPr id="0" name=""/>
        <dsp:cNvSpPr/>
      </dsp:nvSpPr>
      <dsp:spPr>
        <a:xfrm rot="18289469">
          <a:off x="1818797" y="2076952"/>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2057270"/>
        <a:ext cx="74871" cy="74871"/>
      </dsp:txXfrm>
    </dsp:sp>
    <dsp:sp modelId="{7F47DA30-5904-4984-A3DA-19A99A833692}">
      <dsp:nvSpPr>
        <dsp:cNvPr id="0" name=""/>
        <dsp:cNvSpPr/>
      </dsp:nvSpPr>
      <dsp:spPr>
        <a:xfrm>
          <a:off x="2995083" y="945620"/>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'unsafe-inline'</a:t>
          </a:r>
        </a:p>
      </dsp:txBody>
      <dsp:txXfrm>
        <a:off x="3026390" y="976927"/>
        <a:ext cx="2075219" cy="1006302"/>
      </dsp:txXfrm>
    </dsp:sp>
    <dsp:sp modelId="{97CA0727-8A14-49C2-9E5B-133578A6FC35}">
      <dsp:nvSpPr>
        <dsp:cNvPr id="0" name=""/>
        <dsp:cNvSpPr/>
      </dsp:nvSpPr>
      <dsp:spPr>
        <a:xfrm>
          <a:off x="5132916" y="1462325"/>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1458700"/>
        <a:ext cx="42756" cy="42756"/>
      </dsp:txXfrm>
    </dsp:sp>
    <dsp:sp modelId="{0314C57B-EF34-41DA-B6D3-D11EB1DEDFAE}">
      <dsp:nvSpPr>
        <dsp:cNvPr id="0" name=""/>
        <dsp:cNvSpPr/>
      </dsp:nvSpPr>
      <dsp:spPr>
        <a:xfrm>
          <a:off x="5988050" y="945620"/>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inline resources.</a:t>
          </a:r>
        </a:p>
      </dsp:txBody>
      <dsp:txXfrm>
        <a:off x="6019357" y="976927"/>
        <a:ext cx="2075219" cy="1006302"/>
      </dsp:txXfrm>
    </dsp:sp>
    <dsp:sp modelId="{5C14B869-C70F-44C2-8224-8BC6A964130C}">
      <dsp:nvSpPr>
        <dsp:cNvPr id="0" name=""/>
        <dsp:cNvSpPr/>
      </dsp:nvSpPr>
      <dsp:spPr>
        <a:xfrm>
          <a:off x="2139949" y="2691579"/>
          <a:ext cx="855133" cy="35507"/>
        </a:xfrm>
        <a:custGeom>
          <a:avLst/>
          <a:gdLst/>
          <a:ahLst/>
          <a:cxnLst/>
          <a:rect l="0" t="0" r="0" b="0"/>
          <a:pathLst>
            <a:path>
              <a:moveTo>
                <a:pt x="0" y="17753"/>
              </a:moveTo>
              <a:lnTo>
                <a:pt x="855133"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6138" y="2687955"/>
        <a:ext cx="42756" cy="42756"/>
      </dsp:txXfrm>
    </dsp:sp>
    <dsp:sp modelId="{1E6B0F80-E1CE-47EE-8B05-94CC169D1DC4}">
      <dsp:nvSpPr>
        <dsp:cNvPr id="0" name=""/>
        <dsp:cNvSpPr/>
      </dsp:nvSpPr>
      <dsp:spPr>
        <a:xfrm>
          <a:off x="2995083" y="2174875"/>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'unsafe-eval'</a:t>
          </a:r>
        </a:p>
      </dsp:txBody>
      <dsp:txXfrm>
        <a:off x="3026390" y="2206182"/>
        <a:ext cx="2075219" cy="1006302"/>
      </dsp:txXfrm>
    </dsp:sp>
    <dsp:sp modelId="{E534B2BD-3AF4-4400-930C-76038EA474BE}">
      <dsp:nvSpPr>
        <dsp:cNvPr id="0" name=""/>
        <dsp:cNvSpPr/>
      </dsp:nvSpPr>
      <dsp:spPr>
        <a:xfrm>
          <a:off x="5132916" y="2691579"/>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2687955"/>
        <a:ext cx="42756" cy="42756"/>
      </dsp:txXfrm>
    </dsp:sp>
    <dsp:sp modelId="{D1C0CE00-458F-4218-A4CB-BF9DBC6332DB}">
      <dsp:nvSpPr>
        <dsp:cNvPr id="0" name=""/>
        <dsp:cNvSpPr/>
      </dsp:nvSpPr>
      <dsp:spPr>
        <a:xfrm>
          <a:off x="5988050" y="2174875"/>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dynamic code evaluation such as eval, </a:t>
          </a:r>
          <a:r>
            <a:rPr lang="en-US" sz="1500" kern="1200" dirty="0" err="1"/>
            <a:t>setTimeout</a:t>
          </a:r>
          <a:r>
            <a:rPr lang="en-US" sz="1500" kern="1200" dirty="0"/>
            <a:t>(), and </a:t>
          </a:r>
          <a:r>
            <a:rPr lang="en-US" sz="1500" kern="1200" dirty="0" err="1"/>
            <a:t>window.execScript</a:t>
          </a:r>
          <a:r>
            <a:rPr lang="en-US" sz="1500" kern="1200" dirty="0"/>
            <a:t>.</a:t>
          </a:r>
        </a:p>
      </dsp:txBody>
      <dsp:txXfrm>
        <a:off x="6019357" y="2206182"/>
        <a:ext cx="2075219" cy="1006302"/>
      </dsp:txXfrm>
    </dsp:sp>
    <dsp:sp modelId="{D562CA92-51E8-47CF-83C9-898A772ECE61}">
      <dsp:nvSpPr>
        <dsp:cNvPr id="0" name=""/>
        <dsp:cNvSpPr/>
      </dsp:nvSpPr>
      <dsp:spPr>
        <a:xfrm rot="3310531">
          <a:off x="1818797" y="3306206"/>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3286524"/>
        <a:ext cx="74871" cy="74871"/>
      </dsp:txXfrm>
    </dsp:sp>
    <dsp:sp modelId="{4250CF98-0574-4EC6-874B-A8ED6651D19E}">
      <dsp:nvSpPr>
        <dsp:cNvPr id="0" name=""/>
        <dsp:cNvSpPr/>
      </dsp:nvSpPr>
      <dsp:spPr>
        <a:xfrm>
          <a:off x="2995083" y="3404129"/>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t>
          </a:r>
        </a:p>
      </dsp:txBody>
      <dsp:txXfrm>
        <a:off x="3026390"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ighettod.eu/" TargetMode="External"/><Relationship Id="rId2" Type="http://schemas.openxmlformats.org/officeDocument/2006/relationships/hyperlink" Target="https://github.com/righettod/voxxeddays-lux-2024" TargetMode="External"/><Relationship Id="rId1" Type="http://schemas.openxmlformats.org/officeDocument/2006/relationships/slideLayout" Target="../slideLayouts/slideLayout1.xml"/><Relationship Id="rId4" Type="http://schemas.openxmlformats.org/officeDocument/2006/relationships/hyperlink" Target="https://twitter.com/righettod"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developer.mozilla.org/en-US/docs/Web/HTTP/Headers/Content-Security-Policy#values"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to" TargetMode="External"/><Relationship Id="rId2" Type="http://schemas.openxmlformats.org/officeDocument/2006/relationships/hyperlink" Target="https://developer.mozilla.org/en-US/docs/Web/HTTP/Headers/Content-Security-Policy-Report-Only"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eveloper.mozilla.org/en-US/docs/Web/HTTP/Headers/Content-Security-Policy-Report-Only#violation_report_syntax" TargetMode="External"/><Relationship Id="rId1" Type="http://schemas.openxmlformats.org/officeDocument/2006/relationships/slideLayout" Target="../slideLayouts/slideLayout9.xml"/><Relationship Id="rId6" Type="http://schemas.openxmlformats.org/officeDocument/2006/relationships/hyperlink" Target="https://github.com/righettod/toolbox-pentest-web/blob/master/scripts/generate-deep-json.py" TargetMode="External"/><Relationship Id="rId5" Type="http://schemas.openxmlformats.org/officeDocument/2006/relationships/hyperlink" Target="https://www.invicti.com/learn/json-injection/" TargetMode="Externa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ief_information_security_officer" TargetMode="External"/><Relationship Id="rId2" Type="http://schemas.openxmlformats.org/officeDocument/2006/relationships/hyperlink" Target="https://www.scrum.org/resources/what-is-a-product-owner"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HTTP/CSP" TargetMode="External"/><Relationship Id="rId2" Type="http://schemas.openxmlformats.org/officeDocument/2006/relationships/hyperlink" Target="https://owasp.org/www-project-secure-headers/"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eveloper.mozilla.org/en-US/docs/Web/HTTP/Headers/Content-Security-Policy#directives"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eveloper.mozilla.org/en-US/docs/Web/HTTP/Headers/Content-Security-Policy#value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2600" y="4434840"/>
            <a:ext cx="10875211" cy="1122202"/>
          </a:xfrm>
        </p:spPr>
        <p:txBody>
          <a:bodyPr/>
          <a:lstStyle/>
          <a:p>
            <a:r>
              <a:rPr lang="en-US" dirty="0"/>
              <a:t>💖How the </a:t>
            </a:r>
            <a:r>
              <a:rPr lang="en-US" b="1" dirty="0"/>
              <a:t>Content-Security-Policy</a:t>
            </a:r>
            <a:r>
              <a:rPr lang="en-US" dirty="0"/>
              <a:t> HTTP Response Header Can Save Your Date Night.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108374" y="5629222"/>
            <a:ext cx="10305626" cy="1122201"/>
          </a:xfrm>
        </p:spPr>
        <p:txBody>
          <a:bodyPr/>
          <a:lstStyle/>
          <a:p>
            <a:r>
              <a:rPr lang="en-US"/>
              <a:t>📦</a:t>
            </a:r>
            <a:r>
              <a:rPr lang="en-US">
                <a:hlinkClick r:id="rId2"/>
              </a:rPr>
              <a:t>github.com/righettod/voxxeddays-lux-2024</a:t>
            </a:r>
            <a:endParaRPr lang="en-US" dirty="0"/>
          </a:p>
          <a:p>
            <a:r>
              <a:rPr lang="en-US" dirty="0"/>
              <a:t>🌏</a:t>
            </a:r>
            <a:r>
              <a:rPr lang="en-US" dirty="0">
                <a:hlinkClick r:id="rId3"/>
              </a:rPr>
              <a:t>righettod.eu</a:t>
            </a:r>
            <a:endParaRPr lang="en-US" dirty="0"/>
          </a:p>
          <a:p>
            <a:r>
              <a:rPr lang="en-US" dirty="0"/>
              <a:t>📡</a:t>
            </a:r>
            <a:r>
              <a:rPr lang="en-US" dirty="0">
                <a:hlinkClick r:id="rId4"/>
              </a:rPr>
              <a:t>@righettod </a:t>
            </a:r>
            <a:endParaRPr lang="en-US" dirty="0"/>
          </a:p>
        </p:txBody>
      </p:sp>
      <p:sp>
        <p:nvSpPr>
          <p:cNvPr id="4" name="Title 1">
            <a:extLst>
              <a:ext uri="{FF2B5EF4-FFF2-40B4-BE49-F238E27FC236}">
                <a16:creationId xmlns:a16="http://schemas.microsoft.com/office/drawing/2014/main" id="{802817E0-E25F-9433-C710-0C8E31B25861}"/>
              </a:ext>
            </a:extLst>
          </p:cNvPr>
          <p:cNvSpPr txBox="1">
            <a:spLocks/>
          </p:cNvSpPr>
          <p:nvPr/>
        </p:nvSpPr>
        <p:spPr>
          <a:xfrm>
            <a:off x="482600" y="2302933"/>
            <a:ext cx="11531600" cy="17978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a:t>💖</a:t>
            </a:r>
            <a:r>
              <a:rPr lang="fr-FR" dirty="0"/>
              <a:t>Comment l’entête de réponse HTTP </a:t>
            </a:r>
            <a:r>
              <a:rPr lang="fr-FR" b="1" dirty="0"/>
              <a:t>Content-Security-Policy</a:t>
            </a:r>
            <a:r>
              <a:rPr lang="fr-FR" dirty="0"/>
              <a:t> peut sauver votre soirée en amoureux.</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graphicFrame>
        <p:nvGraphicFramePr>
          <p:cNvPr id="8" name="Diagram 7">
            <a:extLst>
              <a:ext uri="{FF2B5EF4-FFF2-40B4-BE49-F238E27FC236}">
                <a16:creationId xmlns:a16="http://schemas.microsoft.com/office/drawing/2014/main" id="{CCC07450-2D35-0747-EE5F-A3E3F1D2FF5C}"/>
              </a:ext>
            </a:extLst>
          </p:cNvPr>
          <p:cNvGraphicFramePr/>
          <p:nvPr>
            <p:extLst>
              <p:ext uri="{D42A27DB-BD31-4B8C-83A1-F6EECF244321}">
                <p14:modId xmlns:p14="http://schemas.microsoft.com/office/powerpoint/2010/main" val="403637108"/>
              </p:ext>
            </p:extLst>
          </p:nvPr>
        </p:nvGraphicFramePr>
        <p:xfrm>
          <a:off x="1845733" y="18743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835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7">
                  <a:extLst>
                    <a:ext uri="{A12FA001-AC4F-418D-AE19-62706E023703}">
                      <ahyp:hlinkClr xmlns:ahyp="http://schemas.microsoft.com/office/drawing/2018/hyperlinkcolor" val="tx"/>
                    </a:ext>
                  </a:extLst>
                </a:hlinkClick>
              </a:rPr>
              <a:t>source location patterns</a:t>
            </a:r>
            <a:r>
              <a:rPr lang="en-US" sz="2400" b="1" noProof="1">
                <a:solidFill>
                  <a:srgbClr val="7030A0"/>
                </a:solidFill>
              </a:rPr>
              <a:t> </a:t>
            </a:r>
            <a:r>
              <a:rPr lang="en-US" sz="2400" noProof="1"/>
              <a:t>or/and an </a:t>
            </a:r>
            <a:r>
              <a:rPr lang="en-US" sz="2400" b="1" noProof="1">
                <a:solidFill>
                  <a:srgbClr val="7030A0"/>
                </a:solidFill>
                <a:hlinkClick r:id="rId7">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spTree>
    <p:extLst>
      <p:ext uri="{BB962C8B-B14F-4D97-AF65-F5344CB8AC3E}">
        <p14:creationId xmlns:p14="http://schemas.microsoft.com/office/powerpoint/2010/main" val="144695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983692"/>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header use the following format: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collection of directives specified represent the </a:t>
            </a:r>
            <a:r>
              <a:rPr lang="en-US" sz="2400" b="1" noProof="1">
                <a:solidFill>
                  <a:schemeClr val="accent5"/>
                </a:solidFill>
              </a:rPr>
              <a:t>policy</a:t>
            </a:r>
            <a:r>
              <a:rPr lang="en-US" sz="2400" noProof="1"/>
              <a:t> defined by the CSP.</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policy is, in fact, the value of the CSP header.</a:t>
            </a:r>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0" y="2242212"/>
            <a:ext cx="11959757"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dirty="0">
                <a:solidFill>
                  <a:schemeClr val="accent6"/>
                </a:solidFill>
                <a:latin typeface="Consolas" panose="020B0609020204030204" pitchFamily="49" charset="0"/>
              </a:rPr>
              <a:t>[DIRECTIVE 1]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2]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N] </a:t>
            </a:r>
            <a:r>
              <a:rPr lang="en-US" sz="2400" dirty="0">
                <a:solidFill>
                  <a:srgbClr val="7030A0"/>
                </a:solidFill>
                <a:latin typeface="Consolas" panose="020B0609020204030204" pitchFamily="49" charset="0"/>
              </a:rPr>
              <a:t>[ALLOWED SOURCES OR INSTRUCTIONS]</a:t>
            </a:r>
          </a:p>
        </p:txBody>
      </p:sp>
    </p:spTree>
    <p:extLst>
      <p:ext uri="{BB962C8B-B14F-4D97-AF65-F5344CB8AC3E}">
        <p14:creationId xmlns:p14="http://schemas.microsoft.com/office/powerpoint/2010/main" val="153157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1749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Example of a simple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1" y="2242212"/>
            <a:ext cx="7431296" cy="1938992"/>
          </a:xfrm>
          <a:prstGeom prst="rect">
            <a:avLst/>
          </a:prstGeom>
          <a:noFill/>
        </p:spPr>
        <p:txBody>
          <a:bodyPr wrap="square" rtlCol="0">
            <a:spAutoFit/>
          </a:bodyPr>
          <a:lstStyle/>
          <a:p>
            <a:r>
              <a:rPr lang="en-US" sz="2400" b="1" dirty="0">
                <a:latin typeface="Consolas" panose="020B0609020204030204" pitchFamily="49" charset="0"/>
              </a:rPr>
              <a:t>Content-Security-Policy:</a:t>
            </a:r>
          </a:p>
          <a:p>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'unsafe-inline’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err="1">
                <a:solidFill>
                  <a:schemeClr val="accent6"/>
                </a:solidFill>
                <a:latin typeface="Consolas" panose="020B0609020204030204" pitchFamily="49" charset="0"/>
              </a:rPr>
              <a:t>img-src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9" name="Rectangle: Diagonal Corners Rounded 8">
            <a:extLst>
              <a:ext uri="{FF2B5EF4-FFF2-40B4-BE49-F238E27FC236}">
                <a16:creationId xmlns:a16="http://schemas.microsoft.com/office/drawing/2014/main" id="{D54923F6-5C62-4F85-5C5E-09174AD091A1}"/>
              </a:ext>
            </a:extLst>
          </p:cNvPr>
          <p:cNvSpPr/>
          <p:nvPr/>
        </p:nvSpPr>
        <p:spPr>
          <a:xfrm>
            <a:off x="7605478" y="1028699"/>
            <a:ext cx="4470399" cy="65087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 default, resources can only be loaded from the current domain + protocol + port.</a:t>
            </a:r>
          </a:p>
        </p:txBody>
      </p:sp>
      <p:sp>
        <p:nvSpPr>
          <p:cNvPr id="10" name="Rectangle: Diagonal Corners Rounded 9">
            <a:extLst>
              <a:ext uri="{FF2B5EF4-FFF2-40B4-BE49-F238E27FC236}">
                <a16:creationId xmlns:a16="http://schemas.microsoft.com/office/drawing/2014/main" id="{F369121F-9097-9ECA-9F0B-A8F2BEADB315}"/>
              </a:ext>
            </a:extLst>
          </p:cNvPr>
          <p:cNvSpPr/>
          <p:nvPr/>
        </p:nvSpPr>
        <p:spPr>
          <a:xfrm>
            <a:off x="7605477" y="1843614"/>
            <a:ext cx="4470400" cy="79719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Scripts can only be loaded from the current domain + protocol + port and inline scripting is allowed.</a:t>
            </a:r>
          </a:p>
        </p:txBody>
      </p:sp>
      <p:sp>
        <p:nvSpPr>
          <p:cNvPr id="11" name="Rectangle: Diagonal Corners Rounded 10">
            <a:extLst>
              <a:ext uri="{FF2B5EF4-FFF2-40B4-BE49-F238E27FC236}">
                <a16:creationId xmlns:a16="http://schemas.microsoft.com/office/drawing/2014/main" id="{A7D19E2F-A42D-73E6-F1D7-2B057D3029A3}"/>
              </a:ext>
            </a:extLst>
          </p:cNvPr>
          <p:cNvSpPr/>
          <p:nvPr/>
        </p:nvSpPr>
        <p:spPr>
          <a:xfrm>
            <a:off x="7576448" y="3831824"/>
            <a:ext cx="4470400" cy="86293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Fonts can only be loaded from the current domain + protocol + port and fonts.google.com via HTTPS.</a:t>
            </a:r>
          </a:p>
        </p:txBody>
      </p:sp>
      <p:sp>
        <p:nvSpPr>
          <p:cNvPr id="12" name="Rectangle: Diagonal Corners Rounded 11">
            <a:extLst>
              <a:ext uri="{FF2B5EF4-FFF2-40B4-BE49-F238E27FC236}">
                <a16:creationId xmlns:a16="http://schemas.microsoft.com/office/drawing/2014/main" id="{5610DDCF-7ED4-E8BD-CA50-E3004EA8C91D}"/>
              </a:ext>
            </a:extLst>
          </p:cNvPr>
          <p:cNvSpPr/>
          <p:nvPr/>
        </p:nvSpPr>
        <p:spPr>
          <a:xfrm>
            <a:off x="7605477" y="2804849"/>
            <a:ext cx="4470400" cy="86293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Images can only be loaded from the current domain + protocol + port  and flowers.com via HTTP.</a:t>
            </a:r>
          </a:p>
        </p:txBody>
      </p:sp>
      <p:sp>
        <p:nvSpPr>
          <p:cNvPr id="14" name="Rectangle 13">
            <a:extLst>
              <a:ext uri="{FF2B5EF4-FFF2-40B4-BE49-F238E27FC236}">
                <a16:creationId xmlns:a16="http://schemas.microsoft.com/office/drawing/2014/main" id="{468A1EF0-1174-73DD-C49F-D104FD45242B}"/>
              </a:ext>
            </a:extLst>
          </p:cNvPr>
          <p:cNvSpPr/>
          <p:nvPr/>
        </p:nvSpPr>
        <p:spPr>
          <a:xfrm>
            <a:off x="62910" y="2640810"/>
            <a:ext cx="6981356" cy="347923"/>
          </a:xfrm>
          <a:prstGeom prst="rect">
            <a:avLst/>
          </a:prstGeom>
          <a:noFill/>
          <a:ln w="254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96B5BD-3B9F-F8E4-A74E-A5A34C5AABE4}"/>
              </a:ext>
            </a:extLst>
          </p:cNvPr>
          <p:cNvSpPr/>
          <p:nvPr/>
        </p:nvSpPr>
        <p:spPr>
          <a:xfrm>
            <a:off x="62910" y="3033116"/>
            <a:ext cx="6981357" cy="347923"/>
          </a:xfrm>
          <a:prstGeom prst="rect">
            <a:avLst/>
          </a:prstGeom>
          <a:noFill/>
          <a:ln w="254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8C1E16-D56D-A9C9-7FE3-AA00E07F8236}"/>
              </a:ext>
            </a:extLst>
          </p:cNvPr>
          <p:cNvSpPr/>
          <p:nvPr/>
        </p:nvSpPr>
        <p:spPr>
          <a:xfrm>
            <a:off x="62909" y="3431714"/>
            <a:ext cx="6981357" cy="347923"/>
          </a:xfrm>
          <a:prstGeom prst="rect">
            <a:avLst/>
          </a:prstGeom>
          <a:noFill/>
          <a:ln w="25400">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70BD9B-5205-689C-0406-AAAD4F98A374}"/>
              </a:ext>
            </a:extLst>
          </p:cNvPr>
          <p:cNvSpPr/>
          <p:nvPr/>
        </p:nvSpPr>
        <p:spPr>
          <a:xfrm>
            <a:off x="62908" y="3806459"/>
            <a:ext cx="6981359" cy="347923"/>
          </a:xfrm>
          <a:prstGeom prst="rect">
            <a:avLst/>
          </a:prstGeom>
          <a:noFill/>
          <a:ln w="254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artoon of a person holding a pointer&#10;&#10;Description automatically generated">
            <a:extLst>
              <a:ext uri="{FF2B5EF4-FFF2-40B4-BE49-F238E27FC236}">
                <a16:creationId xmlns:a16="http://schemas.microsoft.com/office/drawing/2014/main" id="{11D712B5-C4F8-04DF-564F-617AEC3A0A31}"/>
              </a:ext>
            </a:extLst>
          </p:cNvPr>
          <p:cNvPicPr>
            <a:picLocks noChangeAspect="1"/>
          </p:cNvPicPr>
          <p:nvPr/>
        </p:nvPicPr>
        <p:blipFill>
          <a:blip r:embed="rId2"/>
          <a:stretch>
            <a:fillRect/>
          </a:stretch>
        </p:blipFill>
        <p:spPr>
          <a:xfrm>
            <a:off x="11492478" y="53328"/>
            <a:ext cx="583399" cy="684726"/>
          </a:xfrm>
          <a:prstGeom prst="rect">
            <a:avLst/>
          </a:prstGeom>
        </p:spPr>
      </p:pic>
    </p:spTree>
    <p:extLst>
      <p:ext uri="{BB962C8B-B14F-4D97-AF65-F5344CB8AC3E}">
        <p14:creationId xmlns:p14="http://schemas.microsoft.com/office/powerpoint/2010/main" val="41591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define, a </a:t>
            </a:r>
            <a:r>
              <a:rPr lang="en-US" sz="2400" noProof="1">
                <a:solidFill>
                  <a:schemeClr val="accent6"/>
                </a:solidFill>
              </a:rPr>
              <a:t>default directive</a:t>
            </a:r>
            <a:r>
              <a:rPr lang="en-US" sz="2400" noProof="1"/>
              <a:t>, that the browser used to identify allowed sources if certain directives are not defined in the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directive is named </a:t>
            </a:r>
            <a:r>
              <a:rPr lang="en-US" sz="2400" b="1" noProof="1">
                <a:solidFill>
                  <a:schemeClr val="accent6"/>
                </a:solidFill>
              </a:rPr>
              <a:t>default-src</a:t>
            </a:r>
          </a:p>
          <a:p>
            <a:pPr marL="285750" indent="-285750">
              <a:buFont typeface="Arial" panose="020B0604020202020204" pitchFamily="34" charset="0"/>
              <a:buChar char="•"/>
            </a:pPr>
            <a:endParaRPr lang="en-US" sz="2400" b="1" noProof="1">
              <a:solidFill>
                <a:schemeClr val="accent6"/>
              </a:solidFill>
            </a:endParaRPr>
          </a:p>
          <a:p>
            <a:pPr marL="285750" indent="-285750">
              <a:buFont typeface="Arial" panose="020B0604020202020204" pitchFamily="34" charset="0"/>
              <a:buChar char="•"/>
            </a:pPr>
            <a:r>
              <a:rPr lang="en-US" sz="2400" noProof="1"/>
              <a:t>Example based on our previous CSP sample: </a:t>
            </a:r>
            <a:r>
              <a:rPr lang="en-US" sz="2400" i="1" noProof="1"/>
              <a:t>All media (audio/video) will only be loaded from the current domain + protocol + port because the directive </a:t>
            </a:r>
            <a:r>
              <a:rPr lang="en-US" sz="2400" b="1" i="1" noProof="1">
                <a:solidFill>
                  <a:schemeClr val="accent6"/>
                </a:solidFill>
              </a:rPr>
              <a:t>media-src</a:t>
            </a:r>
            <a:r>
              <a:rPr lang="en-US" sz="2400" i="1" noProof="1"/>
              <a:t> is not defined</a:t>
            </a:r>
          </a:p>
        </p:txBody>
      </p:sp>
      <p:sp>
        <p:nvSpPr>
          <p:cNvPr id="6" name="TextBox 5">
            <a:extLst>
              <a:ext uri="{FF2B5EF4-FFF2-40B4-BE49-F238E27FC236}">
                <a16:creationId xmlns:a16="http://schemas.microsoft.com/office/drawing/2014/main" id="{ADCB44BA-722F-37E9-E50B-247546600B21}"/>
              </a:ext>
            </a:extLst>
          </p:cNvPr>
          <p:cNvSpPr txBox="1"/>
          <p:nvPr/>
        </p:nvSpPr>
        <p:spPr>
          <a:xfrm>
            <a:off x="142727" y="5445035"/>
            <a:ext cx="11906545"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b="1" dirty="0">
                <a:solidFill>
                  <a:schemeClr val="accent6"/>
                </a:solidFill>
                <a:latin typeface="Consolas" panose="020B0609020204030204" pitchFamily="49" charset="0"/>
              </a:rPr>
              <a:t>default-</a:t>
            </a:r>
            <a:r>
              <a:rPr lang="en-US" sz="2400" b="1" dirty="0" err="1">
                <a:solidFill>
                  <a:schemeClr val="accent6"/>
                </a:solidFill>
                <a:latin typeface="Consolas" panose="020B0609020204030204" pitchFamily="49" charset="0"/>
              </a:rPr>
              <a:t>src</a:t>
            </a:r>
            <a:r>
              <a:rPr lang="en-US" sz="2400" b="1" dirty="0">
                <a:latin typeface="Consolas" panose="020B0609020204030204" pitchFamily="49" charset="0"/>
              </a:rPr>
              <a:t> </a:t>
            </a:r>
            <a:r>
              <a:rPr lang="en-US" sz="2400" b="1"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dirty="0" err="1">
                <a:solidFill>
                  <a:schemeClr val="accent6"/>
                </a:solidFill>
                <a:latin typeface="Consolas" panose="020B0609020204030204" pitchFamily="49" charset="0"/>
              </a:rPr>
              <a:t>img-src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3" name="Rectangle 2">
            <a:extLst>
              <a:ext uri="{FF2B5EF4-FFF2-40B4-BE49-F238E27FC236}">
                <a16:creationId xmlns:a16="http://schemas.microsoft.com/office/drawing/2014/main" id="{0B4E8C93-457E-5F52-9D98-07FF32B81CAF}"/>
              </a:ext>
            </a:extLst>
          </p:cNvPr>
          <p:cNvSpPr/>
          <p:nvPr/>
        </p:nvSpPr>
        <p:spPr>
          <a:xfrm>
            <a:off x="4368800" y="5445035"/>
            <a:ext cx="3132666"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9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not block the loading of a resource if a directive related to such resources is not respected but instead, send a violation notification to a web endpoint.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simple way to achieve this is to use the header </a:t>
            </a:r>
            <a:r>
              <a:rPr lang="en-US" sz="2400" noProof="1">
                <a:hlinkClick r:id="rId2"/>
              </a:rPr>
              <a:t>Content-Security-Policy-Report-Only</a:t>
            </a:r>
            <a:r>
              <a:rPr lang="en-US" sz="2400" noProof="1"/>
              <a:t> instead of </a:t>
            </a:r>
            <a:r>
              <a:rPr lang="en-US" sz="2400" noProof="1">
                <a:hlinkClick r:id="rId2"/>
              </a:rPr>
              <a:t>Content-Security-Policy</a:t>
            </a:r>
            <a:r>
              <a:rPr lang="en-US" sz="2400" noProof="1"/>
              <a:t> .</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header use the same format that the CSP but with the addition of the </a:t>
            </a:r>
            <a:r>
              <a:rPr lang="en-US" sz="2400" b="1" noProof="1">
                <a:solidFill>
                  <a:schemeClr val="accent6"/>
                </a:solidFill>
                <a:hlinkClick r:id="rId3">
                  <a:extLst>
                    <a:ext uri="{A12FA001-AC4F-418D-AE19-62706E023703}">
                      <ahyp:hlinkClr xmlns:ahyp="http://schemas.microsoft.com/office/drawing/2018/hyperlinkcolor" val="tx"/>
                    </a:ext>
                  </a:extLst>
                </a:hlinkClick>
              </a:rPr>
              <a:t>report-to directive</a:t>
            </a:r>
            <a:r>
              <a:rPr lang="en-US" sz="2400" noProof="1"/>
              <a:t> to indicate where the violation report must be sent:</a:t>
            </a:r>
          </a:p>
        </p:txBody>
      </p:sp>
      <p:sp>
        <p:nvSpPr>
          <p:cNvPr id="4" name="TextBox 3">
            <a:extLst>
              <a:ext uri="{FF2B5EF4-FFF2-40B4-BE49-F238E27FC236}">
                <a16:creationId xmlns:a16="http://schemas.microsoft.com/office/drawing/2014/main" id="{34512A2E-063B-3063-57E9-218D2853D0D8}"/>
              </a:ext>
            </a:extLst>
          </p:cNvPr>
          <p:cNvSpPr txBox="1"/>
          <p:nvPr/>
        </p:nvSpPr>
        <p:spPr>
          <a:xfrm>
            <a:off x="142727" y="5819143"/>
            <a:ext cx="11906545" cy="830997"/>
          </a:xfrm>
          <a:prstGeom prst="rect">
            <a:avLst/>
          </a:prstGeom>
          <a:noFill/>
        </p:spPr>
        <p:txBody>
          <a:bodyPr wrap="square" rtlCol="0">
            <a:spAutoFit/>
          </a:bodyPr>
          <a:lstStyle/>
          <a:p>
            <a:r>
              <a:rPr lang="en-US" sz="2400" b="1" dirty="0">
                <a:latin typeface="Consolas" panose="020B0609020204030204" pitchFamily="49" charset="0"/>
              </a:rPr>
              <a:t>Content-Security-Policy-Report-Only: </a:t>
            </a:r>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b="1" dirty="0">
                <a:solidFill>
                  <a:schemeClr val="accent6"/>
                </a:solidFill>
                <a:latin typeface="Consolas" panose="020B0609020204030204" pitchFamily="49" charset="0"/>
              </a:rPr>
              <a:t>report-to</a:t>
            </a:r>
            <a:r>
              <a:rPr lang="en-US" sz="2400" b="1" dirty="0">
                <a:solidFill>
                  <a:srgbClr val="7030A0"/>
                </a:solidFill>
                <a:latin typeface="Consolas" panose="020B0609020204030204" pitchFamily="49" charset="0"/>
              </a:rPr>
              <a:t> [ENDPOINT_LOCATION]</a:t>
            </a:r>
          </a:p>
        </p:txBody>
      </p:sp>
      <p:sp>
        <p:nvSpPr>
          <p:cNvPr id="5" name="Rectangle 4">
            <a:extLst>
              <a:ext uri="{FF2B5EF4-FFF2-40B4-BE49-F238E27FC236}">
                <a16:creationId xmlns:a16="http://schemas.microsoft.com/office/drawing/2014/main" id="{45FD6B04-765A-820C-71B1-C251371EC833}"/>
              </a:ext>
            </a:extLst>
          </p:cNvPr>
          <p:cNvSpPr/>
          <p:nvPr/>
        </p:nvSpPr>
        <p:spPr>
          <a:xfrm>
            <a:off x="4326466" y="6198053"/>
            <a:ext cx="5020733"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99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endpoint can be a relative or an absolute URL:</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/csp-listener</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https://righettod.eu/csp-listener</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hlinkClick r:id="rId2"/>
              </a:rPr>
              <a:t>Violation report</a:t>
            </a:r>
            <a:r>
              <a:rPr lang="en-US" sz="2400" noProof="1"/>
              <a:t> is delivered via a HTTP POST, as a JSON object, like this:</a:t>
            </a:r>
          </a:p>
          <a:p>
            <a:pPr marL="285750" indent="-285750">
              <a:buFont typeface="Arial" panose="020B0604020202020204" pitchFamily="34" charset="0"/>
              <a:buChar char="•"/>
            </a:pPr>
            <a:endParaRPr lang="en-US" sz="2400" noProof="1"/>
          </a:p>
        </p:txBody>
      </p:sp>
      <p:pic>
        <p:nvPicPr>
          <p:cNvPr id="10" name="Picture 9">
            <a:extLst>
              <a:ext uri="{FF2B5EF4-FFF2-40B4-BE49-F238E27FC236}">
                <a16:creationId xmlns:a16="http://schemas.microsoft.com/office/drawing/2014/main" id="{56C79E87-98C6-ECC8-8FF0-64FDAC187D2A}"/>
              </a:ext>
            </a:extLst>
          </p:cNvPr>
          <p:cNvPicPr>
            <a:picLocks noChangeAspect="1"/>
          </p:cNvPicPr>
          <p:nvPr/>
        </p:nvPicPr>
        <p:blipFill>
          <a:blip r:embed="rId3"/>
          <a:stretch>
            <a:fillRect/>
          </a:stretch>
        </p:blipFill>
        <p:spPr>
          <a:xfrm>
            <a:off x="62910" y="4051114"/>
            <a:ext cx="11997267" cy="2642530"/>
          </a:xfrm>
          <a:prstGeom prst="rect">
            <a:avLst/>
          </a:prstGeom>
        </p:spPr>
      </p:pic>
      <p:pic>
        <p:nvPicPr>
          <p:cNvPr id="11" name="Picture 10" descr="Cartoon of a person holding a pointer&#10;&#10;Description automatically generated">
            <a:extLst>
              <a:ext uri="{FF2B5EF4-FFF2-40B4-BE49-F238E27FC236}">
                <a16:creationId xmlns:a16="http://schemas.microsoft.com/office/drawing/2014/main" id="{20E6A846-4F4E-0A85-FCAD-216C51B2F900}"/>
              </a:ext>
            </a:extLst>
          </p:cNvPr>
          <p:cNvPicPr>
            <a:picLocks noChangeAspect="1"/>
          </p:cNvPicPr>
          <p:nvPr/>
        </p:nvPicPr>
        <p:blipFill>
          <a:blip r:embed="rId4"/>
          <a:stretch>
            <a:fillRect/>
          </a:stretch>
        </p:blipFill>
        <p:spPr>
          <a:xfrm>
            <a:off x="11492478" y="53328"/>
            <a:ext cx="583399" cy="684726"/>
          </a:xfrm>
          <a:prstGeom prst="rect">
            <a:avLst/>
          </a:prstGeom>
        </p:spPr>
      </p:pic>
      <p:sp>
        <p:nvSpPr>
          <p:cNvPr id="13" name="Rectangle: Diagonal Corners Rounded 12">
            <a:extLst>
              <a:ext uri="{FF2B5EF4-FFF2-40B4-BE49-F238E27FC236}">
                <a16:creationId xmlns:a16="http://schemas.microsoft.com/office/drawing/2014/main" id="{3702F753-8DD7-27F8-6276-D3623A38FEE5}"/>
              </a:ext>
            </a:extLst>
          </p:cNvPr>
          <p:cNvSpPr/>
          <p:nvPr/>
        </p:nvSpPr>
        <p:spPr>
          <a:xfrm>
            <a:off x="8449733" y="927496"/>
            <a:ext cx="3679357" cy="235326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🐜Important note:</a:t>
            </a:r>
          </a:p>
          <a:p>
            <a:pPr marL="285750" indent="-285750">
              <a:buFont typeface="Wingdings" panose="05000000000000000000" pitchFamily="2" charset="2"/>
              <a:buChar char="ü"/>
            </a:pPr>
            <a:r>
              <a:rPr lang="en-US" dirty="0">
                <a:solidFill>
                  <a:schemeClr val="tx1"/>
                </a:solidFill>
              </a:rPr>
              <a:t>Violation report is sent automatically by the browser.</a:t>
            </a:r>
          </a:p>
          <a:p>
            <a:pPr marL="285750" indent="-285750">
              <a:buFont typeface="Wingdings" panose="05000000000000000000" pitchFamily="2" charset="2"/>
              <a:buChar char="ü"/>
            </a:pPr>
            <a:r>
              <a:rPr lang="en-US" dirty="0">
                <a:solidFill>
                  <a:schemeClr val="tx1"/>
                </a:solidFill>
              </a:rPr>
              <a:t>Exposed listeners must validate data received to prevent vulnerability like, for example, </a:t>
            </a:r>
            <a:r>
              <a:rPr lang="en-US" dirty="0">
                <a:solidFill>
                  <a:schemeClr val="tx1"/>
                </a:solidFill>
                <a:hlinkClick r:id="rId5"/>
              </a:rPr>
              <a:t>JSON injection </a:t>
            </a:r>
            <a:r>
              <a:rPr lang="en-US" dirty="0">
                <a:solidFill>
                  <a:schemeClr val="tx1"/>
                </a:solidFill>
              </a:rPr>
              <a:t>or </a:t>
            </a:r>
            <a:r>
              <a:rPr lang="en-US" dirty="0">
                <a:solidFill>
                  <a:schemeClr val="tx1"/>
                </a:solidFill>
                <a:hlinkClick r:id="rId6"/>
              </a:rPr>
              <a:t>JSON parser overflow</a:t>
            </a:r>
            <a:r>
              <a:rPr lang="en-US" dirty="0">
                <a:solidFill>
                  <a:schemeClr val="tx1"/>
                </a:solidFill>
              </a:rPr>
              <a:t>.</a:t>
            </a:r>
          </a:p>
        </p:txBody>
      </p:sp>
    </p:spTree>
    <p:extLst>
      <p:ext uri="{BB962C8B-B14F-4D97-AF65-F5344CB8AC3E}">
        <p14:creationId xmlns:p14="http://schemas.microsoft.com/office/powerpoint/2010/main" val="180705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🔬POC time!</a:t>
            </a:r>
          </a:p>
        </p:txBody>
      </p:sp>
    </p:spTree>
    <p:extLst>
      <p:ext uri="{BB962C8B-B14F-4D97-AF65-F5344CB8AC3E}">
        <p14:creationId xmlns:p14="http://schemas.microsoft.com/office/powerpoint/2010/main" val="122861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08133" y="2571235"/>
            <a:ext cx="6265334" cy="1715531"/>
          </a:xfrm>
        </p:spPr>
        <p:txBody>
          <a:bodyPr/>
          <a:lstStyle/>
          <a:p>
            <a:r>
              <a:rPr lang="en-US" dirty="0"/>
              <a:t>📅A little bit of context…</a:t>
            </a: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sz="2400" noProof="1"/>
              <a:t>You work, as a Technical Leader, for a company selling online product and it’s Friday. Your team is in charge of the online sales portal.</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An important release of the online sales portal is plan for release next Tuesday around 06:00 A.M.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security audit was performed on this release, until Wednesday, and the final report was expected for yesteday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Daily team meeting (09:00 A.M.): You are informed that a security vulnerability was found. This one allow to inject persistent Javascript code to hijack the user’s session (its is also called </a:t>
            </a:r>
            <a:r>
              <a:rPr lang="en-US" sz="2400" noProof="1">
                <a:hlinkClick r:id="rId2"/>
              </a:rPr>
              <a:t>Cross-site scripting aka XSS</a:t>
            </a:r>
            <a:r>
              <a:rPr lang="en-US" sz="2400" noProof="1"/>
              <a:t>).</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12117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Due to the schedule and the importance of feature provided in this release, the </a:t>
            </a:r>
            <a:r>
              <a:rPr lang="en-US" sz="2400" noProof="1">
                <a:hlinkClick r:id="rId2"/>
              </a:rPr>
              <a:t>Product Owner</a:t>
            </a:r>
            <a:r>
              <a:rPr lang="en-US" sz="2400" noProof="1"/>
              <a:t> (PO) did not allow any modification of the code base.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noProof="1">
                <a:hlinkClick r:id="rId3"/>
              </a:rPr>
              <a:t>Chief Information Security Officer</a:t>
            </a:r>
            <a:r>
              <a:rPr lang="en-US" sz="2400" noProof="1"/>
              <a:t> (CISO) refuse to let the release being performed if the security issue is not handled due to legal consequences.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Today is your wedding anniversary: You booked the favorite restaurant of your loved one for 07:00 P.M. </a:t>
            </a:r>
            <a:r>
              <a:rPr lang="en-US" sz="2400" b="1" noProof="1"/>
              <a:t>so you must leave for 04:00 P.M. maximum!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🤔PO and CISO ask you if you have any idea to unlock the situation…</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37180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continuous technical survey, you hear that modern browsers support a collections of </a:t>
            </a:r>
            <a:r>
              <a:rPr lang="en-US" sz="2400" noProof="1">
                <a:hlinkClick r:id="rId2"/>
              </a:rPr>
              <a:t>HTTP response security headers</a:t>
            </a:r>
            <a:r>
              <a:rPr lang="en-US" sz="2400" noProof="1"/>
              <a:t> providing different kind of defense.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hear about one, named </a:t>
            </a:r>
            <a:r>
              <a:rPr lang="en-US" sz="2400" noProof="1">
                <a:hlinkClick r:id="rId3"/>
              </a:rPr>
              <a:t>Content-Security-Policy</a:t>
            </a:r>
            <a:r>
              <a:rPr lang="en-US" sz="2400" noProof="1"/>
              <a:t>, that was often associated with the terms mentioned alongside the identified vulnerability (Cross-site scripting or XSS).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 🔬You decided to ask to the PO and CISO to give you some hours to allow you to dig this idea and that you will come back to them at 03:00 P.M. with a status.</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64461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👨‍🎓Content-Security-Policy header?</a:t>
            </a:r>
          </a:p>
        </p:txBody>
      </p:sp>
    </p:spTree>
    <p:extLst>
      <p:ext uri="{BB962C8B-B14F-4D97-AF65-F5344CB8AC3E}">
        <p14:creationId xmlns:p14="http://schemas.microsoft.com/office/powerpoint/2010/main" val="370043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t>
            </a:r>
            <a:r>
              <a:rPr lang="en-US" sz="2400" noProof="1">
                <a:hlinkClick r:id="rId2"/>
              </a:rPr>
              <a:t>Content-Security-Policy</a:t>
            </a:r>
            <a:r>
              <a:rPr lang="en-US" sz="2400" noProof="1"/>
              <a:t> (CSP) is a </a:t>
            </a:r>
            <a:r>
              <a:rPr lang="en-US" sz="2400" b="1" noProof="1"/>
              <a:t>HTTP response header </a:t>
            </a:r>
            <a:r>
              <a:rPr lang="en-US" sz="2400" noProof="1"/>
              <a:t>allowing to instruct the browser (user agent) on how to handle the </a:t>
            </a:r>
            <a:r>
              <a:rPr lang="en-US" sz="2400" b="1" noProof="1">
                <a:solidFill>
                  <a:schemeClr val="accent5"/>
                </a:solidFill>
              </a:rPr>
              <a:t>resources</a:t>
            </a:r>
            <a:r>
              <a:rPr lang="en-US" sz="2400" b="1" noProof="1"/>
              <a:t> </a:t>
            </a:r>
            <a:r>
              <a:rPr lang="en-US" sz="2400" noProof="1"/>
              <a:t>present in the HTTP response body:</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315EEFC5-5333-F418-E4E3-2FE3C3B913C2}"/>
              </a:ext>
            </a:extLst>
          </p:cNvPr>
          <p:cNvPicPr>
            <a:picLocks noChangeAspect="1"/>
          </p:cNvPicPr>
          <p:nvPr/>
        </p:nvPicPr>
        <p:blipFill>
          <a:blip r:embed="rId3"/>
          <a:stretch>
            <a:fillRect/>
          </a:stretch>
        </p:blipFill>
        <p:spPr>
          <a:xfrm>
            <a:off x="2658534" y="2548240"/>
            <a:ext cx="7965492" cy="4249434"/>
          </a:xfrm>
          <a:prstGeom prst="rect">
            <a:avLst/>
          </a:prstGeom>
        </p:spPr>
      </p:pic>
    </p:spTree>
    <p:extLst>
      <p:ext uri="{BB962C8B-B14F-4D97-AF65-F5344CB8AC3E}">
        <p14:creationId xmlns:p14="http://schemas.microsoft.com/office/powerpoint/2010/main" val="399694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Each </a:t>
            </a:r>
            <a:r>
              <a:rPr lang="en-US" sz="2400" b="1" noProof="1"/>
              <a:t>type of resources controlled </a:t>
            </a:r>
            <a:r>
              <a:rPr lang="en-US" sz="2400" noProof="1"/>
              <a:t>has a </a:t>
            </a:r>
            <a:r>
              <a:rPr lang="en-US" sz="2400" b="1" noProof="1">
                <a:solidFill>
                  <a:schemeClr val="accent6"/>
                </a:solidFill>
                <a:hlinkClick r:id="rId2">
                  <a:extLst>
                    <a:ext uri="{A12FA001-AC4F-418D-AE19-62706E023703}">
                      <ahyp:hlinkClr xmlns:ahyp="http://schemas.microsoft.com/office/drawing/2018/hyperlinkcolor" val="tx"/>
                    </a:ext>
                  </a:extLst>
                </a:hlinkClick>
              </a:rPr>
              <a:t>directive</a:t>
            </a:r>
            <a:r>
              <a:rPr lang="en-US" sz="2400" noProof="1"/>
              <a:t> associated to it: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pic>
        <p:nvPicPr>
          <p:cNvPr id="12" name="Picture 11">
            <a:extLst>
              <a:ext uri="{FF2B5EF4-FFF2-40B4-BE49-F238E27FC236}">
                <a16:creationId xmlns:a16="http://schemas.microsoft.com/office/drawing/2014/main" id="{9AA6CBB3-D139-35E3-C943-92D31967F9B5}"/>
              </a:ext>
            </a:extLst>
          </p:cNvPr>
          <p:cNvPicPr>
            <a:picLocks noChangeAspect="1"/>
          </p:cNvPicPr>
          <p:nvPr/>
        </p:nvPicPr>
        <p:blipFill>
          <a:blip r:embed="rId3"/>
          <a:stretch>
            <a:fillRect/>
          </a:stretch>
        </p:blipFill>
        <p:spPr>
          <a:xfrm>
            <a:off x="2463800" y="2194005"/>
            <a:ext cx="7737857" cy="4663995"/>
          </a:xfrm>
          <a:prstGeom prst="rect">
            <a:avLst/>
          </a:prstGeom>
        </p:spPr>
      </p:pic>
    </p:spTree>
    <p:extLst>
      <p:ext uri="{BB962C8B-B14F-4D97-AF65-F5344CB8AC3E}">
        <p14:creationId xmlns:p14="http://schemas.microsoft.com/office/powerpoint/2010/main" val="180056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2">
                  <a:extLst>
                    <a:ext uri="{A12FA001-AC4F-418D-AE19-62706E023703}">
                      <ahyp:hlinkClr xmlns:ahyp="http://schemas.microsoft.com/office/drawing/2018/hyperlinkcolor" val="tx"/>
                    </a:ext>
                  </a:extLst>
                </a:hlinkClick>
              </a:rPr>
              <a:t>source location patterns</a:t>
            </a:r>
            <a:r>
              <a:rPr lang="en-US" sz="2400" noProof="1">
                <a:solidFill>
                  <a:srgbClr val="7030A0"/>
                </a:solidFill>
              </a:rPr>
              <a:t> </a:t>
            </a:r>
            <a:r>
              <a:rPr lang="en-US" sz="2400" noProof="1"/>
              <a:t>or/and </a:t>
            </a:r>
            <a:r>
              <a:rPr lang="en-US" sz="2400" b="1" noProof="1">
                <a:solidFill>
                  <a:srgbClr val="7030A0"/>
                </a:solidFill>
                <a:hlinkClick r:id="rId2">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pic>
        <p:nvPicPr>
          <p:cNvPr id="5" name="Picture 4">
            <a:extLst>
              <a:ext uri="{FF2B5EF4-FFF2-40B4-BE49-F238E27FC236}">
                <a16:creationId xmlns:a16="http://schemas.microsoft.com/office/drawing/2014/main" id="{F5DA84BC-37F0-2A95-A487-2993970A6DFB}"/>
              </a:ext>
            </a:extLst>
          </p:cNvPr>
          <p:cNvPicPr>
            <a:picLocks noChangeAspect="1"/>
          </p:cNvPicPr>
          <p:nvPr/>
        </p:nvPicPr>
        <p:blipFill>
          <a:blip r:embed="rId3"/>
          <a:stretch>
            <a:fillRect/>
          </a:stretch>
        </p:blipFill>
        <p:spPr>
          <a:xfrm>
            <a:off x="1095844" y="2628237"/>
            <a:ext cx="9546240" cy="4093238"/>
          </a:xfrm>
          <a:prstGeom prst="rect">
            <a:avLst/>
          </a:prstGeom>
        </p:spPr>
      </p:pic>
    </p:spTree>
    <p:extLst>
      <p:ext uri="{BB962C8B-B14F-4D97-AF65-F5344CB8AC3E}">
        <p14:creationId xmlns:p14="http://schemas.microsoft.com/office/powerpoint/2010/main" val="2886724355"/>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microsoft.com/sharepoint/v3"/>
    <ds:schemaRef ds:uri="71af3243-3dd4-4a8d-8c0d-dd76da1f02a5"/>
    <ds:schemaRef ds:uri="230e9df3-be65-4c73-a93b-d1236ebd677e"/>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230</TotalTime>
  <Words>987</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Tenorite</vt:lpstr>
      <vt:lpstr>Wingdings</vt:lpstr>
      <vt:lpstr>Monoline</vt:lpstr>
      <vt:lpstr>💖How the Content-Security-Policy HTTP Response Header Can Save Your Date Night.</vt:lpstr>
      <vt:lpstr>📅A little bit of context…</vt:lpstr>
      <vt:lpstr>📅Context</vt:lpstr>
      <vt:lpstr>📅Context</vt:lpstr>
      <vt:lpstr>📅Context</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🔬POC time!</vt:lpstr>
    </vt:vector>
  </TitlesOfParts>
  <Company>Personal</Company>
  <LinksUpToDate>false</LinksUpToDate>
  <SharedDoc>false</SharedDoc>
  <HyperlinkBase>https://righettod.eu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Content-Security-Policy HTTP Response Header Can Save Your Date Night.</dc:title>
  <dc:subject>How the Content-Security-Policy HTTP Response Header Can Save Your Date Night.</dc:subject>
  <dc:creator>righettod</dc:creator>
  <cp:lastModifiedBy>righettod</cp:lastModifiedBy>
  <cp:revision>1</cp:revision>
  <dcterms:created xsi:type="dcterms:W3CDTF">2024-05-05T14:58:14Z</dcterms:created>
  <dcterms:modified xsi:type="dcterms:W3CDTF">2024-05-09T09:55:25Z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