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54"/>
  </p:notesMasterIdLst>
  <p:handoutMasterIdLst>
    <p:handoutMasterId r:id="rId55"/>
  </p:handoutMasterIdLst>
  <p:sldIdLst>
    <p:sldId id="256" r:id="rId5"/>
    <p:sldId id="258" r:id="rId6"/>
    <p:sldId id="266" r:id="rId7"/>
    <p:sldId id="280" r:id="rId8"/>
    <p:sldId id="267" r:id="rId9"/>
    <p:sldId id="268" r:id="rId10"/>
    <p:sldId id="269" r:id="rId11"/>
    <p:sldId id="270" r:id="rId12"/>
    <p:sldId id="271" r:id="rId13"/>
    <p:sldId id="272" r:id="rId14"/>
    <p:sldId id="274" r:id="rId15"/>
    <p:sldId id="275" r:id="rId16"/>
    <p:sldId id="273" r:id="rId17"/>
    <p:sldId id="276" r:id="rId18"/>
    <p:sldId id="277" r:id="rId19"/>
    <p:sldId id="278" r:id="rId20"/>
    <p:sldId id="283" r:id="rId21"/>
    <p:sldId id="279" r:id="rId22"/>
    <p:sldId id="281" r:id="rId23"/>
    <p:sldId id="282"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 id="302" r:id="rId42"/>
    <p:sldId id="303" r:id="rId43"/>
    <p:sldId id="313" r:id="rId44"/>
    <p:sldId id="304" r:id="rId45"/>
    <p:sldId id="305" r:id="rId46"/>
    <p:sldId id="306" r:id="rId47"/>
    <p:sldId id="307" r:id="rId48"/>
    <p:sldId id="308" r:id="rId49"/>
    <p:sldId id="309" r:id="rId50"/>
    <p:sldId id="310" r:id="rId51"/>
    <p:sldId id="311" r:id="rId52"/>
    <p:sldId id="31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0CD84-DEE0-4E12-BF01-4C2D0C1D7F30}" v="814" dt="2024-05-20T07:41:04.197"/>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94609" autoAdjust="0"/>
  </p:normalViewPr>
  <p:slideViewPr>
    <p:cSldViewPr snapToGrid="0">
      <p:cViewPr varScale="1">
        <p:scale>
          <a:sx n="113" d="100"/>
          <a:sy n="113" d="100"/>
        </p:scale>
        <p:origin x="240" y="96"/>
      </p:cViewPr>
      <p:guideLst>
        <p:guide orient="horz" pos="33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63"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RIGHETTO" userId="512fe077-82ad-424c-88a3-15e852b5861d" providerId="ADAL" clId="{1670CD84-DEE0-4E12-BF01-4C2D0C1D7F30}"/>
    <pc:docChg chg="undo custSel addSld delSld modSld sldOrd">
      <pc:chgData name="Dominique RIGHETTO" userId="512fe077-82ad-424c-88a3-15e852b5861d" providerId="ADAL" clId="{1670CD84-DEE0-4E12-BF01-4C2D0C1D7F30}" dt="2024-05-20T07:46:28.366" v="11728" actId="20577"/>
      <pc:docMkLst>
        <pc:docMk/>
      </pc:docMkLst>
      <pc:sldChg chg="addSp modSp mod modTransition">
        <pc:chgData name="Dominique RIGHETTO" userId="512fe077-82ad-424c-88a3-15e852b5861d" providerId="ADAL" clId="{1670CD84-DEE0-4E12-BF01-4C2D0C1D7F30}" dt="2024-05-19T07:40:12.129" v="11034" actId="14100"/>
        <pc:sldMkLst>
          <pc:docMk/>
          <pc:sldMk cId="1642425379" sldId="256"/>
        </pc:sldMkLst>
        <pc:spChg chg="mod">
          <ac:chgData name="Dominique RIGHETTO" userId="512fe077-82ad-424c-88a3-15e852b5861d" providerId="ADAL" clId="{1670CD84-DEE0-4E12-BF01-4C2D0C1D7F30}" dt="2024-05-09T05:51:57.768" v="15" actId="113"/>
          <ac:spMkLst>
            <pc:docMk/>
            <pc:sldMk cId="1642425379" sldId="256"/>
            <ac:spMk id="2" creationId="{216815C6-3AD0-46E6-A74A-1967BD91AF50}"/>
          </ac:spMkLst>
        </pc:spChg>
        <pc:spChg chg="mod">
          <ac:chgData name="Dominique RIGHETTO" userId="512fe077-82ad-424c-88a3-15e852b5861d" providerId="ADAL" clId="{1670CD84-DEE0-4E12-BF01-4C2D0C1D7F30}" dt="2024-05-12T10:05:48.726" v="11031" actId="14100"/>
          <ac:spMkLst>
            <pc:docMk/>
            <pc:sldMk cId="1642425379" sldId="256"/>
            <ac:spMk id="3" creationId="{1901B20D-4C28-4DA3-ABBD-718C22A5E58B}"/>
          </ac:spMkLst>
        </pc:spChg>
        <pc:spChg chg="add mod">
          <ac:chgData name="Dominique RIGHETTO" userId="512fe077-82ad-424c-88a3-15e852b5861d" providerId="ADAL" clId="{1670CD84-DEE0-4E12-BF01-4C2D0C1D7F30}" dt="2024-05-09T05:51:52.075" v="14" actId="113"/>
          <ac:spMkLst>
            <pc:docMk/>
            <pc:sldMk cId="1642425379" sldId="256"/>
            <ac:spMk id="4" creationId="{802817E0-E25F-9433-C710-0C8E31B25861}"/>
          </ac:spMkLst>
        </pc:spChg>
        <pc:picChg chg="add mod">
          <ac:chgData name="Dominique RIGHETTO" userId="512fe077-82ad-424c-88a3-15e852b5861d" providerId="ADAL" clId="{1670CD84-DEE0-4E12-BF01-4C2D0C1D7F30}" dt="2024-05-12T10:05:57.623" v="11032" actId="14100"/>
          <ac:picMkLst>
            <pc:docMk/>
            <pc:sldMk cId="1642425379" sldId="256"/>
            <ac:picMk id="6" creationId="{793F6ACB-E2D2-579E-B7AE-5573EC3D8031}"/>
          </ac:picMkLst>
        </pc:picChg>
        <pc:picChg chg="add mod">
          <ac:chgData name="Dominique RIGHETTO" userId="512fe077-82ad-424c-88a3-15e852b5861d" providerId="ADAL" clId="{1670CD84-DEE0-4E12-BF01-4C2D0C1D7F30}" dt="2024-05-19T07:40:12.129" v="11034" actId="14100"/>
          <ac:picMkLst>
            <pc:docMk/>
            <pc:sldMk cId="1642425379" sldId="256"/>
            <ac:picMk id="7" creationId="{352311F0-E69F-8B48-2660-4AFB4BE99A65}"/>
          </ac:picMkLst>
        </pc:picChg>
      </pc:sldChg>
      <pc:sldChg chg="modSp mod ord modTransition">
        <pc:chgData name="Dominique RIGHETTO" userId="512fe077-82ad-424c-88a3-15e852b5861d" providerId="ADAL" clId="{1670CD84-DEE0-4E12-BF01-4C2D0C1D7F30}" dt="2024-05-12T09:49:57.687" v="10935"/>
        <pc:sldMkLst>
          <pc:docMk/>
          <pc:sldMk cId="707789176" sldId="258"/>
        </pc:sldMkLst>
        <pc:spChg chg="mod">
          <ac:chgData name="Dominique RIGHETTO" userId="512fe077-82ad-424c-88a3-15e852b5861d" providerId="ADAL" clId="{1670CD84-DEE0-4E12-BF01-4C2D0C1D7F30}" dt="2024-05-09T06:43:47.859" v="2339" actId="14100"/>
          <ac:spMkLst>
            <pc:docMk/>
            <pc:sldMk cId="707789176" sldId="258"/>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566997565" sldId="260"/>
        </pc:sldMkLst>
      </pc:sldChg>
      <pc:sldChg chg="del">
        <pc:chgData name="Dominique RIGHETTO" userId="512fe077-82ad-424c-88a3-15e852b5861d" providerId="ADAL" clId="{1670CD84-DEE0-4E12-BF01-4C2D0C1D7F30}" dt="2024-05-09T05:56:50.643" v="73" actId="47"/>
        <pc:sldMkLst>
          <pc:docMk/>
          <pc:sldMk cId="1738561688" sldId="261"/>
        </pc:sldMkLst>
      </pc:sldChg>
      <pc:sldChg chg="del">
        <pc:chgData name="Dominique RIGHETTO" userId="512fe077-82ad-424c-88a3-15e852b5861d" providerId="ADAL" clId="{1670CD84-DEE0-4E12-BF01-4C2D0C1D7F30}" dt="2024-05-09T05:56:50.643" v="73" actId="47"/>
        <pc:sldMkLst>
          <pc:docMk/>
          <pc:sldMk cId="1593920805" sldId="262"/>
        </pc:sldMkLst>
      </pc:sldChg>
      <pc:sldChg chg="del">
        <pc:chgData name="Dominique RIGHETTO" userId="512fe077-82ad-424c-88a3-15e852b5861d" providerId="ADAL" clId="{1670CD84-DEE0-4E12-BF01-4C2D0C1D7F30}" dt="2024-05-09T05:56:50.643" v="73" actId="47"/>
        <pc:sldMkLst>
          <pc:docMk/>
          <pc:sldMk cId="1346372204" sldId="264"/>
        </pc:sldMkLst>
      </pc:sldChg>
      <pc:sldChg chg="addSp delSp modSp mod ord modTransition chgLayout">
        <pc:chgData name="Dominique RIGHETTO" userId="512fe077-82ad-424c-88a3-15e852b5861d" providerId="ADAL" clId="{1670CD84-DEE0-4E12-BF01-4C2D0C1D7F30}" dt="2024-05-12T09:54:06.977" v="10947"/>
        <pc:sldMkLst>
          <pc:docMk/>
          <pc:sldMk cId="2121178069" sldId="266"/>
        </pc:sldMkLst>
        <pc:spChg chg="mod">
          <ac:chgData name="Dominique RIGHETTO" userId="512fe077-82ad-424c-88a3-15e852b5861d" providerId="ADAL" clId="{1670CD84-DEE0-4E12-BF01-4C2D0C1D7F30}" dt="2024-05-11T05:25:44.073" v="5895" actId="26606"/>
          <ac:spMkLst>
            <pc:docMk/>
            <pc:sldMk cId="2121178069" sldId="266"/>
            <ac:spMk id="2" creationId="{5CE54ABB-4929-4810-950B-2DAEA0A5BAB4}"/>
          </ac:spMkLst>
        </pc:spChg>
        <pc:spChg chg="del">
          <ac:chgData name="Dominique RIGHETTO" userId="512fe077-82ad-424c-88a3-15e852b5861d" providerId="ADAL" clId="{1670CD84-DEE0-4E12-BF01-4C2D0C1D7F30}" dt="2024-05-09T05:56:20.749" v="65" actId="478"/>
          <ac:spMkLst>
            <pc:docMk/>
            <pc:sldMk cId="2121178069" sldId="266"/>
            <ac:spMk id="3" creationId="{D5E1C399-8F48-44F5-9461-3C89866D4CE1}"/>
          </ac:spMkLst>
        </pc:spChg>
        <pc:spChg chg="del">
          <ac:chgData name="Dominique RIGHETTO" userId="512fe077-82ad-424c-88a3-15e852b5861d" providerId="ADAL" clId="{1670CD84-DEE0-4E12-BF01-4C2D0C1D7F30}" dt="2024-05-09T05:55:55.978" v="58" actId="478"/>
          <ac:spMkLst>
            <pc:docMk/>
            <pc:sldMk cId="2121178069" sldId="266"/>
            <ac:spMk id="4" creationId="{A112B089-A8F9-45B1-BE6E-EAC10163F082}"/>
          </ac:spMkLst>
        </pc:spChg>
        <pc:spChg chg="del">
          <ac:chgData name="Dominique RIGHETTO" userId="512fe077-82ad-424c-88a3-15e852b5861d" providerId="ADAL" clId="{1670CD84-DEE0-4E12-BF01-4C2D0C1D7F30}" dt="2024-05-09T05:56:26.739" v="67" actId="478"/>
          <ac:spMkLst>
            <pc:docMk/>
            <pc:sldMk cId="2121178069" sldId="266"/>
            <ac:spMk id="5" creationId="{CF515C5D-2CDB-4E66-B2B8-1451BC44247F}"/>
          </ac:spMkLst>
        </pc:spChg>
        <pc:spChg chg="del">
          <ac:chgData name="Dominique RIGHETTO" userId="512fe077-82ad-424c-88a3-15e852b5861d" providerId="ADAL" clId="{1670CD84-DEE0-4E12-BF01-4C2D0C1D7F30}" dt="2024-05-09T05:56:17.219" v="63" actId="478"/>
          <ac:spMkLst>
            <pc:docMk/>
            <pc:sldMk cId="2121178069" sldId="266"/>
            <ac:spMk id="6" creationId="{0FE22F9B-4BF8-41DC-8F1C-836B546E59AD}"/>
          </ac:spMkLst>
        </pc:spChg>
        <pc:spChg chg="mod ord">
          <ac:chgData name="Dominique RIGHETTO" userId="512fe077-82ad-424c-88a3-15e852b5861d" providerId="ADAL" clId="{1670CD84-DEE0-4E12-BF01-4C2D0C1D7F30}" dt="2024-05-12T09:54:06.977" v="10947"/>
          <ac:spMkLst>
            <pc:docMk/>
            <pc:sldMk cId="2121178069" sldId="266"/>
            <ac:spMk id="7" creationId="{6B35F89A-6CDF-41F7-BD87-18B45BD7330B}"/>
          </ac:spMkLst>
        </pc:spChg>
        <pc:spChg chg="del">
          <ac:chgData name="Dominique RIGHETTO" userId="512fe077-82ad-424c-88a3-15e852b5861d" providerId="ADAL" clId="{1670CD84-DEE0-4E12-BF01-4C2D0C1D7F30}" dt="2024-05-09T05:56:29.789" v="69" actId="478"/>
          <ac:spMkLst>
            <pc:docMk/>
            <pc:sldMk cId="2121178069" sldId="266"/>
            <ac:spMk id="8" creationId="{E92B9716-8D44-4864-8986-720957B34362}"/>
          </ac:spMkLst>
        </pc:spChg>
        <pc:spChg chg="del">
          <ac:chgData name="Dominique RIGHETTO" userId="512fe077-82ad-424c-88a3-15e852b5861d" providerId="ADAL" clId="{1670CD84-DEE0-4E12-BF01-4C2D0C1D7F30}" dt="2024-05-09T05:57:12.718" v="76" actId="478"/>
          <ac:spMkLst>
            <pc:docMk/>
            <pc:sldMk cId="2121178069" sldId="266"/>
            <ac:spMk id="9" creationId="{7B78F7A0-88C5-4940-B21C-099F472F39F9}"/>
          </ac:spMkLst>
        </pc:spChg>
        <pc:spChg chg="del">
          <ac:chgData name="Dominique RIGHETTO" userId="512fe077-82ad-424c-88a3-15e852b5861d" providerId="ADAL" clId="{1670CD84-DEE0-4E12-BF01-4C2D0C1D7F30}" dt="2024-05-09T05:57:15.042" v="77" actId="478"/>
          <ac:spMkLst>
            <pc:docMk/>
            <pc:sldMk cId="2121178069" sldId="266"/>
            <ac:spMk id="10" creationId="{D2186069-FC8E-433D-9BB4-942220CE8CFB}"/>
          </ac:spMkLst>
        </pc:spChg>
        <pc:spChg chg="del">
          <ac:chgData name="Dominique RIGHETTO" userId="512fe077-82ad-424c-88a3-15e852b5861d" providerId="ADAL" clId="{1670CD84-DEE0-4E12-BF01-4C2D0C1D7F30}" dt="2024-05-09T05:57:28.905" v="78" actId="478"/>
          <ac:spMkLst>
            <pc:docMk/>
            <pc:sldMk cId="2121178069" sldId="266"/>
            <ac:spMk id="11" creationId="{BAD5B6F4-0A90-447A-A1AE-D75C934B6B29}"/>
          </ac:spMkLst>
        </pc:spChg>
        <pc:spChg chg="add del mod">
          <ac:chgData name="Dominique RIGHETTO" userId="512fe077-82ad-424c-88a3-15e852b5861d" providerId="ADAL" clId="{1670CD84-DEE0-4E12-BF01-4C2D0C1D7F30}" dt="2024-05-11T05:25:44.073" v="5895" actId="26606"/>
          <ac:spMkLst>
            <pc:docMk/>
            <pc:sldMk cId="2121178069" sldId="266"/>
            <ac:spMk id="12" creationId="{66761AAD-530F-E567-9E12-7B5B861B1BCC}"/>
          </ac:spMkLst>
        </pc:spChg>
        <pc:spChg chg="add del mod">
          <ac:chgData name="Dominique RIGHETTO" userId="512fe077-82ad-424c-88a3-15e852b5861d" providerId="ADAL" clId="{1670CD84-DEE0-4E12-BF01-4C2D0C1D7F30}" dt="2024-05-09T05:56:10.283" v="61" actId="478"/>
          <ac:spMkLst>
            <pc:docMk/>
            <pc:sldMk cId="2121178069" sldId="266"/>
            <ac:spMk id="13" creationId="{CA83B85A-C506-98AC-E439-6A33DC8373CF}"/>
          </ac:spMkLst>
        </pc:spChg>
        <pc:spChg chg="add del mod">
          <ac:chgData name="Dominique RIGHETTO" userId="512fe077-82ad-424c-88a3-15e852b5861d" providerId="ADAL" clId="{1670CD84-DEE0-4E12-BF01-4C2D0C1D7F30}" dt="2024-05-11T05:25:44.073" v="5895" actId="26606"/>
          <ac:spMkLst>
            <pc:docMk/>
            <pc:sldMk cId="2121178069" sldId="266"/>
            <ac:spMk id="14" creationId="{600581A6-77C2-9E4F-EA62-373DF022E0CA}"/>
          </ac:spMkLst>
        </pc:spChg>
        <pc:spChg chg="add del mod">
          <ac:chgData name="Dominique RIGHETTO" userId="512fe077-82ad-424c-88a3-15e852b5861d" providerId="ADAL" clId="{1670CD84-DEE0-4E12-BF01-4C2D0C1D7F30}" dt="2024-05-09T05:56:18.630" v="64" actId="478"/>
          <ac:spMkLst>
            <pc:docMk/>
            <pc:sldMk cId="2121178069" sldId="266"/>
            <ac:spMk id="15" creationId="{E7A34D98-80A6-3CC9-A2FD-9E608C75EF52}"/>
          </ac:spMkLst>
        </pc:spChg>
        <pc:spChg chg="add del mod">
          <ac:chgData name="Dominique RIGHETTO" userId="512fe077-82ad-424c-88a3-15e852b5861d" providerId="ADAL" clId="{1670CD84-DEE0-4E12-BF01-4C2D0C1D7F30}" dt="2024-05-11T05:25:44.073" v="5895" actId="26606"/>
          <ac:spMkLst>
            <pc:docMk/>
            <pc:sldMk cId="2121178069" sldId="266"/>
            <ac:spMk id="16" creationId="{0B6874BE-CC22-6FEE-06EE-CEFF1C1FE000}"/>
          </ac:spMkLst>
        </pc:spChg>
        <pc:spChg chg="add del mod">
          <ac:chgData name="Dominique RIGHETTO" userId="512fe077-82ad-424c-88a3-15e852b5861d" providerId="ADAL" clId="{1670CD84-DEE0-4E12-BF01-4C2D0C1D7F30}" dt="2024-05-09T05:56:23.238" v="66" actId="478"/>
          <ac:spMkLst>
            <pc:docMk/>
            <pc:sldMk cId="2121178069" sldId="266"/>
            <ac:spMk id="17" creationId="{52788C41-80E6-C6EB-AD90-10F1C50E32E8}"/>
          </ac:spMkLst>
        </pc:spChg>
        <pc:spChg chg="add del mod">
          <ac:chgData name="Dominique RIGHETTO" userId="512fe077-82ad-424c-88a3-15e852b5861d" providerId="ADAL" clId="{1670CD84-DEE0-4E12-BF01-4C2D0C1D7F30}" dt="2024-05-11T05:25:44.073" v="5895" actId="26606"/>
          <ac:spMkLst>
            <pc:docMk/>
            <pc:sldMk cId="2121178069" sldId="266"/>
            <ac:spMk id="18" creationId="{91D69E86-099A-98FC-3DC6-44CA9E8EDAF5}"/>
          </ac:spMkLst>
        </pc:spChg>
        <pc:spChg chg="add del mod">
          <ac:chgData name="Dominique RIGHETTO" userId="512fe077-82ad-424c-88a3-15e852b5861d" providerId="ADAL" clId="{1670CD84-DEE0-4E12-BF01-4C2D0C1D7F30}" dt="2024-05-09T05:56:28.078" v="68" actId="478"/>
          <ac:spMkLst>
            <pc:docMk/>
            <pc:sldMk cId="2121178069" sldId="266"/>
            <ac:spMk id="19" creationId="{9C8AA137-ED0C-1976-B092-E154F982DE34}"/>
          </ac:spMkLst>
        </pc:spChg>
        <pc:spChg chg="add del mod">
          <ac:chgData name="Dominique RIGHETTO" userId="512fe077-82ad-424c-88a3-15e852b5861d" providerId="ADAL" clId="{1670CD84-DEE0-4E12-BF01-4C2D0C1D7F30}" dt="2024-05-11T05:25:44.073" v="5895" actId="26606"/>
          <ac:spMkLst>
            <pc:docMk/>
            <pc:sldMk cId="2121178069" sldId="266"/>
            <ac:spMk id="20" creationId="{08976487-379D-5A21-A291-AD5912BE2075}"/>
          </ac:spMkLst>
        </pc:spChg>
        <pc:spChg chg="add del mod">
          <ac:chgData name="Dominique RIGHETTO" userId="512fe077-82ad-424c-88a3-15e852b5861d" providerId="ADAL" clId="{1670CD84-DEE0-4E12-BF01-4C2D0C1D7F30}" dt="2024-05-09T05:56:30.669" v="70" actId="478"/>
          <ac:spMkLst>
            <pc:docMk/>
            <pc:sldMk cId="2121178069" sldId="266"/>
            <ac:spMk id="21" creationId="{CD8F3FB8-977C-D29D-5C07-55C7A0E9C575}"/>
          </ac:spMkLst>
        </pc:spChg>
        <pc:picChg chg="add mod">
          <ac:chgData name="Dominique RIGHETTO" userId="512fe077-82ad-424c-88a3-15e852b5861d" providerId="ADAL" clId="{1670CD84-DEE0-4E12-BF01-4C2D0C1D7F30}" dt="2024-05-11T05:27:03.530" v="5901" actId="14861"/>
          <ac:picMkLst>
            <pc:docMk/>
            <pc:sldMk cId="2121178069" sldId="266"/>
            <ac:picMk id="4" creationId="{94ED591F-78F4-87CE-4590-B96A2DDEABAC}"/>
          </ac:picMkLst>
        </pc:picChg>
      </pc:sldChg>
      <pc:sldChg chg="modSp add mod modTransition">
        <pc:chgData name="Dominique RIGHETTO" userId="512fe077-82ad-424c-88a3-15e852b5861d" providerId="ADAL" clId="{1670CD84-DEE0-4E12-BF01-4C2D0C1D7F30}" dt="2024-05-19T07:43:48.638" v="11068"/>
        <pc:sldMkLst>
          <pc:docMk/>
          <pc:sldMk cId="2371800147" sldId="267"/>
        </pc:sldMkLst>
        <pc:spChg chg="mod">
          <ac:chgData name="Dominique RIGHETTO" userId="512fe077-82ad-424c-88a3-15e852b5861d" providerId="ADAL" clId="{1670CD84-DEE0-4E12-BF01-4C2D0C1D7F30}" dt="2024-05-19T07:43:48.638" v="11068"/>
          <ac:spMkLst>
            <pc:docMk/>
            <pc:sldMk cId="2371800147" sldId="267"/>
            <ac:spMk id="7" creationId="{6B35F89A-6CDF-41F7-BD87-18B45BD7330B}"/>
          </ac:spMkLst>
        </pc:spChg>
      </pc:sldChg>
      <pc:sldChg chg="modSp add mod modTransition">
        <pc:chgData name="Dominique RIGHETTO" userId="512fe077-82ad-424c-88a3-15e852b5861d" providerId="ADAL" clId="{1670CD84-DEE0-4E12-BF01-4C2D0C1D7F30}" dt="2024-05-19T07:44:33.633" v="11091" actId="20577"/>
        <pc:sldMkLst>
          <pc:docMk/>
          <pc:sldMk cId="2644610646" sldId="268"/>
        </pc:sldMkLst>
        <pc:spChg chg="mod">
          <ac:chgData name="Dominique RIGHETTO" userId="512fe077-82ad-424c-88a3-15e852b5861d" providerId="ADAL" clId="{1670CD84-DEE0-4E12-BF01-4C2D0C1D7F30}" dt="2024-05-19T07:44:33.633" v="11091" actId="20577"/>
          <ac:spMkLst>
            <pc:docMk/>
            <pc:sldMk cId="2644610646" sldId="268"/>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4151694508" sldId="268"/>
        </pc:sldMkLst>
      </pc:sldChg>
      <pc:sldChg chg="modSp add mod ord modTransition">
        <pc:chgData name="Dominique RIGHETTO" userId="512fe077-82ad-424c-88a3-15e852b5861d" providerId="ADAL" clId="{1670CD84-DEE0-4E12-BF01-4C2D0C1D7F30}" dt="2024-05-12T09:49:57.687" v="10935"/>
        <pc:sldMkLst>
          <pc:docMk/>
          <pc:sldMk cId="3700435213" sldId="269"/>
        </pc:sldMkLst>
        <pc:spChg chg="mod">
          <ac:chgData name="Dominique RIGHETTO" userId="512fe077-82ad-424c-88a3-15e852b5861d" providerId="ADAL" clId="{1670CD84-DEE0-4E12-BF01-4C2D0C1D7F30}" dt="2024-05-09T07:04:38.239" v="2576" actId="6549"/>
          <ac:spMkLst>
            <pc:docMk/>
            <pc:sldMk cId="3700435213" sldId="26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72106130" sldId="270"/>
        </pc:sldMkLst>
      </pc:sldChg>
      <pc:sldChg chg="addSp delSp modSp add mod ord modTransition">
        <pc:chgData name="Dominique RIGHETTO" userId="512fe077-82ad-424c-88a3-15e852b5861d" providerId="ADAL" clId="{1670CD84-DEE0-4E12-BF01-4C2D0C1D7F30}" dt="2024-05-12T09:55:47.418" v="10966"/>
        <pc:sldMkLst>
          <pc:docMk/>
          <pc:sldMk cId="3996946814" sldId="270"/>
        </pc:sldMkLst>
        <pc:spChg chg="mod">
          <ac:chgData name="Dominique RIGHETTO" userId="512fe077-82ad-424c-88a3-15e852b5861d" providerId="ADAL" clId="{1670CD84-DEE0-4E12-BF01-4C2D0C1D7F30}" dt="2024-05-09T07:04:46.159" v="2578" actId="27636"/>
          <ac:spMkLst>
            <pc:docMk/>
            <pc:sldMk cId="3996946814" sldId="270"/>
            <ac:spMk id="2" creationId="{5CE54ABB-4929-4810-950B-2DAEA0A5BAB4}"/>
          </ac:spMkLst>
        </pc:spChg>
        <pc:spChg chg="mod">
          <ac:chgData name="Dominique RIGHETTO" userId="512fe077-82ad-424c-88a3-15e852b5861d" providerId="ADAL" clId="{1670CD84-DEE0-4E12-BF01-4C2D0C1D7F30}" dt="2024-05-12T09:55:47.418" v="10966"/>
          <ac:spMkLst>
            <pc:docMk/>
            <pc:sldMk cId="3996946814" sldId="270"/>
            <ac:spMk id="7" creationId="{6B35F89A-6CDF-41F7-BD87-18B45BD7330B}"/>
          </ac:spMkLst>
        </pc:spChg>
        <pc:graphicFrameChg chg="add del mod modGraphic">
          <ac:chgData name="Dominique RIGHETTO" userId="512fe077-82ad-424c-88a3-15e852b5861d" providerId="ADAL" clId="{1670CD84-DEE0-4E12-BF01-4C2D0C1D7F30}" dt="2024-05-09T06:52:37.109" v="2536" actId="478"/>
          <ac:graphicFrameMkLst>
            <pc:docMk/>
            <pc:sldMk cId="3996946814" sldId="270"/>
            <ac:graphicFrameMk id="3" creationId="{C68BFDC1-F1FC-43C7-6390-BED86EBC5247}"/>
          </ac:graphicFrameMkLst>
        </pc:graphicFrameChg>
        <pc:picChg chg="add del mod">
          <ac:chgData name="Dominique RIGHETTO" userId="512fe077-82ad-424c-88a3-15e852b5861d" providerId="ADAL" clId="{1670CD84-DEE0-4E12-BF01-4C2D0C1D7F30}" dt="2024-05-09T07:49:11.074" v="3410" actId="478"/>
          <ac:picMkLst>
            <pc:docMk/>
            <pc:sldMk cId="3996946814" sldId="270"/>
            <ac:picMk id="5" creationId="{F69BAFA3-87EB-ABF8-A934-949CB940F7AE}"/>
          </ac:picMkLst>
        </pc:picChg>
        <pc:picChg chg="add mod">
          <ac:chgData name="Dominique RIGHETTO" userId="512fe077-82ad-424c-88a3-15e852b5861d" providerId="ADAL" clId="{1670CD84-DEE0-4E12-BF01-4C2D0C1D7F30}" dt="2024-05-11T05:27:10.134" v="5902" actId="108"/>
          <ac:picMkLst>
            <pc:docMk/>
            <pc:sldMk cId="3996946814" sldId="270"/>
            <ac:picMk id="8" creationId="{315EEFC5-5333-F418-E4E3-2FE3C3B913C2}"/>
          </ac:picMkLst>
        </pc:picChg>
      </pc:sldChg>
      <pc:sldChg chg="addSp delSp modSp add mod modTransition">
        <pc:chgData name="Dominique RIGHETTO" userId="512fe077-82ad-424c-88a3-15e852b5861d" providerId="ADAL" clId="{1670CD84-DEE0-4E12-BF01-4C2D0C1D7F30}" dt="2024-05-12T09:55:57.038" v="10968" actId="20577"/>
        <pc:sldMkLst>
          <pc:docMk/>
          <pc:sldMk cId="1800565372" sldId="271"/>
        </pc:sldMkLst>
        <pc:spChg chg="add del mod">
          <ac:chgData name="Dominique RIGHETTO" userId="512fe077-82ad-424c-88a3-15e852b5861d" providerId="ADAL" clId="{1670CD84-DEE0-4E12-BF01-4C2D0C1D7F30}" dt="2024-05-09T07:07:47.081" v="2629" actId="478"/>
          <ac:spMkLst>
            <pc:docMk/>
            <pc:sldMk cId="1800565372" sldId="271"/>
            <ac:spMk id="3" creationId="{A05943F4-4AFD-9AD3-0A80-E3E26AB685DD}"/>
          </ac:spMkLst>
        </pc:spChg>
        <pc:spChg chg="add">
          <ac:chgData name="Dominique RIGHETTO" userId="512fe077-82ad-424c-88a3-15e852b5861d" providerId="ADAL" clId="{1670CD84-DEE0-4E12-BF01-4C2D0C1D7F30}" dt="2024-05-09T07:07:34.573" v="2628"/>
          <ac:spMkLst>
            <pc:docMk/>
            <pc:sldMk cId="1800565372" sldId="271"/>
            <ac:spMk id="4" creationId="{90EAD832-1BF3-05C7-74F2-E607D3579659}"/>
          </ac:spMkLst>
        </pc:spChg>
        <pc:spChg chg="add del mod">
          <ac:chgData name="Dominique RIGHETTO" userId="512fe077-82ad-424c-88a3-15e852b5861d" providerId="ADAL" clId="{1670CD84-DEE0-4E12-BF01-4C2D0C1D7F30}" dt="2024-05-09T07:17:17.563" v="3086" actId="478"/>
          <ac:spMkLst>
            <pc:docMk/>
            <pc:sldMk cId="1800565372" sldId="271"/>
            <ac:spMk id="6" creationId="{ADCB44BA-722F-37E9-E50B-247546600B21}"/>
          </ac:spMkLst>
        </pc:spChg>
        <pc:spChg chg="mod">
          <ac:chgData name="Dominique RIGHETTO" userId="512fe077-82ad-424c-88a3-15e852b5861d" providerId="ADAL" clId="{1670CD84-DEE0-4E12-BF01-4C2D0C1D7F30}" dt="2024-05-12T09:55:57.038" v="10968" actId="20577"/>
          <ac:spMkLst>
            <pc:docMk/>
            <pc:sldMk cId="1800565372" sldId="271"/>
            <ac:spMk id="7" creationId="{6B35F89A-6CDF-41F7-BD87-18B45BD7330B}"/>
          </ac:spMkLst>
        </pc:spChg>
        <pc:spChg chg="add">
          <ac:chgData name="Dominique RIGHETTO" userId="512fe077-82ad-424c-88a3-15e852b5861d" providerId="ADAL" clId="{1670CD84-DEE0-4E12-BF01-4C2D0C1D7F30}" dt="2024-05-09T07:07:58.843" v="2631"/>
          <ac:spMkLst>
            <pc:docMk/>
            <pc:sldMk cId="1800565372" sldId="271"/>
            <ac:spMk id="8" creationId="{D85A2B57-841E-469C-523D-68E431BB76BE}"/>
          </ac:spMkLst>
        </pc:spChg>
        <pc:spChg chg="add">
          <ac:chgData name="Dominique RIGHETTO" userId="512fe077-82ad-424c-88a3-15e852b5861d" providerId="ADAL" clId="{1670CD84-DEE0-4E12-BF01-4C2D0C1D7F30}" dt="2024-05-09T07:08:33.039" v="2676"/>
          <ac:spMkLst>
            <pc:docMk/>
            <pc:sldMk cId="1800565372" sldId="271"/>
            <ac:spMk id="9" creationId="{BDB0E914-ABBF-C1B8-C405-5F4F5CA5CFA2}"/>
          </ac:spMkLst>
        </pc:spChg>
        <pc:graphicFrameChg chg="add del mod modGraphic">
          <ac:chgData name="Dominique RIGHETTO" userId="512fe077-82ad-424c-88a3-15e852b5861d" providerId="ADAL" clId="{1670CD84-DEE0-4E12-BF01-4C2D0C1D7F30}" dt="2024-05-09T07:30:11.081" v="3327" actId="478"/>
          <ac:graphicFrameMkLst>
            <pc:docMk/>
            <pc:sldMk cId="1800565372" sldId="271"/>
            <ac:graphicFrameMk id="10" creationId="{CEFE404E-F897-B743-A822-6CD2FE6AE7C5}"/>
          </ac:graphicFrameMkLst>
        </pc:graphicFrameChg>
        <pc:picChg chg="del">
          <ac:chgData name="Dominique RIGHETTO" userId="512fe077-82ad-424c-88a3-15e852b5861d" providerId="ADAL" clId="{1670CD84-DEE0-4E12-BF01-4C2D0C1D7F30}" dt="2024-05-09T07:06:07.171" v="2580" actId="478"/>
          <ac:picMkLst>
            <pc:docMk/>
            <pc:sldMk cId="1800565372" sldId="271"/>
            <ac:picMk id="5" creationId="{F69BAFA3-87EB-ABF8-A934-949CB940F7AE}"/>
          </ac:picMkLst>
        </pc:picChg>
        <pc:picChg chg="add mod">
          <ac:chgData name="Dominique RIGHETTO" userId="512fe077-82ad-424c-88a3-15e852b5861d" providerId="ADAL" clId="{1670CD84-DEE0-4E12-BF01-4C2D0C1D7F30}" dt="2024-05-11T05:28:13.082" v="5908" actId="1076"/>
          <ac:picMkLst>
            <pc:docMk/>
            <pc:sldMk cId="1800565372" sldId="271"/>
            <ac:picMk id="12" creationId="{9AA6CBB3-D139-35E3-C943-92D31967F9B5}"/>
          </ac:picMkLst>
        </pc:picChg>
      </pc:sldChg>
      <pc:sldChg chg="add del">
        <pc:chgData name="Dominique RIGHETTO" userId="512fe077-82ad-424c-88a3-15e852b5861d" providerId="ADAL" clId="{1670CD84-DEE0-4E12-BF01-4C2D0C1D7F30}" dt="2024-05-09T06:50:50.760" v="2531" actId="2890"/>
        <pc:sldMkLst>
          <pc:docMk/>
          <pc:sldMk cId="2803304352" sldId="271"/>
        </pc:sldMkLst>
      </pc:sldChg>
      <pc:sldChg chg="addSp delSp modSp add mod modTransition setBg">
        <pc:chgData name="Dominique RIGHETTO" userId="512fe077-82ad-424c-88a3-15e852b5861d" providerId="ADAL" clId="{1670CD84-DEE0-4E12-BF01-4C2D0C1D7F30}" dt="2024-05-20T07:16:22.338" v="11450" actId="207"/>
        <pc:sldMkLst>
          <pc:docMk/>
          <pc:sldMk cId="2886724355" sldId="272"/>
        </pc:sldMkLst>
        <pc:spChg chg="del">
          <ac:chgData name="Dominique RIGHETTO" userId="512fe077-82ad-424c-88a3-15e852b5861d" providerId="ADAL" clId="{1670CD84-DEE0-4E12-BF01-4C2D0C1D7F30}" dt="2024-05-09T07:21:57.054" v="3192" actId="478"/>
          <ac:spMkLst>
            <pc:docMk/>
            <pc:sldMk cId="2886724355" sldId="272"/>
            <ac:spMk id="6" creationId="{ADCB44BA-722F-37E9-E50B-247546600B21}"/>
          </ac:spMkLst>
        </pc:spChg>
        <pc:spChg chg="mod">
          <ac:chgData name="Dominique RIGHETTO" userId="512fe077-82ad-424c-88a3-15e852b5861d" providerId="ADAL" clId="{1670CD84-DEE0-4E12-BF01-4C2D0C1D7F30}" dt="2024-05-20T07:16:22.338" v="11450" actId="207"/>
          <ac:spMkLst>
            <pc:docMk/>
            <pc:sldMk cId="2886724355" sldId="272"/>
            <ac:spMk id="7" creationId="{6B35F89A-6CDF-41F7-BD87-18B45BD7330B}"/>
          </ac:spMkLst>
        </pc:spChg>
        <pc:graphicFrameChg chg="add del mod">
          <ac:chgData name="Dominique RIGHETTO" userId="512fe077-82ad-424c-88a3-15e852b5861d" providerId="ADAL" clId="{1670CD84-DEE0-4E12-BF01-4C2D0C1D7F30}" dt="2024-05-09T07:35:47.391" v="3332" actId="478"/>
          <ac:graphicFrameMkLst>
            <pc:docMk/>
            <pc:sldMk cId="2886724355" sldId="272"/>
            <ac:graphicFrameMk id="3" creationId="{E892DC8F-D46C-17AA-27E4-8989891AD558}"/>
          </ac:graphicFrameMkLst>
        </pc:graphicFrameChg>
        <pc:graphicFrameChg chg="add del mod modGraphic">
          <ac:chgData name="Dominique RIGHETTO" userId="512fe077-82ad-424c-88a3-15e852b5861d" providerId="ADAL" clId="{1670CD84-DEE0-4E12-BF01-4C2D0C1D7F30}" dt="2024-05-09T07:40:24.356" v="3377" actId="478"/>
          <ac:graphicFrameMkLst>
            <pc:docMk/>
            <pc:sldMk cId="2886724355" sldId="272"/>
            <ac:graphicFrameMk id="8" creationId="{CCC07450-2D35-0747-EE5F-A3E3F1D2FF5C}"/>
          </ac:graphicFrameMkLst>
        </pc:graphicFrameChg>
        <pc:picChg chg="add mod">
          <ac:chgData name="Dominique RIGHETTO" userId="512fe077-82ad-424c-88a3-15e852b5861d" providerId="ADAL" clId="{1670CD84-DEE0-4E12-BF01-4C2D0C1D7F30}" dt="2024-05-20T07:13:22.816" v="11401" actId="108"/>
          <ac:picMkLst>
            <pc:docMk/>
            <pc:sldMk cId="2886724355" sldId="272"/>
            <ac:picMk id="4" creationId="{2C848C26-C0B9-726F-8D46-CC2CFD0CC8A7}"/>
          </ac:picMkLst>
        </pc:picChg>
        <pc:picChg chg="add del mod">
          <ac:chgData name="Dominique RIGHETTO" userId="512fe077-82ad-424c-88a3-15e852b5861d" providerId="ADAL" clId="{1670CD84-DEE0-4E12-BF01-4C2D0C1D7F30}" dt="2024-05-20T07:13:02.896" v="11394" actId="478"/>
          <ac:picMkLst>
            <pc:docMk/>
            <pc:sldMk cId="2886724355" sldId="272"/>
            <ac:picMk id="5" creationId="{F5DA84BC-37F0-2A95-A487-2993970A6DFB}"/>
          </ac:picMkLst>
        </pc:picChg>
      </pc:sldChg>
      <pc:sldChg chg="addSp delSp modSp add mod modTransition modAnim">
        <pc:chgData name="Dominique RIGHETTO" userId="512fe077-82ad-424c-88a3-15e852b5861d" providerId="ADAL" clId="{1670CD84-DEE0-4E12-BF01-4C2D0C1D7F30}" dt="2024-05-12T09:56:30.228" v="10979"/>
        <pc:sldMkLst>
          <pc:docMk/>
          <pc:sldMk cId="4159186112" sldId="273"/>
        </pc:sldMkLst>
        <pc:spChg chg="add del mod">
          <ac:chgData name="Dominique RIGHETTO" userId="512fe077-82ad-424c-88a3-15e852b5861d" providerId="ADAL" clId="{1670CD84-DEE0-4E12-BF01-4C2D0C1D7F30}" dt="2024-05-09T08:34:12.635" v="4045" actId="478"/>
          <ac:spMkLst>
            <pc:docMk/>
            <pc:sldMk cId="4159186112" sldId="273"/>
            <ac:spMk id="3" creationId="{B2CEF067-C348-3626-0141-079D76299744}"/>
          </ac:spMkLst>
        </pc:spChg>
        <pc:spChg chg="add del mod">
          <ac:chgData name="Dominique RIGHETTO" userId="512fe077-82ad-424c-88a3-15e852b5861d" providerId="ADAL" clId="{1670CD84-DEE0-4E12-BF01-4C2D0C1D7F30}" dt="2024-05-09T08:34:13.793" v="4046" actId="478"/>
          <ac:spMkLst>
            <pc:docMk/>
            <pc:sldMk cId="4159186112" sldId="273"/>
            <ac:spMk id="4" creationId="{DE7CF9B7-1996-0036-9F2C-9D3E720421D4}"/>
          </ac:spMkLst>
        </pc:spChg>
        <pc:spChg chg="add del mod">
          <ac:chgData name="Dominique RIGHETTO" userId="512fe077-82ad-424c-88a3-15e852b5861d" providerId="ADAL" clId="{1670CD84-DEE0-4E12-BF01-4C2D0C1D7F30}" dt="2024-05-09T08:34:15.953" v="4048" actId="478"/>
          <ac:spMkLst>
            <pc:docMk/>
            <pc:sldMk cId="4159186112" sldId="273"/>
            <ac:spMk id="5" creationId="{1873E7D2-595A-771D-45C7-F51ADF84C8B1}"/>
          </ac:spMkLst>
        </pc:spChg>
        <pc:spChg chg="mod ord">
          <ac:chgData name="Dominique RIGHETTO" userId="512fe077-82ad-424c-88a3-15e852b5861d" providerId="ADAL" clId="{1670CD84-DEE0-4E12-BF01-4C2D0C1D7F30}" dt="2024-05-09T08:45:55.152" v="4247" actId="6549"/>
          <ac:spMkLst>
            <pc:docMk/>
            <pc:sldMk cId="4159186112" sldId="273"/>
            <ac:spMk id="6" creationId="{ADCB44BA-722F-37E9-E50B-247546600B21}"/>
          </ac:spMkLst>
        </pc:spChg>
        <pc:spChg chg="mod ord">
          <ac:chgData name="Dominique RIGHETTO" userId="512fe077-82ad-424c-88a3-15e852b5861d" providerId="ADAL" clId="{1670CD84-DEE0-4E12-BF01-4C2D0C1D7F30}" dt="2024-05-12T09:56:30.228" v="10979"/>
          <ac:spMkLst>
            <pc:docMk/>
            <pc:sldMk cId="4159186112" sldId="273"/>
            <ac:spMk id="7" creationId="{6B35F89A-6CDF-41F7-BD87-18B45BD7330B}"/>
          </ac:spMkLst>
        </pc:spChg>
        <pc:spChg chg="add del mod">
          <ac:chgData name="Dominique RIGHETTO" userId="512fe077-82ad-424c-88a3-15e852b5861d" providerId="ADAL" clId="{1670CD84-DEE0-4E12-BF01-4C2D0C1D7F30}" dt="2024-05-09T08:34:15.053" v="4047" actId="478"/>
          <ac:spMkLst>
            <pc:docMk/>
            <pc:sldMk cId="4159186112" sldId="273"/>
            <ac:spMk id="8" creationId="{B6079480-6F8F-0BF8-D73F-0CAB445E8B4E}"/>
          </ac:spMkLst>
        </pc:spChg>
        <pc:spChg chg="add mod">
          <ac:chgData name="Dominique RIGHETTO" userId="512fe077-82ad-424c-88a3-15e852b5861d" providerId="ADAL" clId="{1670CD84-DEE0-4E12-BF01-4C2D0C1D7F30}" dt="2024-05-12T09:51:06.936" v="10938" actId="692"/>
          <ac:spMkLst>
            <pc:docMk/>
            <pc:sldMk cId="4159186112" sldId="273"/>
            <ac:spMk id="9" creationId="{D54923F6-5C62-4F85-5C5E-09174AD091A1}"/>
          </ac:spMkLst>
        </pc:spChg>
        <pc:spChg chg="add mod">
          <ac:chgData name="Dominique RIGHETTO" userId="512fe077-82ad-424c-88a3-15e852b5861d" providerId="ADAL" clId="{1670CD84-DEE0-4E12-BF01-4C2D0C1D7F30}" dt="2024-05-12T09:51:16.875" v="10939" actId="692"/>
          <ac:spMkLst>
            <pc:docMk/>
            <pc:sldMk cId="4159186112" sldId="273"/>
            <ac:spMk id="10" creationId="{F369121F-9097-9ECA-9F0B-A8F2BEADB315}"/>
          </ac:spMkLst>
        </pc:spChg>
        <pc:spChg chg="add mod">
          <ac:chgData name="Dominique RIGHETTO" userId="512fe077-82ad-424c-88a3-15e852b5861d" providerId="ADAL" clId="{1670CD84-DEE0-4E12-BF01-4C2D0C1D7F30}" dt="2024-05-12T09:51:30.182" v="10941" actId="692"/>
          <ac:spMkLst>
            <pc:docMk/>
            <pc:sldMk cId="4159186112" sldId="273"/>
            <ac:spMk id="11" creationId="{A7D19E2F-A42D-73E6-F1D7-2B057D3029A3}"/>
          </ac:spMkLst>
        </pc:spChg>
        <pc:spChg chg="add mod">
          <ac:chgData name="Dominique RIGHETTO" userId="512fe077-82ad-424c-88a3-15e852b5861d" providerId="ADAL" clId="{1670CD84-DEE0-4E12-BF01-4C2D0C1D7F30}" dt="2024-05-12T09:51:24.159" v="10940" actId="692"/>
          <ac:spMkLst>
            <pc:docMk/>
            <pc:sldMk cId="4159186112" sldId="273"/>
            <ac:spMk id="12" creationId="{5610DDCF-7ED4-E8BD-CA50-E3004EA8C91D}"/>
          </ac:spMkLst>
        </pc:spChg>
        <pc:spChg chg="add del mod">
          <ac:chgData name="Dominique RIGHETTO" userId="512fe077-82ad-424c-88a3-15e852b5861d" providerId="ADAL" clId="{1670CD84-DEE0-4E12-BF01-4C2D0C1D7F30}" dt="2024-05-09T08:37:54.044" v="4118" actId="478"/>
          <ac:spMkLst>
            <pc:docMk/>
            <pc:sldMk cId="4159186112" sldId="273"/>
            <ac:spMk id="13" creationId="{86204EF1-0F37-DAB1-7F4D-6254E7545310}"/>
          </ac:spMkLst>
        </pc:spChg>
        <pc:spChg chg="add mod">
          <ac:chgData name="Dominique RIGHETTO" userId="512fe077-82ad-424c-88a3-15e852b5861d" providerId="ADAL" clId="{1670CD84-DEE0-4E12-BF01-4C2D0C1D7F30}" dt="2024-05-09T08:41:33.943" v="4231" actId="14100"/>
          <ac:spMkLst>
            <pc:docMk/>
            <pc:sldMk cId="4159186112" sldId="273"/>
            <ac:spMk id="14" creationId="{468A1EF0-1174-73DD-C49F-D104FD45242B}"/>
          </ac:spMkLst>
        </pc:spChg>
        <pc:spChg chg="add mod">
          <ac:chgData name="Dominique RIGHETTO" userId="512fe077-82ad-424c-88a3-15e852b5861d" providerId="ADAL" clId="{1670CD84-DEE0-4E12-BF01-4C2D0C1D7F30}" dt="2024-05-09T08:41:47.652" v="4232" actId="208"/>
          <ac:spMkLst>
            <pc:docMk/>
            <pc:sldMk cId="4159186112" sldId="273"/>
            <ac:spMk id="15" creationId="{7796B5BD-3B9F-F8E4-A74E-A5A34C5AABE4}"/>
          </ac:spMkLst>
        </pc:spChg>
        <pc:spChg chg="add mod">
          <ac:chgData name="Dominique RIGHETTO" userId="512fe077-82ad-424c-88a3-15e852b5861d" providerId="ADAL" clId="{1670CD84-DEE0-4E12-BF01-4C2D0C1D7F30}" dt="2024-05-09T08:41:56.103" v="4233" actId="208"/>
          <ac:spMkLst>
            <pc:docMk/>
            <pc:sldMk cId="4159186112" sldId="273"/>
            <ac:spMk id="16" creationId="{B88C1E16-D56D-A9C9-7FE3-AA00E07F8236}"/>
          </ac:spMkLst>
        </pc:spChg>
        <pc:spChg chg="add mod">
          <ac:chgData name="Dominique RIGHETTO" userId="512fe077-82ad-424c-88a3-15e852b5861d" providerId="ADAL" clId="{1670CD84-DEE0-4E12-BF01-4C2D0C1D7F30}" dt="2024-05-09T08:42:15.191" v="4234" actId="208"/>
          <ac:spMkLst>
            <pc:docMk/>
            <pc:sldMk cId="4159186112" sldId="273"/>
            <ac:spMk id="17" creationId="{8170BD9B-5205-689C-0406-AAAD4F98A374}"/>
          </ac:spMkLst>
        </pc:spChg>
        <pc:picChg chg="add mod">
          <ac:chgData name="Dominique RIGHETTO" userId="512fe077-82ad-424c-88a3-15e852b5861d" providerId="ADAL" clId="{1670CD84-DEE0-4E12-BF01-4C2D0C1D7F30}" dt="2024-05-09T09:33:10.045" v="5351" actId="1076"/>
          <ac:picMkLst>
            <pc:docMk/>
            <pc:sldMk cId="4159186112" sldId="273"/>
            <ac:picMk id="19" creationId="{11D712B5-C4F8-04DF-564F-617AEC3A0A31}"/>
          </ac:picMkLst>
        </pc:picChg>
      </pc:sldChg>
      <pc:sldChg chg="addSp delSp modSp add mod modTransition">
        <pc:chgData name="Dominique RIGHETTO" userId="512fe077-82ad-424c-88a3-15e852b5861d" providerId="ADAL" clId="{1670CD84-DEE0-4E12-BF01-4C2D0C1D7F30}" dt="2024-05-20T07:43:03.098" v="11724" actId="6549"/>
        <pc:sldMkLst>
          <pc:docMk/>
          <pc:sldMk cId="1446957452" sldId="274"/>
        </pc:sldMkLst>
        <pc:spChg chg="mod ord">
          <ac:chgData name="Dominique RIGHETTO" userId="512fe077-82ad-424c-88a3-15e852b5861d" providerId="ADAL" clId="{1670CD84-DEE0-4E12-BF01-4C2D0C1D7F30}" dt="2024-05-20T07:43:03.098" v="11724" actId="6549"/>
          <ac:spMkLst>
            <pc:docMk/>
            <pc:sldMk cId="1446957452" sldId="274"/>
            <ac:spMk id="7" creationId="{6B35F89A-6CDF-41F7-BD87-18B45BD7330B}"/>
          </ac:spMkLst>
        </pc:spChg>
        <pc:graphicFrameChg chg="del mod">
          <ac:chgData name="Dominique RIGHETTO" userId="512fe077-82ad-424c-88a3-15e852b5861d" providerId="ADAL" clId="{1670CD84-DEE0-4E12-BF01-4C2D0C1D7F30}" dt="2024-05-20T07:15:00.621" v="11402" actId="478"/>
          <ac:graphicFrameMkLst>
            <pc:docMk/>
            <pc:sldMk cId="1446957452" sldId="274"/>
            <ac:graphicFrameMk id="8" creationId="{CCC07450-2D35-0747-EE5F-A3E3F1D2FF5C}"/>
          </ac:graphicFrameMkLst>
        </pc:graphicFrameChg>
        <pc:picChg chg="add mod">
          <ac:chgData name="Dominique RIGHETTO" userId="512fe077-82ad-424c-88a3-15e852b5861d" providerId="ADAL" clId="{1670CD84-DEE0-4E12-BF01-4C2D0C1D7F30}" dt="2024-05-20T07:15:45.703" v="11428" actId="1036"/>
          <ac:picMkLst>
            <pc:docMk/>
            <pc:sldMk cId="1446957452" sldId="274"/>
            <ac:picMk id="4" creationId="{DB21DF07-4793-1314-2A5E-FD0718DDD187}"/>
          </ac:picMkLst>
        </pc:picChg>
        <pc:picChg chg="del">
          <ac:chgData name="Dominique RIGHETTO" userId="512fe077-82ad-424c-88a3-15e852b5861d" providerId="ADAL" clId="{1670CD84-DEE0-4E12-BF01-4C2D0C1D7F30}" dt="2024-05-09T07:40:42.173" v="3385" actId="478"/>
          <ac:picMkLst>
            <pc:docMk/>
            <pc:sldMk cId="1446957452" sldId="274"/>
            <ac:picMk id="5" creationId="{F5DA84BC-37F0-2A95-A487-2993970A6DFB}"/>
          </ac:picMkLst>
        </pc:picChg>
      </pc:sldChg>
      <pc:sldChg chg="del">
        <pc:chgData name="Dominique RIGHETTO" userId="512fe077-82ad-424c-88a3-15e852b5861d" providerId="ADAL" clId="{1670CD84-DEE0-4E12-BF01-4C2D0C1D7F30}" dt="2024-05-09T05:56:50.643" v="73" actId="47"/>
        <pc:sldMkLst>
          <pc:docMk/>
          <pc:sldMk cId="920173932" sldId="275"/>
        </pc:sldMkLst>
      </pc:sldChg>
      <pc:sldChg chg="modSp add mod ord modTransition">
        <pc:chgData name="Dominique RIGHETTO" userId="512fe077-82ad-424c-88a3-15e852b5861d" providerId="ADAL" clId="{1670CD84-DEE0-4E12-BF01-4C2D0C1D7F30}" dt="2024-05-20T07:16:59.620" v="11475" actId="14100"/>
        <pc:sldMkLst>
          <pc:docMk/>
          <pc:sldMk cId="1531576489" sldId="275"/>
        </pc:sldMkLst>
        <pc:spChg chg="mod">
          <ac:chgData name="Dominique RIGHETTO" userId="512fe077-82ad-424c-88a3-15e852b5861d" providerId="ADAL" clId="{1670CD84-DEE0-4E12-BF01-4C2D0C1D7F30}" dt="2024-05-20T07:16:59.620" v="11475" actId="14100"/>
          <ac:spMkLst>
            <pc:docMk/>
            <pc:sldMk cId="1531576489" sldId="275"/>
            <ac:spMk id="6" creationId="{ADCB44BA-722F-37E9-E50B-247546600B21}"/>
          </ac:spMkLst>
        </pc:spChg>
        <pc:spChg chg="mod">
          <ac:chgData name="Dominique RIGHETTO" userId="512fe077-82ad-424c-88a3-15e852b5861d" providerId="ADAL" clId="{1670CD84-DEE0-4E12-BF01-4C2D0C1D7F30}" dt="2024-05-19T07:45:57.075" v="11093"/>
          <ac:spMkLst>
            <pc:docMk/>
            <pc:sldMk cId="1531576489" sldId="275"/>
            <ac:spMk id="7" creationId="{6B35F89A-6CDF-41F7-BD87-18B45BD7330B}"/>
          </ac:spMkLst>
        </pc:spChg>
      </pc:sldChg>
      <pc:sldChg chg="addSp modSp add mod ord modTransition">
        <pc:chgData name="Dominique RIGHETTO" userId="512fe077-82ad-424c-88a3-15e852b5861d" providerId="ADAL" clId="{1670CD84-DEE0-4E12-BF01-4C2D0C1D7F30}" dt="2024-05-20T07:21:56.953" v="11480" actId="692"/>
        <pc:sldMkLst>
          <pc:docMk/>
          <pc:sldMk cId="390519850" sldId="276"/>
        </pc:sldMkLst>
        <pc:spChg chg="add mod">
          <ac:chgData name="Dominique RIGHETTO" userId="512fe077-82ad-424c-88a3-15e852b5861d" providerId="ADAL" clId="{1670CD84-DEE0-4E12-BF01-4C2D0C1D7F30}" dt="2024-05-20T07:21:56.953" v="11480" actId="692"/>
          <ac:spMkLst>
            <pc:docMk/>
            <pc:sldMk cId="390519850" sldId="276"/>
            <ac:spMk id="3" creationId="{0B4E8C93-457E-5F52-9D98-07FF32B81CAF}"/>
          </ac:spMkLst>
        </pc:spChg>
        <pc:spChg chg="mod">
          <ac:chgData name="Dominique RIGHETTO" userId="512fe077-82ad-424c-88a3-15e852b5861d" providerId="ADAL" clId="{1670CD84-DEE0-4E12-BF01-4C2D0C1D7F30}" dt="2024-05-09T08:59:36.757" v="4567" actId="113"/>
          <ac:spMkLst>
            <pc:docMk/>
            <pc:sldMk cId="390519850" sldId="276"/>
            <ac:spMk id="6" creationId="{ADCB44BA-722F-37E9-E50B-247546600B21}"/>
          </ac:spMkLst>
        </pc:spChg>
        <pc:spChg chg="mod">
          <ac:chgData name="Dominique RIGHETTO" userId="512fe077-82ad-424c-88a3-15e852b5861d" providerId="ADAL" clId="{1670CD84-DEE0-4E12-BF01-4C2D0C1D7F30}" dt="2024-05-19T07:46:41.397" v="11095" actId="20577"/>
          <ac:spMkLst>
            <pc:docMk/>
            <pc:sldMk cId="390519850" sldId="276"/>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2436493926" sldId="276"/>
        </pc:sldMkLst>
      </pc:sldChg>
      <pc:sldChg chg="del">
        <pc:chgData name="Dominique RIGHETTO" userId="512fe077-82ad-424c-88a3-15e852b5861d" providerId="ADAL" clId="{1670CD84-DEE0-4E12-BF01-4C2D0C1D7F30}" dt="2024-05-09T05:56:50.643" v="73" actId="47"/>
        <pc:sldMkLst>
          <pc:docMk/>
          <pc:sldMk cId="2243494996" sldId="277"/>
        </pc:sldMkLst>
      </pc:sldChg>
      <pc:sldChg chg="addSp delSp modSp add mod modTransition">
        <pc:chgData name="Dominique RIGHETTO" userId="512fe077-82ad-424c-88a3-15e852b5861d" providerId="ADAL" clId="{1670CD84-DEE0-4E12-BF01-4C2D0C1D7F30}" dt="2024-05-20T07:22:08.114" v="11482" actId="692"/>
        <pc:sldMkLst>
          <pc:docMk/>
          <pc:sldMk cId="3732992385" sldId="277"/>
        </pc:sldMkLst>
        <pc:spChg chg="del">
          <ac:chgData name="Dominique RIGHETTO" userId="512fe077-82ad-424c-88a3-15e852b5861d" providerId="ADAL" clId="{1670CD84-DEE0-4E12-BF01-4C2D0C1D7F30}" dt="2024-05-09T09:04:37.828" v="4576" actId="478"/>
          <ac:spMkLst>
            <pc:docMk/>
            <pc:sldMk cId="3732992385" sldId="277"/>
            <ac:spMk id="3" creationId="{0B4E8C93-457E-5F52-9D98-07FF32B81CAF}"/>
          </ac:spMkLst>
        </pc:spChg>
        <pc:spChg chg="add mod">
          <ac:chgData name="Dominique RIGHETTO" userId="512fe077-82ad-424c-88a3-15e852b5861d" providerId="ADAL" clId="{1670CD84-DEE0-4E12-BF01-4C2D0C1D7F30}" dt="2024-05-09T09:11:34.816" v="4988" actId="113"/>
          <ac:spMkLst>
            <pc:docMk/>
            <pc:sldMk cId="3732992385" sldId="277"/>
            <ac:spMk id="4" creationId="{34512A2E-063B-3063-57E9-218D2853D0D8}"/>
          </ac:spMkLst>
        </pc:spChg>
        <pc:spChg chg="add mod">
          <ac:chgData name="Dominique RIGHETTO" userId="512fe077-82ad-424c-88a3-15e852b5861d" providerId="ADAL" clId="{1670CD84-DEE0-4E12-BF01-4C2D0C1D7F30}" dt="2024-05-20T07:22:08.114" v="11482" actId="692"/>
          <ac:spMkLst>
            <pc:docMk/>
            <pc:sldMk cId="3732992385" sldId="277"/>
            <ac:spMk id="5" creationId="{45FD6B04-765A-820C-71B1-C251371EC833}"/>
          </ac:spMkLst>
        </pc:spChg>
        <pc:spChg chg="del">
          <ac:chgData name="Dominique RIGHETTO" userId="512fe077-82ad-424c-88a3-15e852b5861d" providerId="ADAL" clId="{1670CD84-DEE0-4E12-BF01-4C2D0C1D7F30}" dt="2024-05-09T09:04:35.785" v="4575" actId="478"/>
          <ac:spMkLst>
            <pc:docMk/>
            <pc:sldMk cId="3732992385" sldId="277"/>
            <ac:spMk id="6" creationId="{ADCB44BA-722F-37E9-E50B-247546600B21}"/>
          </ac:spMkLst>
        </pc:spChg>
        <pc:spChg chg="mod">
          <ac:chgData name="Dominique RIGHETTO" userId="512fe077-82ad-424c-88a3-15e852b5861d" providerId="ADAL" clId="{1670CD84-DEE0-4E12-BF01-4C2D0C1D7F30}" dt="2024-05-19T07:47:23.657" v="11097" actId="113"/>
          <ac:spMkLst>
            <pc:docMk/>
            <pc:sldMk cId="3732992385" sldId="277"/>
            <ac:spMk id="7" creationId="{6B35F89A-6CDF-41F7-BD87-18B45BD7330B}"/>
          </ac:spMkLst>
        </pc:spChg>
      </pc:sldChg>
      <pc:sldChg chg="addSp delSp modSp add mod modTransition setBg modAnim">
        <pc:chgData name="Dominique RIGHETTO" userId="512fe077-82ad-424c-88a3-15e852b5861d" providerId="ADAL" clId="{1670CD84-DEE0-4E12-BF01-4C2D0C1D7F30}" dt="2024-05-12T09:57:40.335" v="10996" actId="3626"/>
        <pc:sldMkLst>
          <pc:docMk/>
          <pc:sldMk cId="1807056468" sldId="278"/>
        </pc:sldMkLst>
        <pc:spChg chg="del">
          <ac:chgData name="Dominique RIGHETTO" userId="512fe077-82ad-424c-88a3-15e852b5861d" providerId="ADAL" clId="{1670CD84-DEE0-4E12-BF01-4C2D0C1D7F30}" dt="2024-05-09T09:16:28.296" v="5164" actId="478"/>
          <ac:spMkLst>
            <pc:docMk/>
            <pc:sldMk cId="1807056468" sldId="278"/>
            <ac:spMk id="4" creationId="{34512A2E-063B-3063-57E9-218D2853D0D8}"/>
          </ac:spMkLst>
        </pc:spChg>
        <pc:spChg chg="mod">
          <ac:chgData name="Dominique RIGHETTO" userId="512fe077-82ad-424c-88a3-15e852b5861d" providerId="ADAL" clId="{1670CD84-DEE0-4E12-BF01-4C2D0C1D7F30}" dt="2024-05-12T09:57:40.335" v="10996" actId="3626"/>
          <ac:spMkLst>
            <pc:docMk/>
            <pc:sldMk cId="1807056468" sldId="278"/>
            <ac:spMk id="7" creationId="{6B35F89A-6CDF-41F7-BD87-18B45BD7330B}"/>
          </ac:spMkLst>
        </pc:spChg>
        <pc:spChg chg="add del mod">
          <ac:chgData name="Dominique RIGHETTO" userId="512fe077-82ad-424c-88a3-15e852b5861d" providerId="ADAL" clId="{1670CD84-DEE0-4E12-BF01-4C2D0C1D7F30}" dt="2024-05-09T09:35:25.133" v="5365" actId="478"/>
          <ac:spMkLst>
            <pc:docMk/>
            <pc:sldMk cId="1807056468" sldId="278"/>
            <ac:spMk id="12" creationId="{6ADE9584-FA94-0768-9145-54DB525CADA9}"/>
          </ac:spMkLst>
        </pc:spChg>
        <pc:spChg chg="add mod">
          <ac:chgData name="Dominique RIGHETTO" userId="512fe077-82ad-424c-88a3-15e852b5861d" providerId="ADAL" clId="{1670CD84-DEE0-4E12-BF01-4C2D0C1D7F30}" dt="2024-05-09T09:43:07.336" v="5804" actId="1076"/>
          <ac:spMkLst>
            <pc:docMk/>
            <pc:sldMk cId="1807056468" sldId="278"/>
            <ac:spMk id="13" creationId="{3702F753-8DD7-27F8-6276-D3623A38FEE5}"/>
          </ac:spMkLst>
        </pc:spChg>
        <pc:picChg chg="add del mod modCrop">
          <ac:chgData name="Dominique RIGHETTO" userId="512fe077-82ad-424c-88a3-15e852b5861d" providerId="ADAL" clId="{1670CD84-DEE0-4E12-BF01-4C2D0C1D7F30}" dt="2024-05-09T09:29:31.665" v="5315" actId="478"/>
          <ac:picMkLst>
            <pc:docMk/>
            <pc:sldMk cId="1807056468" sldId="278"/>
            <ac:picMk id="5" creationId="{A514D6F1-A245-21A9-E1C1-06A01D3954DF}"/>
          </ac:picMkLst>
        </pc:picChg>
        <pc:picChg chg="add del mod">
          <ac:chgData name="Dominique RIGHETTO" userId="512fe077-82ad-424c-88a3-15e852b5861d" providerId="ADAL" clId="{1670CD84-DEE0-4E12-BF01-4C2D0C1D7F30}" dt="2024-05-09T09:30:24.556" v="5319" actId="478"/>
          <ac:picMkLst>
            <pc:docMk/>
            <pc:sldMk cId="1807056468" sldId="278"/>
            <ac:picMk id="8" creationId="{5F533EA7-111C-6750-3031-1B1C79E34DD0}"/>
          </ac:picMkLst>
        </pc:picChg>
        <pc:picChg chg="add mod">
          <ac:chgData name="Dominique RIGHETTO" userId="512fe077-82ad-424c-88a3-15e852b5861d" providerId="ADAL" clId="{1670CD84-DEE0-4E12-BF01-4C2D0C1D7F30}" dt="2024-05-11T05:37:09.217" v="6076" actId="14861"/>
          <ac:picMkLst>
            <pc:docMk/>
            <pc:sldMk cId="1807056468" sldId="278"/>
            <ac:picMk id="10" creationId="{56C79E87-98C6-ECC8-8FF0-64FDAC187D2A}"/>
          </ac:picMkLst>
        </pc:picChg>
        <pc:picChg chg="add mod">
          <ac:chgData name="Dominique RIGHETTO" userId="512fe077-82ad-424c-88a3-15e852b5861d" providerId="ADAL" clId="{1670CD84-DEE0-4E12-BF01-4C2D0C1D7F30}" dt="2024-05-09T09:33:16.096" v="5352"/>
          <ac:picMkLst>
            <pc:docMk/>
            <pc:sldMk cId="1807056468" sldId="278"/>
            <ac:picMk id="11" creationId="{20E6A846-4F4E-0A85-FCAD-216C51B2F900}"/>
          </ac:picMkLst>
        </pc:picChg>
      </pc:sldChg>
      <pc:sldChg chg="del">
        <pc:chgData name="Dominique RIGHETTO" userId="512fe077-82ad-424c-88a3-15e852b5861d" providerId="ADAL" clId="{1670CD84-DEE0-4E12-BF01-4C2D0C1D7F30}" dt="2024-05-09T05:56:50.643" v="73" actId="47"/>
        <pc:sldMkLst>
          <pc:docMk/>
          <pc:sldMk cId="2069393026" sldId="278"/>
        </pc:sldMkLst>
      </pc:sldChg>
      <pc:sldChg chg="modSp add mod ord modTransition">
        <pc:chgData name="Dominique RIGHETTO" userId="512fe077-82ad-424c-88a3-15e852b5861d" providerId="ADAL" clId="{1670CD84-DEE0-4E12-BF01-4C2D0C1D7F30}" dt="2024-05-12T09:49:57.687" v="10935"/>
        <pc:sldMkLst>
          <pc:docMk/>
          <pc:sldMk cId="1228615568" sldId="279"/>
        </pc:sldMkLst>
        <pc:spChg chg="mod">
          <ac:chgData name="Dominique RIGHETTO" userId="512fe077-82ad-424c-88a3-15e852b5861d" providerId="ADAL" clId="{1670CD84-DEE0-4E12-BF01-4C2D0C1D7F30}" dt="2024-05-11T05:41:12.176" v="6173" actId="5793"/>
          <ac:spMkLst>
            <pc:docMk/>
            <pc:sldMk cId="1228615568" sldId="27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17396711" sldId="280"/>
        </pc:sldMkLst>
      </pc:sldChg>
      <pc:sldChg chg="modSp add mod modTransition">
        <pc:chgData name="Dominique RIGHETTO" userId="512fe077-82ad-424c-88a3-15e852b5861d" providerId="ADAL" clId="{1670CD84-DEE0-4E12-BF01-4C2D0C1D7F30}" dt="2024-05-19T08:03:49.552" v="11238"/>
        <pc:sldMkLst>
          <pc:docMk/>
          <pc:sldMk cId="2105480647" sldId="280"/>
        </pc:sldMkLst>
        <pc:spChg chg="mod">
          <ac:chgData name="Dominique RIGHETTO" userId="512fe077-82ad-424c-88a3-15e852b5861d" providerId="ADAL" clId="{1670CD84-DEE0-4E12-BF01-4C2D0C1D7F30}" dt="2024-05-19T08:03:49.552" v="11238"/>
          <ac:spMkLst>
            <pc:docMk/>
            <pc:sldMk cId="2105480647" sldId="280"/>
            <ac:spMk id="7" creationId="{6B35F89A-6CDF-41F7-BD87-18B45BD7330B}"/>
          </ac:spMkLst>
        </pc:spChg>
      </pc:sldChg>
      <pc:sldChg chg="addSp delSp modSp add mod ord modTransition">
        <pc:chgData name="Dominique RIGHETTO" userId="512fe077-82ad-424c-88a3-15e852b5861d" providerId="ADAL" clId="{1670CD84-DEE0-4E12-BF01-4C2D0C1D7F30}" dt="2024-05-12T09:58:11.804" v="11000"/>
        <pc:sldMkLst>
          <pc:docMk/>
          <pc:sldMk cId="1960651900" sldId="281"/>
        </pc:sldMkLst>
        <pc:spChg chg="mod">
          <ac:chgData name="Dominique RIGHETTO" userId="512fe077-82ad-424c-88a3-15e852b5861d" providerId="ADAL" clId="{1670CD84-DEE0-4E12-BF01-4C2D0C1D7F30}" dt="2024-05-11T05:29:43.685" v="5956" actId="20577"/>
          <ac:spMkLst>
            <pc:docMk/>
            <pc:sldMk cId="1960651900" sldId="281"/>
            <ac:spMk id="2" creationId="{5CE54ABB-4929-4810-950B-2DAEA0A5BAB4}"/>
          </ac:spMkLst>
        </pc:spChg>
        <pc:spChg chg="del">
          <ac:chgData name="Dominique RIGHETTO" userId="512fe077-82ad-424c-88a3-15e852b5861d" providerId="ADAL" clId="{1670CD84-DEE0-4E12-BF01-4C2D0C1D7F30}" dt="2024-05-11T05:30:36.867" v="5958" actId="478"/>
          <ac:spMkLst>
            <pc:docMk/>
            <pc:sldMk cId="1960651900" sldId="281"/>
            <ac:spMk id="4" creationId="{34512A2E-063B-3063-57E9-218D2853D0D8}"/>
          </ac:spMkLst>
        </pc:spChg>
        <pc:spChg chg="del">
          <ac:chgData name="Dominique RIGHETTO" userId="512fe077-82ad-424c-88a3-15e852b5861d" providerId="ADAL" clId="{1670CD84-DEE0-4E12-BF01-4C2D0C1D7F30}" dt="2024-05-11T05:30:27.353" v="5957" actId="478"/>
          <ac:spMkLst>
            <pc:docMk/>
            <pc:sldMk cId="1960651900" sldId="281"/>
            <ac:spMk id="5" creationId="{45FD6B04-765A-820C-71B1-C251371EC833}"/>
          </ac:spMkLst>
        </pc:spChg>
        <pc:spChg chg="mod">
          <ac:chgData name="Dominique RIGHETTO" userId="512fe077-82ad-424c-88a3-15e852b5861d" providerId="ADAL" clId="{1670CD84-DEE0-4E12-BF01-4C2D0C1D7F30}" dt="2024-05-12T09:58:11.804" v="11000"/>
          <ac:spMkLst>
            <pc:docMk/>
            <pc:sldMk cId="1960651900" sldId="281"/>
            <ac:spMk id="7" creationId="{6B35F89A-6CDF-41F7-BD87-18B45BD7330B}"/>
          </ac:spMkLst>
        </pc:spChg>
        <pc:spChg chg="add mod">
          <ac:chgData name="Dominique RIGHETTO" userId="512fe077-82ad-424c-88a3-15e852b5861d" providerId="ADAL" clId="{1670CD84-DEE0-4E12-BF01-4C2D0C1D7F30}" dt="2024-05-12T09:47:44.048" v="10922" actId="692"/>
          <ac:spMkLst>
            <pc:docMk/>
            <pc:sldMk cId="1960651900" sldId="281"/>
            <ac:spMk id="12" creationId="{896817CE-98C9-5D9D-19CD-003778277A0B}"/>
          </ac:spMkLst>
        </pc:spChg>
        <pc:spChg chg="add del mod">
          <ac:chgData name="Dominique RIGHETTO" userId="512fe077-82ad-424c-88a3-15e852b5861d" providerId="ADAL" clId="{1670CD84-DEE0-4E12-BF01-4C2D0C1D7F30}" dt="2024-05-11T05:38:40.965" v="6095" actId="478"/>
          <ac:spMkLst>
            <pc:docMk/>
            <pc:sldMk cId="1960651900" sldId="281"/>
            <ac:spMk id="13" creationId="{BBB73615-96FF-AACF-52A8-2F91D6364B7B}"/>
          </ac:spMkLst>
        </pc:spChg>
        <pc:picChg chg="add del mod">
          <ac:chgData name="Dominique RIGHETTO" userId="512fe077-82ad-424c-88a3-15e852b5861d" providerId="ADAL" clId="{1670CD84-DEE0-4E12-BF01-4C2D0C1D7F30}" dt="2024-05-11T05:35:56.585" v="6068" actId="478"/>
          <ac:picMkLst>
            <pc:docMk/>
            <pc:sldMk cId="1960651900" sldId="281"/>
            <ac:picMk id="6" creationId="{F0A2E973-8075-1EEE-5832-FFD41C1457B4}"/>
          </ac:picMkLst>
        </pc:picChg>
        <pc:picChg chg="add mod modCrop">
          <ac:chgData name="Dominique RIGHETTO" userId="512fe077-82ad-424c-88a3-15e852b5861d" providerId="ADAL" clId="{1670CD84-DEE0-4E12-BF01-4C2D0C1D7F30}" dt="2024-05-11T05:38:46.857" v="6097" actId="1076"/>
          <ac:picMkLst>
            <pc:docMk/>
            <pc:sldMk cId="1960651900" sldId="281"/>
            <ac:picMk id="9" creationId="{F7DF2F21-19AE-4890-BC5D-35FD0DD01FDC}"/>
          </ac:picMkLst>
        </pc:picChg>
        <pc:picChg chg="add del mod">
          <ac:chgData name="Dominique RIGHETTO" userId="512fe077-82ad-424c-88a3-15e852b5861d" providerId="ADAL" clId="{1670CD84-DEE0-4E12-BF01-4C2D0C1D7F30}" dt="2024-05-11T05:38:39.648" v="6094" actId="478"/>
          <ac:picMkLst>
            <pc:docMk/>
            <pc:sldMk cId="1960651900" sldId="281"/>
            <ac:picMk id="11" creationId="{C361B705-316C-BD02-0A24-CD292D8621BB}"/>
          </ac:picMkLst>
        </pc:picChg>
      </pc:sldChg>
      <pc:sldChg chg="delSp modSp add mod modTransition">
        <pc:chgData name="Dominique RIGHETTO" userId="512fe077-82ad-424c-88a3-15e852b5861d" providerId="ADAL" clId="{1670CD84-DEE0-4E12-BF01-4C2D0C1D7F30}" dt="2024-05-12T09:58:17.316" v="11002" actId="20577"/>
        <pc:sldMkLst>
          <pc:docMk/>
          <pc:sldMk cId="3291355669" sldId="282"/>
        </pc:sldMkLst>
        <pc:spChg chg="mod">
          <ac:chgData name="Dominique RIGHETTO" userId="512fe077-82ad-424c-88a3-15e852b5861d" providerId="ADAL" clId="{1670CD84-DEE0-4E12-BF01-4C2D0C1D7F30}" dt="2024-05-12T09:58:17.316" v="11002" actId="20577"/>
          <ac:spMkLst>
            <pc:docMk/>
            <pc:sldMk cId="3291355669" sldId="282"/>
            <ac:spMk id="7" creationId="{6B35F89A-6CDF-41F7-BD87-18B45BD7330B}"/>
          </ac:spMkLst>
        </pc:spChg>
        <pc:spChg chg="del">
          <ac:chgData name="Dominique RIGHETTO" userId="512fe077-82ad-424c-88a3-15e852b5861d" providerId="ADAL" clId="{1670CD84-DEE0-4E12-BF01-4C2D0C1D7F30}" dt="2024-05-11T05:39:02.748" v="6102" actId="478"/>
          <ac:spMkLst>
            <pc:docMk/>
            <pc:sldMk cId="3291355669" sldId="282"/>
            <ac:spMk id="12" creationId="{896817CE-98C9-5D9D-19CD-003778277A0B}"/>
          </ac:spMkLst>
        </pc:spChg>
        <pc:spChg chg="mod">
          <ac:chgData name="Dominique RIGHETTO" userId="512fe077-82ad-424c-88a3-15e852b5861d" providerId="ADAL" clId="{1670CD84-DEE0-4E12-BF01-4C2D0C1D7F30}" dt="2024-05-12T09:47:49.187" v="10923" actId="692"/>
          <ac:spMkLst>
            <pc:docMk/>
            <pc:sldMk cId="3291355669" sldId="282"/>
            <ac:spMk id="13" creationId="{BBB73615-96FF-AACF-52A8-2F91D6364B7B}"/>
          </ac:spMkLst>
        </pc:spChg>
        <pc:picChg chg="del">
          <ac:chgData name="Dominique RIGHETTO" userId="512fe077-82ad-424c-88a3-15e852b5861d" providerId="ADAL" clId="{1670CD84-DEE0-4E12-BF01-4C2D0C1D7F30}" dt="2024-05-11T05:39:01.430" v="6101" actId="478"/>
          <ac:picMkLst>
            <pc:docMk/>
            <pc:sldMk cId="3291355669" sldId="282"/>
            <ac:picMk id="9" creationId="{F7DF2F21-19AE-4890-BC5D-35FD0DD01FDC}"/>
          </ac:picMkLst>
        </pc:picChg>
        <pc:picChg chg="mod">
          <ac:chgData name="Dominique RIGHETTO" userId="512fe077-82ad-424c-88a3-15e852b5861d" providerId="ADAL" clId="{1670CD84-DEE0-4E12-BF01-4C2D0C1D7F30}" dt="2024-05-11T05:39:09.479" v="6105" actId="1076"/>
          <ac:picMkLst>
            <pc:docMk/>
            <pc:sldMk cId="3291355669" sldId="282"/>
            <ac:picMk id="11" creationId="{C361B705-316C-BD02-0A24-CD292D8621BB}"/>
          </ac:picMkLst>
        </pc:picChg>
      </pc:sldChg>
      <pc:sldChg chg="del">
        <pc:chgData name="Dominique RIGHETTO" userId="512fe077-82ad-424c-88a3-15e852b5861d" providerId="ADAL" clId="{1670CD84-DEE0-4E12-BF01-4C2D0C1D7F30}" dt="2024-05-09T05:56:50.643" v="73" actId="47"/>
        <pc:sldMkLst>
          <pc:docMk/>
          <pc:sldMk cId="3477453048" sldId="282"/>
        </pc:sldMkLst>
      </pc:sldChg>
      <pc:sldChg chg="addSp delSp modSp add mod modTransition delAnim">
        <pc:chgData name="Dominique RIGHETTO" userId="512fe077-82ad-424c-88a3-15e852b5861d" providerId="ADAL" clId="{1670CD84-DEE0-4E12-BF01-4C2D0C1D7F30}" dt="2024-05-12T09:58:04.344" v="10998"/>
        <pc:sldMkLst>
          <pc:docMk/>
          <pc:sldMk cId="3007995350" sldId="283"/>
        </pc:sldMkLst>
        <pc:spChg chg="mod">
          <ac:chgData name="Dominique RIGHETTO" userId="512fe077-82ad-424c-88a3-15e852b5861d" providerId="ADAL" clId="{1670CD84-DEE0-4E12-BF01-4C2D0C1D7F30}" dt="2024-05-12T09:58:04.344" v="10998"/>
          <ac:spMkLst>
            <pc:docMk/>
            <pc:sldMk cId="3007995350" sldId="283"/>
            <ac:spMk id="7" creationId="{6B35F89A-6CDF-41F7-BD87-18B45BD7330B}"/>
          </ac:spMkLst>
        </pc:spChg>
        <pc:spChg chg="add del mod">
          <ac:chgData name="Dominique RIGHETTO" userId="512fe077-82ad-424c-88a3-15e852b5861d" providerId="ADAL" clId="{1670CD84-DEE0-4E12-BF01-4C2D0C1D7F30}" dt="2024-05-11T05:59:18.695" v="6383"/>
          <ac:spMkLst>
            <pc:docMk/>
            <pc:sldMk cId="3007995350" sldId="283"/>
            <ac:spMk id="12" creationId="{11E7629C-C14C-1065-8D1A-E22B5900A57D}"/>
          </ac:spMkLst>
        </pc:spChg>
        <pc:spChg chg="del">
          <ac:chgData name="Dominique RIGHETTO" userId="512fe077-82ad-424c-88a3-15e852b5861d" providerId="ADAL" clId="{1670CD84-DEE0-4E12-BF01-4C2D0C1D7F30}" dt="2024-05-11T05:42:54.067" v="6181" actId="478"/>
          <ac:spMkLst>
            <pc:docMk/>
            <pc:sldMk cId="3007995350" sldId="283"/>
            <ac:spMk id="13" creationId="{3702F753-8DD7-27F8-6276-D3623A38FEE5}"/>
          </ac:spMkLst>
        </pc:spChg>
        <pc:spChg chg="add mod">
          <ac:chgData name="Dominique RIGHETTO" userId="512fe077-82ad-424c-88a3-15e852b5861d" providerId="ADAL" clId="{1670CD84-DEE0-4E12-BF01-4C2D0C1D7F30}" dt="2024-05-11T06:02:50.488" v="6481" actId="1076"/>
          <ac:spMkLst>
            <pc:docMk/>
            <pc:sldMk cId="3007995350" sldId="283"/>
            <ac:spMk id="14" creationId="{BC36AAF8-86BB-F64A-D7D6-69FBBDF68307}"/>
          </ac:spMkLst>
        </pc:spChg>
        <pc:picChg chg="add mod">
          <ac:chgData name="Dominique RIGHETTO" userId="512fe077-82ad-424c-88a3-15e852b5861d" providerId="ADAL" clId="{1670CD84-DEE0-4E12-BF01-4C2D0C1D7F30}" dt="2024-05-11T05:58:11.694" v="6378" actId="108"/>
          <ac:picMkLst>
            <pc:docMk/>
            <pc:sldMk cId="3007995350" sldId="283"/>
            <ac:picMk id="4" creationId="{FD4643A4-8A59-5650-AE6E-5CA5DADE5A6C}"/>
          </ac:picMkLst>
        </pc:picChg>
        <pc:picChg chg="add del mod">
          <ac:chgData name="Dominique RIGHETTO" userId="512fe077-82ad-424c-88a3-15e852b5861d" providerId="ADAL" clId="{1670CD84-DEE0-4E12-BF01-4C2D0C1D7F30}" dt="2024-05-11T05:59:08.987" v="6379" actId="478"/>
          <ac:picMkLst>
            <pc:docMk/>
            <pc:sldMk cId="3007995350" sldId="283"/>
            <ac:picMk id="6" creationId="{B980C589-0E7C-E916-9DAB-CAC8B2A37321}"/>
          </ac:picMkLst>
        </pc:picChg>
        <pc:picChg chg="add del mod">
          <ac:chgData name="Dominique RIGHETTO" userId="512fe077-82ad-424c-88a3-15e852b5861d" providerId="ADAL" clId="{1670CD84-DEE0-4E12-BF01-4C2D0C1D7F30}" dt="2024-05-11T05:59:10.296" v="6380" actId="478"/>
          <ac:picMkLst>
            <pc:docMk/>
            <pc:sldMk cId="3007995350" sldId="283"/>
            <ac:picMk id="9" creationId="{1EBE3236-35AA-29AC-07F1-2B4ECB7259DD}"/>
          </ac:picMkLst>
        </pc:picChg>
        <pc:picChg chg="del">
          <ac:chgData name="Dominique RIGHETTO" userId="512fe077-82ad-424c-88a3-15e852b5861d" providerId="ADAL" clId="{1670CD84-DEE0-4E12-BF01-4C2D0C1D7F30}" dt="2024-05-11T05:44:42.691" v="6236" actId="478"/>
          <ac:picMkLst>
            <pc:docMk/>
            <pc:sldMk cId="3007995350" sldId="283"/>
            <ac:picMk id="10" creationId="{56C79E87-98C6-ECC8-8FF0-64FDAC187D2A}"/>
          </ac:picMkLst>
        </pc:picChg>
        <pc:picChg chg="del">
          <ac:chgData name="Dominique RIGHETTO" userId="512fe077-82ad-424c-88a3-15e852b5861d" providerId="ADAL" clId="{1670CD84-DEE0-4E12-BF01-4C2D0C1D7F30}" dt="2024-05-11T05:42:51.152" v="6180" actId="478"/>
          <ac:picMkLst>
            <pc:docMk/>
            <pc:sldMk cId="3007995350" sldId="283"/>
            <ac:picMk id="11" creationId="{20E6A846-4F4E-0A85-FCAD-216C51B2F900}"/>
          </ac:picMkLst>
        </pc:picChg>
      </pc:sldChg>
      <pc:sldChg chg="del">
        <pc:chgData name="Dominique RIGHETTO" userId="512fe077-82ad-424c-88a3-15e852b5861d" providerId="ADAL" clId="{1670CD84-DEE0-4E12-BF01-4C2D0C1D7F30}" dt="2024-05-09T05:56:50.643" v="73" actId="47"/>
        <pc:sldMkLst>
          <pc:docMk/>
          <pc:sldMk cId="3396266754" sldId="283"/>
        </pc:sldMkLst>
      </pc:sldChg>
      <pc:sldChg chg="addSp delSp modSp add mod modTransition">
        <pc:chgData name="Dominique RIGHETTO" userId="512fe077-82ad-424c-88a3-15e852b5861d" providerId="ADAL" clId="{1670CD84-DEE0-4E12-BF01-4C2D0C1D7F30}" dt="2024-05-12T09:58:26.386" v="11004"/>
        <pc:sldMkLst>
          <pc:docMk/>
          <pc:sldMk cId="624672475" sldId="284"/>
        </pc:sldMkLst>
        <pc:spChg chg="mod">
          <ac:chgData name="Dominique RIGHETTO" userId="512fe077-82ad-424c-88a3-15e852b5861d" providerId="ADAL" clId="{1670CD84-DEE0-4E12-BF01-4C2D0C1D7F30}" dt="2024-05-11T06:32:42.205" v="6764" actId="20577"/>
          <ac:spMkLst>
            <pc:docMk/>
            <pc:sldMk cId="624672475" sldId="284"/>
            <ac:spMk id="2" creationId="{5CE54ABB-4929-4810-950B-2DAEA0A5BAB4}"/>
          </ac:spMkLst>
        </pc:spChg>
        <pc:spChg chg="mod">
          <ac:chgData name="Dominique RIGHETTO" userId="512fe077-82ad-424c-88a3-15e852b5861d" providerId="ADAL" clId="{1670CD84-DEE0-4E12-BF01-4C2D0C1D7F30}" dt="2024-05-12T09:58:26.386" v="11004"/>
          <ac:spMkLst>
            <pc:docMk/>
            <pc:sldMk cId="624672475" sldId="284"/>
            <ac:spMk id="7" creationId="{6B35F89A-6CDF-41F7-BD87-18B45BD7330B}"/>
          </ac:spMkLst>
        </pc:spChg>
        <pc:spChg chg="del">
          <ac:chgData name="Dominique RIGHETTO" userId="512fe077-82ad-424c-88a3-15e852b5861d" providerId="ADAL" clId="{1670CD84-DEE0-4E12-BF01-4C2D0C1D7F30}" dt="2024-05-11T06:07:43.327" v="6484" actId="478"/>
          <ac:spMkLst>
            <pc:docMk/>
            <pc:sldMk cId="624672475" sldId="284"/>
            <ac:spMk id="13" creationId="{BBB73615-96FF-AACF-52A8-2F91D6364B7B}"/>
          </ac:spMkLst>
        </pc:spChg>
        <pc:graphicFrameChg chg="add mod modGraphic">
          <ac:chgData name="Dominique RIGHETTO" userId="512fe077-82ad-424c-88a3-15e852b5861d" providerId="ADAL" clId="{1670CD84-DEE0-4E12-BF01-4C2D0C1D7F30}" dt="2024-05-11T06:32:35.794" v="6740" actId="167"/>
          <ac:graphicFrameMkLst>
            <pc:docMk/>
            <pc:sldMk cId="624672475" sldId="284"/>
            <ac:graphicFrameMk id="3" creationId="{2592F3DF-FD66-A71D-8B90-44993594BC8E}"/>
          </ac:graphicFrameMkLst>
        </pc:graphicFrameChg>
        <pc:picChg chg="del">
          <ac:chgData name="Dominique RIGHETTO" userId="512fe077-82ad-424c-88a3-15e852b5861d" providerId="ADAL" clId="{1670CD84-DEE0-4E12-BF01-4C2D0C1D7F30}" dt="2024-05-11T06:07:41.737" v="6483" actId="478"/>
          <ac:picMkLst>
            <pc:docMk/>
            <pc:sldMk cId="624672475" sldId="284"/>
            <ac:picMk id="11" creationId="{C361B705-316C-BD02-0A24-CD292D8621BB}"/>
          </ac:picMkLst>
        </pc:picChg>
      </pc:sldChg>
      <pc:sldChg chg="addSp delSp modSp add mod ord modTransition">
        <pc:chgData name="Dominique RIGHETTO" userId="512fe077-82ad-424c-88a3-15e852b5861d" providerId="ADAL" clId="{1670CD84-DEE0-4E12-BF01-4C2D0C1D7F30}" dt="2024-05-19T07:49:43.144" v="11122" actId="20577"/>
        <pc:sldMkLst>
          <pc:docMk/>
          <pc:sldMk cId="27853575" sldId="285"/>
        </pc:sldMkLst>
        <pc:spChg chg="mod">
          <ac:chgData name="Dominique RIGHETTO" userId="512fe077-82ad-424c-88a3-15e852b5861d" providerId="ADAL" clId="{1670CD84-DEE0-4E12-BF01-4C2D0C1D7F30}" dt="2024-05-11T06:33:45.777" v="6776" actId="20577"/>
          <ac:spMkLst>
            <pc:docMk/>
            <pc:sldMk cId="27853575" sldId="285"/>
            <ac:spMk id="2" creationId="{5CE54ABB-4929-4810-950B-2DAEA0A5BAB4}"/>
          </ac:spMkLst>
        </pc:spChg>
        <pc:spChg chg="add del mod">
          <ac:chgData name="Dominique RIGHETTO" userId="512fe077-82ad-424c-88a3-15e852b5861d" providerId="ADAL" clId="{1670CD84-DEE0-4E12-BF01-4C2D0C1D7F30}" dt="2024-05-11T06:42:09.046" v="7027" actId="478"/>
          <ac:spMkLst>
            <pc:docMk/>
            <pc:sldMk cId="27853575" sldId="285"/>
            <ac:spMk id="3" creationId="{AF0DCA9F-526E-9089-4514-6FEE986DF5D8}"/>
          </ac:spMkLst>
        </pc:spChg>
        <pc:spChg chg="add mod">
          <ac:chgData name="Dominique RIGHETTO" userId="512fe077-82ad-424c-88a3-15e852b5861d" providerId="ADAL" clId="{1670CD84-DEE0-4E12-BF01-4C2D0C1D7F30}" dt="2024-05-11T06:45:12.971" v="7085" actId="20577"/>
          <ac:spMkLst>
            <pc:docMk/>
            <pc:sldMk cId="27853575" sldId="285"/>
            <ac:spMk id="4" creationId="{BD54F319-B3A1-7790-56DC-C37D4E021160}"/>
          </ac:spMkLst>
        </pc:spChg>
        <pc:spChg chg="mod">
          <ac:chgData name="Dominique RIGHETTO" userId="512fe077-82ad-424c-88a3-15e852b5861d" providerId="ADAL" clId="{1670CD84-DEE0-4E12-BF01-4C2D0C1D7F30}" dt="2024-05-19T07:49:43.144" v="11122" actId="20577"/>
          <ac:spMkLst>
            <pc:docMk/>
            <pc:sldMk cId="27853575" sldId="285"/>
            <ac:spMk id="7" creationId="{6B35F89A-6CDF-41F7-BD87-18B45BD7330B}"/>
          </ac:spMkLst>
        </pc:spChg>
        <pc:spChg chg="del">
          <ac:chgData name="Dominique RIGHETTO" userId="512fe077-82ad-424c-88a3-15e852b5861d" providerId="ADAL" clId="{1670CD84-DEE0-4E12-BF01-4C2D0C1D7F30}" dt="2024-05-11T06:33:50.315" v="6778" actId="478"/>
          <ac:spMkLst>
            <pc:docMk/>
            <pc:sldMk cId="27853575" sldId="285"/>
            <ac:spMk id="13" creationId="{BBB73615-96FF-AACF-52A8-2F91D6364B7B}"/>
          </ac:spMkLst>
        </pc:spChg>
        <pc:picChg chg="del">
          <ac:chgData name="Dominique RIGHETTO" userId="512fe077-82ad-424c-88a3-15e852b5861d" providerId="ADAL" clId="{1670CD84-DEE0-4E12-BF01-4C2D0C1D7F30}" dt="2024-05-11T06:33:48.450" v="6777" actId="478"/>
          <ac:picMkLst>
            <pc:docMk/>
            <pc:sldMk cId="27853575" sldId="285"/>
            <ac:picMk id="11" creationId="{C361B705-316C-BD02-0A24-CD292D8621BB}"/>
          </ac:picMkLst>
        </pc:picChg>
      </pc:sldChg>
      <pc:sldChg chg="addSp delSp modSp add mod modTransition">
        <pc:chgData name="Dominique RIGHETTO" userId="512fe077-82ad-424c-88a3-15e852b5861d" providerId="ADAL" clId="{1670CD84-DEE0-4E12-BF01-4C2D0C1D7F30}" dt="2024-05-20T06:57:55.350" v="11269" actId="20577"/>
        <pc:sldMkLst>
          <pc:docMk/>
          <pc:sldMk cId="3084364964" sldId="286"/>
        </pc:sldMkLst>
        <pc:spChg chg="add">
          <ac:chgData name="Dominique RIGHETTO" userId="512fe077-82ad-424c-88a3-15e852b5861d" providerId="ADAL" clId="{1670CD84-DEE0-4E12-BF01-4C2D0C1D7F30}" dt="2024-05-11T06:46:37.254" v="7089"/>
          <ac:spMkLst>
            <pc:docMk/>
            <pc:sldMk cId="3084364964" sldId="286"/>
            <ac:spMk id="3" creationId="{4F24D1C4-D0D6-9786-EDBA-5C2559CC4B84}"/>
          </ac:spMkLst>
        </pc:spChg>
        <pc:spChg chg="del">
          <ac:chgData name="Dominique RIGHETTO" userId="512fe077-82ad-424c-88a3-15e852b5861d" providerId="ADAL" clId="{1670CD84-DEE0-4E12-BF01-4C2D0C1D7F30}" dt="2024-05-11T06:45:48.261" v="7087" actId="478"/>
          <ac:spMkLst>
            <pc:docMk/>
            <pc:sldMk cId="3084364964" sldId="286"/>
            <ac:spMk id="4" creationId="{BD54F319-B3A1-7790-56DC-C37D4E021160}"/>
          </ac:spMkLst>
        </pc:spChg>
        <pc:spChg chg="mod">
          <ac:chgData name="Dominique RIGHETTO" userId="512fe077-82ad-424c-88a3-15e852b5861d" providerId="ADAL" clId="{1670CD84-DEE0-4E12-BF01-4C2D0C1D7F30}" dt="2024-05-20T06:57:55.350" v="11269" actId="20577"/>
          <ac:spMkLst>
            <pc:docMk/>
            <pc:sldMk cId="3084364964" sldId="286"/>
            <ac:spMk id="7" creationId="{6B35F89A-6CDF-41F7-BD87-18B45BD7330B}"/>
          </ac:spMkLst>
        </pc:spChg>
        <pc:picChg chg="add mod">
          <ac:chgData name="Dominique RIGHETTO" userId="512fe077-82ad-424c-88a3-15e852b5861d" providerId="ADAL" clId="{1670CD84-DEE0-4E12-BF01-4C2D0C1D7F30}" dt="2024-05-11T06:47:33.319" v="7098" actId="108"/>
          <ac:picMkLst>
            <pc:docMk/>
            <pc:sldMk cId="3084364964" sldId="286"/>
            <ac:picMk id="6" creationId="{3FF2E638-DA8F-7A70-0698-177678862118}"/>
          </ac:picMkLst>
        </pc:picChg>
      </pc:sldChg>
      <pc:sldChg chg="addSp delSp modSp add mod modTransition setBg">
        <pc:chgData name="Dominique RIGHETTO" userId="512fe077-82ad-424c-88a3-15e852b5861d" providerId="ADAL" clId="{1670CD84-DEE0-4E12-BF01-4C2D0C1D7F30}" dt="2024-05-20T06:58:22.064" v="11274" actId="20577"/>
        <pc:sldMkLst>
          <pc:docMk/>
          <pc:sldMk cId="129898917" sldId="287"/>
        </pc:sldMkLst>
        <pc:spChg chg="mod">
          <ac:chgData name="Dominique RIGHETTO" userId="512fe077-82ad-424c-88a3-15e852b5861d" providerId="ADAL" clId="{1670CD84-DEE0-4E12-BF01-4C2D0C1D7F30}" dt="2024-05-11T06:48:41.095" v="7103"/>
          <ac:spMkLst>
            <pc:docMk/>
            <pc:sldMk cId="129898917" sldId="287"/>
            <ac:spMk id="2" creationId="{5CE54ABB-4929-4810-950B-2DAEA0A5BAB4}"/>
          </ac:spMkLst>
        </pc:spChg>
        <pc:spChg chg="mod">
          <ac:chgData name="Dominique RIGHETTO" userId="512fe077-82ad-424c-88a3-15e852b5861d" providerId="ADAL" clId="{1670CD84-DEE0-4E12-BF01-4C2D0C1D7F30}" dt="2024-05-20T06:58:22.064" v="11274" actId="20577"/>
          <ac:spMkLst>
            <pc:docMk/>
            <pc:sldMk cId="129898917" sldId="287"/>
            <ac:spMk id="7" creationId="{6B35F89A-6CDF-41F7-BD87-18B45BD7330B}"/>
          </ac:spMkLst>
        </pc:spChg>
        <pc:picChg chg="add mod">
          <ac:chgData name="Dominique RIGHETTO" userId="512fe077-82ad-424c-88a3-15e852b5861d" providerId="ADAL" clId="{1670CD84-DEE0-4E12-BF01-4C2D0C1D7F30}" dt="2024-05-11T06:55:12.014" v="7265" actId="14861"/>
          <ac:picMkLst>
            <pc:docMk/>
            <pc:sldMk cId="129898917" sldId="287"/>
            <ac:picMk id="4" creationId="{0AC0E35B-B480-0540-F30C-FEB09067B013}"/>
          </ac:picMkLst>
        </pc:picChg>
        <pc:picChg chg="del">
          <ac:chgData name="Dominique RIGHETTO" userId="512fe077-82ad-424c-88a3-15e852b5861d" providerId="ADAL" clId="{1670CD84-DEE0-4E12-BF01-4C2D0C1D7F30}" dt="2024-05-11T06:49:41.960" v="7116" actId="478"/>
          <ac:picMkLst>
            <pc:docMk/>
            <pc:sldMk cId="129898917" sldId="287"/>
            <ac:picMk id="6" creationId="{3FF2E638-DA8F-7A70-0698-177678862118}"/>
          </ac:picMkLst>
        </pc:picChg>
      </pc:sldChg>
      <pc:sldChg chg="addSp delSp modSp add mod ord modTransition">
        <pc:chgData name="Dominique RIGHETTO" userId="512fe077-82ad-424c-88a3-15e852b5861d" providerId="ADAL" clId="{1670CD84-DEE0-4E12-BF01-4C2D0C1D7F30}" dt="2024-05-20T06:58:31.113" v="11279" actId="20577"/>
        <pc:sldMkLst>
          <pc:docMk/>
          <pc:sldMk cId="3892491518" sldId="288"/>
        </pc:sldMkLst>
        <pc:spChg chg="mod">
          <ac:chgData name="Dominique RIGHETTO" userId="512fe077-82ad-424c-88a3-15e852b5861d" providerId="ADAL" clId="{1670CD84-DEE0-4E12-BF01-4C2D0C1D7F30}" dt="2024-05-11T06:52:17.448" v="7201"/>
          <ac:spMkLst>
            <pc:docMk/>
            <pc:sldMk cId="3892491518" sldId="288"/>
            <ac:spMk id="2" creationId="{5CE54ABB-4929-4810-950B-2DAEA0A5BAB4}"/>
          </ac:spMkLst>
        </pc:spChg>
        <pc:spChg chg="mod">
          <ac:chgData name="Dominique RIGHETTO" userId="512fe077-82ad-424c-88a3-15e852b5861d" providerId="ADAL" clId="{1670CD84-DEE0-4E12-BF01-4C2D0C1D7F30}" dt="2024-05-20T06:58:31.113" v="11279" actId="20577"/>
          <ac:spMkLst>
            <pc:docMk/>
            <pc:sldMk cId="3892491518" sldId="288"/>
            <ac:spMk id="7" creationId="{6B35F89A-6CDF-41F7-BD87-18B45BD7330B}"/>
          </ac:spMkLst>
        </pc:spChg>
        <pc:picChg chg="add mod">
          <ac:chgData name="Dominique RIGHETTO" userId="512fe077-82ad-424c-88a3-15e852b5861d" providerId="ADAL" clId="{1670CD84-DEE0-4E12-BF01-4C2D0C1D7F30}" dt="2024-05-11T06:55:21.640" v="7266" actId="14861"/>
          <ac:picMkLst>
            <pc:docMk/>
            <pc:sldMk cId="3892491518" sldId="288"/>
            <ac:picMk id="4" creationId="{C195F34D-2C0E-5BAD-84F5-4F401D8E324C}"/>
          </ac:picMkLst>
        </pc:picChg>
        <pc:picChg chg="del">
          <ac:chgData name="Dominique RIGHETTO" userId="512fe077-82ad-424c-88a3-15e852b5861d" providerId="ADAL" clId="{1670CD84-DEE0-4E12-BF01-4C2D0C1D7F30}" dt="2024-05-11T06:52:37.748" v="7202" actId="478"/>
          <ac:picMkLst>
            <pc:docMk/>
            <pc:sldMk cId="3892491518" sldId="288"/>
            <ac:picMk id="6" creationId="{3FF2E638-DA8F-7A70-0698-177678862118}"/>
          </ac:picMkLst>
        </pc:picChg>
      </pc:sldChg>
      <pc:sldChg chg="del">
        <pc:chgData name="Dominique RIGHETTO" userId="512fe077-82ad-424c-88a3-15e852b5861d" providerId="ADAL" clId="{1670CD84-DEE0-4E12-BF01-4C2D0C1D7F30}" dt="2024-05-09T05:56:50.643" v="73" actId="47"/>
        <pc:sldMkLst>
          <pc:docMk/>
          <pc:sldMk cId="1844941827" sldId="289"/>
        </pc:sldMkLst>
      </pc:sldChg>
      <pc:sldChg chg="modSp add mod modTransition">
        <pc:chgData name="Dominique RIGHETTO" userId="512fe077-82ad-424c-88a3-15e852b5861d" providerId="ADAL" clId="{1670CD84-DEE0-4E12-BF01-4C2D0C1D7F30}" dt="2024-05-20T06:58:37.857" v="11284" actId="20577"/>
        <pc:sldMkLst>
          <pc:docMk/>
          <pc:sldMk cId="4136861454" sldId="289"/>
        </pc:sldMkLst>
        <pc:spChg chg="mod">
          <ac:chgData name="Dominique RIGHETTO" userId="512fe077-82ad-424c-88a3-15e852b5861d" providerId="ADAL" clId="{1670CD84-DEE0-4E12-BF01-4C2D0C1D7F30}" dt="2024-05-20T06:58:37.857" v="11284" actId="20577"/>
          <ac:spMkLst>
            <pc:docMk/>
            <pc:sldMk cId="4136861454" sldId="289"/>
            <ac:spMk id="7" creationId="{6B35F89A-6CDF-41F7-BD87-18B45BD7330B}"/>
          </ac:spMkLst>
        </pc:spChg>
        <pc:picChg chg="mod modCrop">
          <ac:chgData name="Dominique RIGHETTO" userId="512fe077-82ad-424c-88a3-15e852b5861d" providerId="ADAL" clId="{1670CD84-DEE0-4E12-BF01-4C2D0C1D7F30}" dt="2024-05-11T06:55:25.857" v="7267" actId="108"/>
          <ac:picMkLst>
            <pc:docMk/>
            <pc:sldMk cId="4136861454" sldId="289"/>
            <ac:picMk id="4" creationId="{C195F34D-2C0E-5BAD-84F5-4F401D8E324C}"/>
          </ac:picMkLst>
        </pc:picChg>
      </pc:sldChg>
      <pc:sldChg chg="del">
        <pc:chgData name="Dominique RIGHETTO" userId="512fe077-82ad-424c-88a3-15e852b5861d" providerId="ADAL" clId="{1670CD84-DEE0-4E12-BF01-4C2D0C1D7F30}" dt="2024-05-09T05:56:50.643" v="73" actId="47"/>
        <pc:sldMkLst>
          <pc:docMk/>
          <pc:sldMk cId="1177824853" sldId="290"/>
        </pc:sldMkLst>
      </pc:sldChg>
      <pc:sldChg chg="modSp add mod ord modTransition">
        <pc:chgData name="Dominique RIGHETTO" userId="512fe077-82ad-424c-88a3-15e852b5861d" providerId="ADAL" clId="{1670CD84-DEE0-4E12-BF01-4C2D0C1D7F30}" dt="2024-05-20T06:58:43.022" v="11289" actId="20577"/>
        <pc:sldMkLst>
          <pc:docMk/>
          <pc:sldMk cId="3362211452" sldId="290"/>
        </pc:sldMkLst>
        <pc:spChg chg="mod">
          <ac:chgData name="Dominique RIGHETTO" userId="512fe077-82ad-424c-88a3-15e852b5861d" providerId="ADAL" clId="{1670CD84-DEE0-4E12-BF01-4C2D0C1D7F30}" dt="2024-05-20T06:58:43.022" v="11289" actId="20577"/>
          <ac:spMkLst>
            <pc:docMk/>
            <pc:sldMk cId="3362211452" sldId="290"/>
            <ac:spMk id="7" creationId="{6B35F89A-6CDF-41F7-BD87-18B45BD7330B}"/>
          </ac:spMkLst>
        </pc:spChg>
        <pc:picChg chg="mod modCrop">
          <ac:chgData name="Dominique RIGHETTO" userId="512fe077-82ad-424c-88a3-15e852b5861d" providerId="ADAL" clId="{1670CD84-DEE0-4E12-BF01-4C2D0C1D7F30}" dt="2024-05-11T06:55:28.721" v="7268" actId="108"/>
          <ac:picMkLst>
            <pc:docMk/>
            <pc:sldMk cId="3362211452" sldId="290"/>
            <ac:picMk id="4" creationId="{C195F34D-2C0E-5BAD-84F5-4F401D8E324C}"/>
          </ac:picMkLst>
        </pc:picChg>
      </pc:sldChg>
      <pc:sldChg chg="addSp delSp modSp add mod ord modTransition">
        <pc:chgData name="Dominique RIGHETTO" userId="512fe077-82ad-424c-88a3-15e852b5861d" providerId="ADAL" clId="{1670CD84-DEE0-4E12-BF01-4C2D0C1D7F30}" dt="2024-05-20T06:59:08.262" v="11301" actId="20577"/>
        <pc:sldMkLst>
          <pc:docMk/>
          <pc:sldMk cId="3499916818" sldId="291"/>
        </pc:sldMkLst>
        <pc:spChg chg="mod">
          <ac:chgData name="Dominique RIGHETTO" userId="512fe077-82ad-424c-88a3-15e852b5861d" providerId="ADAL" clId="{1670CD84-DEE0-4E12-BF01-4C2D0C1D7F30}" dt="2024-05-11T06:58:46.901" v="7272"/>
          <ac:spMkLst>
            <pc:docMk/>
            <pc:sldMk cId="3499916818" sldId="291"/>
            <ac:spMk id="2" creationId="{5CE54ABB-4929-4810-950B-2DAEA0A5BAB4}"/>
          </ac:spMkLst>
        </pc:spChg>
        <pc:spChg chg="mod">
          <ac:chgData name="Dominique RIGHETTO" userId="512fe077-82ad-424c-88a3-15e852b5861d" providerId="ADAL" clId="{1670CD84-DEE0-4E12-BF01-4C2D0C1D7F30}" dt="2024-05-20T06:59:08.262" v="11301" actId="20577"/>
          <ac:spMkLst>
            <pc:docMk/>
            <pc:sldMk cId="3499916818" sldId="291"/>
            <ac:spMk id="7" creationId="{6B35F89A-6CDF-41F7-BD87-18B45BD7330B}"/>
          </ac:spMkLst>
        </pc:spChg>
        <pc:picChg chg="del">
          <ac:chgData name="Dominique RIGHETTO" userId="512fe077-82ad-424c-88a3-15e852b5861d" providerId="ADAL" clId="{1670CD84-DEE0-4E12-BF01-4C2D0C1D7F30}" dt="2024-05-11T07:01:15.808" v="7332" actId="478"/>
          <ac:picMkLst>
            <pc:docMk/>
            <pc:sldMk cId="3499916818" sldId="291"/>
            <ac:picMk id="4" creationId="{0AC0E35B-B480-0540-F30C-FEB09067B013}"/>
          </ac:picMkLst>
        </pc:picChg>
        <pc:picChg chg="add mod">
          <ac:chgData name="Dominique RIGHETTO" userId="512fe077-82ad-424c-88a3-15e852b5861d" providerId="ADAL" clId="{1670CD84-DEE0-4E12-BF01-4C2D0C1D7F30}" dt="2024-05-11T07:02:01.968" v="7339" actId="1076"/>
          <ac:picMkLst>
            <pc:docMk/>
            <pc:sldMk cId="3499916818" sldId="291"/>
            <ac:picMk id="5" creationId="{F95A9F27-3555-E369-4A8C-181FCB7A08C1}"/>
          </ac:picMkLst>
        </pc:picChg>
      </pc:sldChg>
      <pc:sldChg chg="del">
        <pc:chgData name="Dominique RIGHETTO" userId="512fe077-82ad-424c-88a3-15e852b5861d" providerId="ADAL" clId="{1670CD84-DEE0-4E12-BF01-4C2D0C1D7F30}" dt="2024-05-09T05:56:50.643" v="73" actId="47"/>
        <pc:sldMkLst>
          <pc:docMk/>
          <pc:sldMk cId="404854312" sldId="292"/>
        </pc:sldMkLst>
      </pc:sldChg>
      <pc:sldChg chg="addSp delSp modSp add mod modTransition">
        <pc:chgData name="Dominique RIGHETTO" userId="512fe077-82ad-424c-88a3-15e852b5861d" providerId="ADAL" clId="{1670CD84-DEE0-4E12-BF01-4C2D0C1D7F30}" dt="2024-05-19T08:02:20.302" v="11226"/>
        <pc:sldMkLst>
          <pc:docMk/>
          <pc:sldMk cId="1356102213" sldId="292"/>
        </pc:sldMkLst>
        <pc:spChg chg="mod">
          <ac:chgData name="Dominique RIGHETTO" userId="512fe077-82ad-424c-88a3-15e852b5861d" providerId="ADAL" clId="{1670CD84-DEE0-4E12-BF01-4C2D0C1D7F30}" dt="2024-05-19T08:02:20.302" v="11226"/>
          <ac:spMkLst>
            <pc:docMk/>
            <pc:sldMk cId="1356102213" sldId="292"/>
            <ac:spMk id="7" creationId="{6B35F89A-6CDF-41F7-BD87-18B45BD7330B}"/>
          </ac:spMkLst>
        </pc:spChg>
        <pc:picChg chg="add del mod">
          <ac:chgData name="Dominique RIGHETTO" userId="512fe077-82ad-424c-88a3-15e852b5861d" providerId="ADAL" clId="{1670CD84-DEE0-4E12-BF01-4C2D0C1D7F30}" dt="2024-05-11T07:05:18.163" v="7408" actId="478"/>
          <ac:picMkLst>
            <pc:docMk/>
            <pc:sldMk cId="1356102213" sldId="292"/>
            <ac:picMk id="4" creationId="{176B0949-5DD4-0072-B896-32F101CFA8A4}"/>
          </ac:picMkLst>
        </pc:picChg>
        <pc:picChg chg="del">
          <ac:chgData name="Dominique RIGHETTO" userId="512fe077-82ad-424c-88a3-15e852b5861d" providerId="ADAL" clId="{1670CD84-DEE0-4E12-BF01-4C2D0C1D7F30}" dt="2024-05-11T07:03:42.486" v="7350" actId="478"/>
          <ac:picMkLst>
            <pc:docMk/>
            <pc:sldMk cId="1356102213" sldId="292"/>
            <ac:picMk id="5" creationId="{F95A9F27-3555-E369-4A8C-181FCB7A08C1}"/>
          </ac:picMkLst>
        </pc:picChg>
        <pc:picChg chg="add mod">
          <ac:chgData name="Dominique RIGHETTO" userId="512fe077-82ad-424c-88a3-15e852b5861d" providerId="ADAL" clId="{1670CD84-DEE0-4E12-BF01-4C2D0C1D7F30}" dt="2024-05-11T07:15:24.423" v="7502" actId="14861"/>
          <ac:picMkLst>
            <pc:docMk/>
            <pc:sldMk cId="1356102213" sldId="292"/>
            <ac:picMk id="8" creationId="{F3C1964C-52B7-3DA7-15D4-61DCDA5BD154}"/>
          </ac:picMkLst>
        </pc:picChg>
      </pc:sldChg>
      <pc:sldChg chg="del">
        <pc:chgData name="Dominique RIGHETTO" userId="512fe077-82ad-424c-88a3-15e852b5861d" providerId="ADAL" clId="{1670CD84-DEE0-4E12-BF01-4C2D0C1D7F30}" dt="2024-05-09T05:56:50.643" v="73" actId="47"/>
        <pc:sldMkLst>
          <pc:docMk/>
          <pc:sldMk cId="473871986" sldId="293"/>
        </pc:sldMkLst>
      </pc:sldChg>
      <pc:sldChg chg="addSp delSp modSp add mod ord modTransition">
        <pc:chgData name="Dominique RIGHETTO" userId="512fe077-82ad-424c-88a3-15e852b5861d" providerId="ADAL" clId="{1670CD84-DEE0-4E12-BF01-4C2D0C1D7F30}" dt="2024-05-20T06:59:18.487" v="11306" actId="20577"/>
        <pc:sldMkLst>
          <pc:docMk/>
          <pc:sldMk cId="4180719436" sldId="293"/>
        </pc:sldMkLst>
        <pc:spChg chg="mod">
          <ac:chgData name="Dominique RIGHETTO" userId="512fe077-82ad-424c-88a3-15e852b5861d" providerId="ADAL" clId="{1670CD84-DEE0-4E12-BF01-4C2D0C1D7F30}" dt="2024-05-11T07:06:44.882" v="7443"/>
          <ac:spMkLst>
            <pc:docMk/>
            <pc:sldMk cId="4180719436" sldId="293"/>
            <ac:spMk id="2" creationId="{5CE54ABB-4929-4810-950B-2DAEA0A5BAB4}"/>
          </ac:spMkLst>
        </pc:spChg>
        <pc:spChg chg="mod">
          <ac:chgData name="Dominique RIGHETTO" userId="512fe077-82ad-424c-88a3-15e852b5861d" providerId="ADAL" clId="{1670CD84-DEE0-4E12-BF01-4C2D0C1D7F30}" dt="2024-05-20T06:59:18.487" v="11306" actId="20577"/>
          <ac:spMkLst>
            <pc:docMk/>
            <pc:sldMk cId="4180719436" sldId="293"/>
            <ac:spMk id="7" creationId="{6B35F89A-6CDF-41F7-BD87-18B45BD7330B}"/>
          </ac:spMkLst>
        </pc:spChg>
        <pc:spChg chg="add mod">
          <ac:chgData name="Dominique RIGHETTO" userId="512fe077-82ad-424c-88a3-15e852b5861d" providerId="ADAL" clId="{1670CD84-DEE0-4E12-BF01-4C2D0C1D7F30}" dt="2024-05-12T09:47:27.009" v="10921" actId="692"/>
          <ac:spMkLst>
            <pc:docMk/>
            <pc:sldMk cId="4180719436" sldId="293"/>
            <ac:spMk id="9" creationId="{A7BB6824-A6A3-1C04-2D5E-765E50AAAE32}"/>
          </ac:spMkLst>
        </pc:spChg>
        <pc:spChg chg="add mod">
          <ac:chgData name="Dominique RIGHETTO" userId="512fe077-82ad-424c-88a3-15e852b5861d" providerId="ADAL" clId="{1670CD84-DEE0-4E12-BF01-4C2D0C1D7F30}" dt="2024-05-12T09:47:24.033" v="10920" actId="692"/>
          <ac:spMkLst>
            <pc:docMk/>
            <pc:sldMk cId="4180719436" sldId="293"/>
            <ac:spMk id="10" creationId="{101EB194-00D5-D0AB-80C8-425CE202D48B}"/>
          </ac:spMkLst>
        </pc:spChg>
        <pc:picChg chg="del">
          <ac:chgData name="Dominique RIGHETTO" userId="512fe077-82ad-424c-88a3-15e852b5861d" providerId="ADAL" clId="{1670CD84-DEE0-4E12-BF01-4C2D0C1D7F30}" dt="2024-05-11T07:08:48.251" v="7444" actId="478"/>
          <ac:picMkLst>
            <pc:docMk/>
            <pc:sldMk cId="4180719436" sldId="293"/>
            <ac:picMk id="4" creationId="{C195F34D-2C0E-5BAD-84F5-4F401D8E324C}"/>
          </ac:picMkLst>
        </pc:picChg>
        <pc:picChg chg="add mod modCrop">
          <ac:chgData name="Dominique RIGHETTO" userId="512fe077-82ad-424c-88a3-15e852b5861d" providerId="ADAL" clId="{1670CD84-DEE0-4E12-BF01-4C2D0C1D7F30}" dt="2024-05-11T07:15:28.732" v="7503" actId="108"/>
          <ac:picMkLst>
            <pc:docMk/>
            <pc:sldMk cId="4180719436" sldId="293"/>
            <ac:picMk id="5" creationId="{D22B9EA2-ED7E-ED42-C345-913B9CAEF4D1}"/>
          </ac:picMkLst>
        </pc:picChg>
        <pc:picChg chg="add del mod">
          <ac:chgData name="Dominique RIGHETTO" userId="512fe077-82ad-424c-88a3-15e852b5861d" providerId="ADAL" clId="{1670CD84-DEE0-4E12-BF01-4C2D0C1D7F30}" dt="2024-05-11T07:11:47.363" v="7458" actId="478"/>
          <ac:picMkLst>
            <pc:docMk/>
            <pc:sldMk cId="4180719436" sldId="293"/>
            <ac:picMk id="8" creationId="{D5EB620B-986A-5B7F-06DB-2EEE1D5B3131}"/>
          </ac:picMkLst>
        </pc:picChg>
      </pc:sldChg>
      <pc:sldChg chg="addSp delSp modSp add mod modTransition">
        <pc:chgData name="Dominique RIGHETTO" userId="512fe077-82ad-424c-88a3-15e852b5861d" providerId="ADAL" clId="{1670CD84-DEE0-4E12-BF01-4C2D0C1D7F30}" dt="2024-05-20T06:59:23.251" v="11311" actId="20577"/>
        <pc:sldMkLst>
          <pc:docMk/>
          <pc:sldMk cId="2356577693" sldId="294"/>
        </pc:sldMkLst>
        <pc:spChg chg="add mod">
          <ac:chgData name="Dominique RIGHETTO" userId="512fe077-82ad-424c-88a3-15e852b5861d" providerId="ADAL" clId="{1670CD84-DEE0-4E12-BF01-4C2D0C1D7F30}" dt="2024-05-19T07:51:45.371" v="11123" actId="692"/>
          <ac:spMkLst>
            <pc:docMk/>
            <pc:sldMk cId="2356577693" sldId="294"/>
            <ac:spMk id="3" creationId="{31D4E363-518C-65EB-6B36-E9D56BA895EF}"/>
          </ac:spMkLst>
        </pc:spChg>
        <pc:spChg chg="mod">
          <ac:chgData name="Dominique RIGHETTO" userId="512fe077-82ad-424c-88a3-15e852b5861d" providerId="ADAL" clId="{1670CD84-DEE0-4E12-BF01-4C2D0C1D7F30}" dt="2024-05-20T06:59:23.251" v="11311" actId="20577"/>
          <ac:spMkLst>
            <pc:docMk/>
            <pc:sldMk cId="2356577693" sldId="294"/>
            <ac:spMk id="7" creationId="{6B35F89A-6CDF-41F7-BD87-18B45BD7330B}"/>
          </ac:spMkLst>
        </pc:spChg>
        <pc:picChg chg="del">
          <ac:chgData name="Dominique RIGHETTO" userId="512fe077-82ad-424c-88a3-15e852b5861d" providerId="ADAL" clId="{1670CD84-DEE0-4E12-BF01-4C2D0C1D7F30}" dt="2024-05-11T07:12:56.352" v="7477" actId="478"/>
          <ac:picMkLst>
            <pc:docMk/>
            <pc:sldMk cId="2356577693" sldId="294"/>
            <ac:picMk id="5" creationId="{D22B9EA2-ED7E-ED42-C345-913B9CAEF4D1}"/>
          </ac:picMkLst>
        </pc:picChg>
        <pc:picChg chg="mod">
          <ac:chgData name="Dominique RIGHETTO" userId="512fe077-82ad-424c-88a3-15e852b5861d" providerId="ADAL" clId="{1670CD84-DEE0-4E12-BF01-4C2D0C1D7F30}" dt="2024-05-11T07:15:31.761" v="7504" actId="108"/>
          <ac:picMkLst>
            <pc:docMk/>
            <pc:sldMk cId="2356577693" sldId="294"/>
            <ac:picMk id="8" creationId="{D5EB620B-986A-5B7F-06DB-2EEE1D5B3131}"/>
          </ac:picMkLst>
        </pc:picChg>
      </pc:sldChg>
      <pc:sldChg chg="del">
        <pc:chgData name="Dominique RIGHETTO" userId="512fe077-82ad-424c-88a3-15e852b5861d" providerId="ADAL" clId="{1670CD84-DEE0-4E12-BF01-4C2D0C1D7F30}" dt="2024-05-09T05:56:50.643" v="73" actId="47"/>
        <pc:sldMkLst>
          <pc:docMk/>
          <pc:sldMk cId="3084972071" sldId="294"/>
        </pc:sldMkLst>
      </pc:sldChg>
      <pc:sldChg chg="addSp delSp modSp add mod modTransition">
        <pc:chgData name="Dominique RIGHETTO" userId="512fe077-82ad-424c-88a3-15e852b5861d" providerId="ADAL" clId="{1670CD84-DEE0-4E12-BF01-4C2D0C1D7F30}" dt="2024-05-12T09:49:57.687" v="10935"/>
        <pc:sldMkLst>
          <pc:docMk/>
          <pc:sldMk cId="2182925398" sldId="295"/>
        </pc:sldMkLst>
        <pc:spChg chg="del">
          <ac:chgData name="Dominique RIGHETTO" userId="512fe077-82ad-424c-88a3-15e852b5861d" providerId="ADAL" clId="{1670CD84-DEE0-4E12-BF01-4C2D0C1D7F30}" dt="2024-05-11T07:16:19.777" v="7507" actId="478"/>
          <ac:spMkLst>
            <pc:docMk/>
            <pc:sldMk cId="2182925398" sldId="295"/>
            <ac:spMk id="3" creationId="{31D4E363-518C-65EB-6B36-E9D56BA895EF}"/>
          </ac:spMkLst>
        </pc:spChg>
        <pc:spChg chg="add del">
          <ac:chgData name="Dominique RIGHETTO" userId="512fe077-82ad-424c-88a3-15e852b5861d" providerId="ADAL" clId="{1670CD84-DEE0-4E12-BF01-4C2D0C1D7F30}" dt="2024-05-11T07:24:52.236" v="7638" actId="478"/>
          <ac:spMkLst>
            <pc:docMk/>
            <pc:sldMk cId="2182925398" sldId="295"/>
            <ac:spMk id="4" creationId="{964A2454-20FE-C6FD-1F68-73901B2FC192}"/>
          </ac:spMkLst>
        </pc:spChg>
        <pc:spChg chg="mod">
          <ac:chgData name="Dominique RIGHETTO" userId="512fe077-82ad-424c-88a3-15e852b5861d" providerId="ADAL" clId="{1670CD84-DEE0-4E12-BF01-4C2D0C1D7F30}" dt="2024-05-11T08:06:09.032" v="8252" actId="20577"/>
          <ac:spMkLst>
            <pc:docMk/>
            <pc:sldMk cId="2182925398" sldId="295"/>
            <ac:spMk id="7" creationId="{6B35F89A-6CDF-41F7-BD87-18B45BD7330B}"/>
          </ac:spMkLst>
        </pc:spChg>
        <pc:picChg chg="add mod">
          <ac:chgData name="Dominique RIGHETTO" userId="512fe077-82ad-424c-88a3-15e852b5861d" providerId="ADAL" clId="{1670CD84-DEE0-4E12-BF01-4C2D0C1D7F30}" dt="2024-05-11T07:20:24.793" v="7533" actId="108"/>
          <ac:picMkLst>
            <pc:docMk/>
            <pc:sldMk cId="2182925398" sldId="295"/>
            <ac:picMk id="6" creationId="{E87DCB1E-9D8B-3ED0-56EC-6503913CCFB6}"/>
          </ac:picMkLst>
        </pc:picChg>
        <pc:picChg chg="del">
          <ac:chgData name="Dominique RIGHETTO" userId="512fe077-82ad-424c-88a3-15e852b5861d" providerId="ADAL" clId="{1670CD84-DEE0-4E12-BF01-4C2D0C1D7F30}" dt="2024-05-11T07:16:18.192" v="7506" actId="478"/>
          <ac:picMkLst>
            <pc:docMk/>
            <pc:sldMk cId="2182925398" sldId="295"/>
            <ac:picMk id="8" creationId="{D5EB620B-986A-5B7F-06DB-2EEE1D5B3131}"/>
          </ac:picMkLst>
        </pc:picChg>
      </pc:sldChg>
      <pc:sldChg chg="addSp delSp modSp add mod modTransition">
        <pc:chgData name="Dominique RIGHETTO" userId="512fe077-82ad-424c-88a3-15e852b5861d" providerId="ADAL" clId="{1670CD84-DEE0-4E12-BF01-4C2D0C1D7F30}" dt="2024-05-20T06:59:52.986" v="11318" actId="20577"/>
        <pc:sldMkLst>
          <pc:docMk/>
          <pc:sldMk cId="773976246" sldId="296"/>
        </pc:sldMkLst>
        <pc:spChg chg="mod">
          <ac:chgData name="Dominique RIGHETTO" userId="512fe077-82ad-424c-88a3-15e852b5861d" providerId="ADAL" clId="{1670CD84-DEE0-4E12-BF01-4C2D0C1D7F30}" dt="2024-05-11T07:22:47.023" v="7545" actId="20577"/>
          <ac:spMkLst>
            <pc:docMk/>
            <pc:sldMk cId="773976246" sldId="296"/>
            <ac:spMk id="2" creationId="{5CE54ABB-4929-4810-950B-2DAEA0A5BAB4}"/>
          </ac:spMkLst>
        </pc:spChg>
        <pc:spChg chg="add mod">
          <ac:chgData name="Dominique RIGHETTO" userId="512fe077-82ad-424c-88a3-15e852b5861d" providerId="ADAL" clId="{1670CD84-DEE0-4E12-BF01-4C2D0C1D7F30}" dt="2024-05-11T07:55:25.004" v="8139"/>
          <ac:spMkLst>
            <pc:docMk/>
            <pc:sldMk cId="773976246" sldId="296"/>
            <ac:spMk id="3" creationId="{89061AC9-6650-8D4F-B6C5-D8BA4F45B85B}"/>
          </ac:spMkLst>
        </pc:spChg>
        <pc:spChg chg="del mod">
          <ac:chgData name="Dominique RIGHETTO" userId="512fe077-82ad-424c-88a3-15e852b5861d" providerId="ADAL" clId="{1670CD84-DEE0-4E12-BF01-4C2D0C1D7F30}" dt="2024-05-11T07:24:47.057" v="7637" actId="478"/>
          <ac:spMkLst>
            <pc:docMk/>
            <pc:sldMk cId="773976246" sldId="296"/>
            <ac:spMk id="4" creationId="{964A2454-20FE-C6FD-1F68-73901B2FC192}"/>
          </ac:spMkLst>
        </pc:spChg>
        <pc:spChg chg="add mod">
          <ac:chgData name="Dominique RIGHETTO" userId="512fe077-82ad-424c-88a3-15e852b5861d" providerId="ADAL" clId="{1670CD84-DEE0-4E12-BF01-4C2D0C1D7F30}" dt="2024-05-19T07:53:29.256" v="11133" actId="692"/>
          <ac:spMkLst>
            <pc:docMk/>
            <pc:sldMk cId="773976246" sldId="296"/>
            <ac:spMk id="4" creationId="{E004E72C-2BAE-E53D-D238-DF0D3277F87A}"/>
          </ac:spMkLst>
        </pc:spChg>
        <pc:spChg chg="mod">
          <ac:chgData name="Dominique RIGHETTO" userId="512fe077-82ad-424c-88a3-15e852b5861d" providerId="ADAL" clId="{1670CD84-DEE0-4E12-BF01-4C2D0C1D7F30}" dt="2024-05-20T06:59:52.986" v="11318" actId="20577"/>
          <ac:spMkLst>
            <pc:docMk/>
            <pc:sldMk cId="773976246" sldId="296"/>
            <ac:spMk id="7" creationId="{6B35F89A-6CDF-41F7-BD87-18B45BD7330B}"/>
          </ac:spMkLst>
        </pc:spChg>
        <pc:picChg chg="del">
          <ac:chgData name="Dominique RIGHETTO" userId="512fe077-82ad-424c-88a3-15e852b5861d" providerId="ADAL" clId="{1670CD84-DEE0-4E12-BF01-4C2D0C1D7F30}" dt="2024-05-11T07:22:56.375" v="7546" actId="478"/>
          <ac:picMkLst>
            <pc:docMk/>
            <pc:sldMk cId="773976246" sldId="296"/>
            <ac:picMk id="6" creationId="{E87DCB1E-9D8B-3ED0-56EC-6503913CCFB6}"/>
          </ac:picMkLst>
        </pc:picChg>
      </pc:sldChg>
      <pc:sldChg chg="addSp delSp modSp add mod modTransition">
        <pc:chgData name="Dominique RIGHETTO" userId="512fe077-82ad-424c-88a3-15e852b5861d" providerId="ADAL" clId="{1670CD84-DEE0-4E12-BF01-4C2D0C1D7F30}" dt="2024-05-20T07:00:06.780" v="11323" actId="20577"/>
        <pc:sldMkLst>
          <pc:docMk/>
          <pc:sldMk cId="1278025696" sldId="297"/>
        </pc:sldMkLst>
        <pc:spChg chg="del">
          <ac:chgData name="Dominique RIGHETTO" userId="512fe077-82ad-424c-88a3-15e852b5861d" providerId="ADAL" clId="{1670CD84-DEE0-4E12-BF01-4C2D0C1D7F30}" dt="2024-05-11T07:28:26.239" v="7816" actId="478"/>
          <ac:spMkLst>
            <pc:docMk/>
            <pc:sldMk cId="1278025696" sldId="297"/>
            <ac:spMk id="3" creationId="{89061AC9-6650-8D4F-B6C5-D8BA4F45B85B}"/>
          </ac:spMkLst>
        </pc:spChg>
        <pc:spChg chg="mod">
          <ac:chgData name="Dominique RIGHETTO" userId="512fe077-82ad-424c-88a3-15e852b5861d" providerId="ADAL" clId="{1670CD84-DEE0-4E12-BF01-4C2D0C1D7F30}" dt="2024-05-20T07:00:06.780" v="11323" actId="20577"/>
          <ac:spMkLst>
            <pc:docMk/>
            <pc:sldMk cId="1278025696" sldId="297"/>
            <ac:spMk id="7" creationId="{6B35F89A-6CDF-41F7-BD87-18B45BD7330B}"/>
          </ac:spMkLst>
        </pc:spChg>
        <pc:picChg chg="add mod">
          <ac:chgData name="Dominique RIGHETTO" userId="512fe077-82ad-424c-88a3-15e852b5861d" providerId="ADAL" clId="{1670CD84-DEE0-4E12-BF01-4C2D0C1D7F30}" dt="2024-05-11T07:28:47.218" v="7823" actId="108"/>
          <ac:picMkLst>
            <pc:docMk/>
            <pc:sldMk cId="1278025696" sldId="297"/>
            <ac:picMk id="5" creationId="{86EE7CC6-8EA4-C9B6-8477-2ECC8E41553A}"/>
          </ac:picMkLst>
        </pc:picChg>
      </pc:sldChg>
      <pc:sldChg chg="addSp delSp modSp add mod modTransition">
        <pc:chgData name="Dominique RIGHETTO" userId="512fe077-82ad-424c-88a3-15e852b5861d" providerId="ADAL" clId="{1670CD84-DEE0-4E12-BF01-4C2D0C1D7F30}" dt="2024-05-20T07:00:14.063" v="11325" actId="20577"/>
        <pc:sldMkLst>
          <pc:docMk/>
          <pc:sldMk cId="2189355584" sldId="298"/>
        </pc:sldMkLst>
        <pc:spChg chg="add mod">
          <ac:chgData name="Dominique RIGHETTO" userId="512fe077-82ad-424c-88a3-15e852b5861d" providerId="ADAL" clId="{1670CD84-DEE0-4E12-BF01-4C2D0C1D7F30}" dt="2024-05-12T08:26:18.356" v="8262" actId="113"/>
          <ac:spMkLst>
            <pc:docMk/>
            <pc:sldMk cId="2189355584" sldId="298"/>
            <ac:spMk id="3" creationId="{3D611CA9-9352-51D4-82FF-F26AC2F95406}"/>
          </ac:spMkLst>
        </pc:spChg>
        <pc:spChg chg="add mod">
          <ac:chgData name="Dominique RIGHETTO" userId="512fe077-82ad-424c-88a3-15e852b5861d" providerId="ADAL" clId="{1670CD84-DEE0-4E12-BF01-4C2D0C1D7F30}" dt="2024-05-19T07:55:12.308" v="11142" actId="14100"/>
          <ac:spMkLst>
            <pc:docMk/>
            <pc:sldMk cId="2189355584" sldId="298"/>
            <ac:spMk id="4" creationId="{AB083D01-2D20-74EB-5E28-C7038A2503BE}"/>
          </ac:spMkLst>
        </pc:spChg>
        <pc:spChg chg="mod">
          <ac:chgData name="Dominique RIGHETTO" userId="512fe077-82ad-424c-88a3-15e852b5861d" providerId="ADAL" clId="{1670CD84-DEE0-4E12-BF01-4C2D0C1D7F30}" dt="2024-05-20T07:00:14.063" v="11325" actId="20577"/>
          <ac:spMkLst>
            <pc:docMk/>
            <pc:sldMk cId="2189355584" sldId="298"/>
            <ac:spMk id="7" creationId="{6B35F89A-6CDF-41F7-BD87-18B45BD7330B}"/>
          </ac:spMkLst>
        </pc:spChg>
        <pc:picChg chg="del">
          <ac:chgData name="Dominique RIGHETTO" userId="512fe077-82ad-424c-88a3-15e852b5861d" providerId="ADAL" clId="{1670CD84-DEE0-4E12-BF01-4C2D0C1D7F30}" dt="2024-05-11T07:30:24.888" v="7856" actId="478"/>
          <ac:picMkLst>
            <pc:docMk/>
            <pc:sldMk cId="2189355584" sldId="298"/>
            <ac:picMk id="5" creationId="{86EE7CC6-8EA4-C9B6-8477-2ECC8E41553A}"/>
          </ac:picMkLst>
        </pc:picChg>
      </pc:sldChg>
      <pc:sldChg chg="addSp delSp modSp add mod modTransition">
        <pc:chgData name="Dominique RIGHETTO" userId="512fe077-82ad-424c-88a3-15e852b5861d" providerId="ADAL" clId="{1670CD84-DEE0-4E12-BF01-4C2D0C1D7F30}" dt="2024-05-20T07:01:12.107" v="11332" actId="20577"/>
        <pc:sldMkLst>
          <pc:docMk/>
          <pc:sldMk cId="2776536927" sldId="299"/>
        </pc:sldMkLst>
        <pc:spChg chg="mod">
          <ac:chgData name="Dominique RIGHETTO" userId="512fe077-82ad-424c-88a3-15e852b5861d" providerId="ADAL" clId="{1670CD84-DEE0-4E12-BF01-4C2D0C1D7F30}" dt="2024-05-12T08:26:50.806" v="8271" actId="20577"/>
          <ac:spMkLst>
            <pc:docMk/>
            <pc:sldMk cId="2776536927" sldId="299"/>
            <ac:spMk id="2" creationId="{5CE54ABB-4929-4810-950B-2DAEA0A5BAB4}"/>
          </ac:spMkLst>
        </pc:spChg>
        <pc:spChg chg="del">
          <ac:chgData name="Dominique RIGHETTO" userId="512fe077-82ad-424c-88a3-15e852b5861d" providerId="ADAL" clId="{1670CD84-DEE0-4E12-BF01-4C2D0C1D7F30}" dt="2024-05-11T07:56:02.745" v="8141" actId="478"/>
          <ac:spMkLst>
            <pc:docMk/>
            <pc:sldMk cId="2776536927" sldId="299"/>
            <ac:spMk id="3" creationId="{3D611CA9-9352-51D4-82FF-F26AC2F95406}"/>
          </ac:spMkLst>
        </pc:spChg>
        <pc:spChg chg="mod">
          <ac:chgData name="Dominique RIGHETTO" userId="512fe077-82ad-424c-88a3-15e852b5861d" providerId="ADAL" clId="{1670CD84-DEE0-4E12-BF01-4C2D0C1D7F30}" dt="2024-05-20T07:01:12.107" v="11332" actId="20577"/>
          <ac:spMkLst>
            <pc:docMk/>
            <pc:sldMk cId="2776536927" sldId="299"/>
            <ac:spMk id="7" creationId="{6B35F89A-6CDF-41F7-BD87-18B45BD7330B}"/>
          </ac:spMkLst>
        </pc:spChg>
        <pc:picChg chg="add del mod">
          <ac:chgData name="Dominique RIGHETTO" userId="512fe077-82ad-424c-88a3-15e852b5861d" providerId="ADAL" clId="{1670CD84-DEE0-4E12-BF01-4C2D0C1D7F30}" dt="2024-05-11T07:58:17.608" v="8220" actId="478"/>
          <ac:picMkLst>
            <pc:docMk/>
            <pc:sldMk cId="2776536927" sldId="299"/>
            <ac:picMk id="5" creationId="{FA2E24DB-341D-1DBC-35B4-1B14432E23A7}"/>
          </ac:picMkLst>
        </pc:picChg>
        <pc:picChg chg="add mod">
          <ac:chgData name="Dominique RIGHETTO" userId="512fe077-82ad-424c-88a3-15e852b5861d" providerId="ADAL" clId="{1670CD84-DEE0-4E12-BF01-4C2D0C1D7F30}" dt="2024-05-11T07:59:44.574" v="8227" actId="108"/>
          <ac:picMkLst>
            <pc:docMk/>
            <pc:sldMk cId="2776536927" sldId="299"/>
            <ac:picMk id="8" creationId="{E4F2BBF9-1C52-B76F-5BAC-6051A180371E}"/>
          </ac:picMkLst>
        </pc:picChg>
        <pc:picChg chg="add mod">
          <ac:chgData name="Dominique RIGHETTO" userId="512fe077-82ad-424c-88a3-15e852b5861d" providerId="ADAL" clId="{1670CD84-DEE0-4E12-BF01-4C2D0C1D7F30}" dt="2024-05-11T07:59:47.085" v="8228" actId="108"/>
          <ac:picMkLst>
            <pc:docMk/>
            <pc:sldMk cId="2776536927" sldId="299"/>
            <ac:picMk id="10" creationId="{B3B045EE-8BCB-4CD1-18A0-04ACFEDC7A35}"/>
          </ac:picMkLst>
        </pc:picChg>
      </pc:sldChg>
      <pc:sldChg chg="addSp delSp modSp add del mod">
        <pc:chgData name="Dominique RIGHETTO" userId="512fe077-82ad-424c-88a3-15e852b5861d" providerId="ADAL" clId="{1670CD84-DEE0-4E12-BF01-4C2D0C1D7F30}" dt="2024-05-12T08:30:09.767" v="8295" actId="47"/>
        <pc:sldMkLst>
          <pc:docMk/>
          <pc:sldMk cId="4167655097" sldId="300"/>
        </pc:sldMkLst>
        <pc:spChg chg="mod">
          <ac:chgData name="Dominique RIGHETTO" userId="512fe077-82ad-424c-88a3-15e852b5861d" providerId="ADAL" clId="{1670CD84-DEE0-4E12-BF01-4C2D0C1D7F30}" dt="2024-05-12T08:26:56.133" v="8280" actId="20577"/>
          <ac:spMkLst>
            <pc:docMk/>
            <pc:sldMk cId="4167655097" sldId="300"/>
            <ac:spMk id="2" creationId="{5CE54ABB-4929-4810-950B-2DAEA0A5BAB4}"/>
          </ac:spMkLst>
        </pc:spChg>
        <pc:spChg chg="add mod">
          <ac:chgData name="Dominique RIGHETTO" userId="512fe077-82ad-424c-88a3-15e852b5861d" providerId="ADAL" clId="{1670CD84-DEE0-4E12-BF01-4C2D0C1D7F30}" dt="2024-05-11T08:02:39.896" v="8241" actId="20577"/>
          <ac:spMkLst>
            <pc:docMk/>
            <pc:sldMk cId="4167655097" sldId="300"/>
            <ac:spMk id="5" creationId="{1911061E-EF32-E869-272C-AB41C3013340}"/>
          </ac:spMkLst>
        </pc:spChg>
        <pc:spChg chg="mod">
          <ac:chgData name="Dominique RIGHETTO" userId="512fe077-82ad-424c-88a3-15e852b5861d" providerId="ADAL" clId="{1670CD84-DEE0-4E12-BF01-4C2D0C1D7F30}" dt="2024-05-11T08:01:16.305" v="8235" actId="5793"/>
          <ac:spMkLst>
            <pc:docMk/>
            <pc:sldMk cId="4167655097" sldId="300"/>
            <ac:spMk id="7" creationId="{6B35F89A-6CDF-41F7-BD87-18B45BD7330B}"/>
          </ac:spMkLst>
        </pc:spChg>
        <pc:picChg chg="add mod">
          <ac:chgData name="Dominique RIGHETTO" userId="512fe077-82ad-424c-88a3-15e852b5861d" providerId="ADAL" clId="{1670CD84-DEE0-4E12-BF01-4C2D0C1D7F30}" dt="2024-05-11T08:02:15.035" v="8238" actId="1076"/>
          <ac:picMkLst>
            <pc:docMk/>
            <pc:sldMk cId="4167655097" sldId="300"/>
            <ac:picMk id="4" creationId="{8D475D70-825A-B05A-DC13-364FE1A8293F}"/>
          </ac:picMkLst>
        </pc:picChg>
        <pc:picChg chg="del">
          <ac:chgData name="Dominique RIGHETTO" userId="512fe077-82ad-424c-88a3-15e852b5861d" providerId="ADAL" clId="{1670CD84-DEE0-4E12-BF01-4C2D0C1D7F30}" dt="2024-05-11T08:01:12.258" v="8230" actId="478"/>
          <ac:picMkLst>
            <pc:docMk/>
            <pc:sldMk cId="4167655097" sldId="300"/>
            <ac:picMk id="8" creationId="{E4F2BBF9-1C52-B76F-5BAC-6051A180371E}"/>
          </ac:picMkLst>
        </pc:picChg>
        <pc:picChg chg="del">
          <ac:chgData name="Dominique RIGHETTO" userId="512fe077-82ad-424c-88a3-15e852b5861d" providerId="ADAL" clId="{1670CD84-DEE0-4E12-BF01-4C2D0C1D7F30}" dt="2024-05-11T08:01:13.245" v="8231" actId="478"/>
          <ac:picMkLst>
            <pc:docMk/>
            <pc:sldMk cId="4167655097" sldId="300"/>
            <ac:picMk id="10" creationId="{B3B045EE-8BCB-4CD1-18A0-04ACFEDC7A35}"/>
          </ac:picMkLst>
        </pc:picChg>
      </pc:sldChg>
      <pc:sldChg chg="addSp modSp add mod ord modTransition">
        <pc:chgData name="Dominique RIGHETTO" userId="512fe077-82ad-424c-88a3-15e852b5861d" providerId="ADAL" clId="{1670CD84-DEE0-4E12-BF01-4C2D0C1D7F30}" dt="2024-05-20T07:01:32.285" v="11340" actId="20577"/>
        <pc:sldMkLst>
          <pc:docMk/>
          <pc:sldMk cId="2624687999" sldId="301"/>
        </pc:sldMkLst>
        <pc:spChg chg="mod">
          <ac:chgData name="Dominique RIGHETTO" userId="512fe077-82ad-424c-88a3-15e852b5861d" providerId="ADAL" clId="{1670CD84-DEE0-4E12-BF01-4C2D0C1D7F30}" dt="2024-05-12T08:29:59.394" v="8294" actId="20577"/>
          <ac:spMkLst>
            <pc:docMk/>
            <pc:sldMk cId="2624687999" sldId="301"/>
            <ac:spMk id="2" creationId="{5CE54ABB-4929-4810-950B-2DAEA0A5BAB4}"/>
          </ac:spMkLst>
        </pc:spChg>
        <pc:spChg chg="mod">
          <ac:chgData name="Dominique RIGHETTO" userId="512fe077-82ad-424c-88a3-15e852b5861d" providerId="ADAL" clId="{1670CD84-DEE0-4E12-BF01-4C2D0C1D7F30}" dt="2024-05-12T08:37:43.385" v="8692" actId="1035"/>
          <ac:spMkLst>
            <pc:docMk/>
            <pc:sldMk cId="2624687999" sldId="301"/>
            <ac:spMk id="3" creationId="{3D611CA9-9352-51D4-82FF-F26AC2F95406}"/>
          </ac:spMkLst>
        </pc:spChg>
        <pc:spChg chg="add mod">
          <ac:chgData name="Dominique RIGHETTO" userId="512fe077-82ad-424c-88a3-15e852b5861d" providerId="ADAL" clId="{1670CD84-DEE0-4E12-BF01-4C2D0C1D7F30}" dt="2024-05-19T07:55:04.808" v="11140" actId="14100"/>
          <ac:spMkLst>
            <pc:docMk/>
            <pc:sldMk cId="2624687999" sldId="301"/>
            <ac:spMk id="4" creationId="{3AE8B725-1354-7EBF-492D-DF621411B45B}"/>
          </ac:spMkLst>
        </pc:spChg>
        <pc:spChg chg="mod">
          <ac:chgData name="Dominique RIGHETTO" userId="512fe077-82ad-424c-88a3-15e852b5861d" providerId="ADAL" clId="{1670CD84-DEE0-4E12-BF01-4C2D0C1D7F30}" dt="2024-05-20T07:01:32.285" v="11340" actId="20577"/>
          <ac:spMkLst>
            <pc:docMk/>
            <pc:sldMk cId="2624687999" sldId="301"/>
            <ac:spMk id="7" creationId="{6B35F89A-6CDF-41F7-BD87-18B45BD7330B}"/>
          </ac:spMkLst>
        </pc:spChg>
      </pc:sldChg>
      <pc:sldChg chg="addSp delSp modSp add mod modTransition">
        <pc:chgData name="Dominique RIGHETTO" userId="512fe077-82ad-424c-88a3-15e852b5861d" providerId="ADAL" clId="{1670CD84-DEE0-4E12-BF01-4C2D0C1D7F30}" dt="2024-05-20T07:01:40.646" v="11343" actId="20577"/>
        <pc:sldMkLst>
          <pc:docMk/>
          <pc:sldMk cId="2579338337" sldId="302"/>
        </pc:sldMkLst>
        <pc:spChg chg="del">
          <ac:chgData name="Dominique RIGHETTO" userId="512fe077-82ad-424c-88a3-15e852b5861d" providerId="ADAL" clId="{1670CD84-DEE0-4E12-BF01-4C2D0C1D7F30}" dt="2024-05-12T08:39:21.035" v="8695" actId="478"/>
          <ac:spMkLst>
            <pc:docMk/>
            <pc:sldMk cId="2579338337" sldId="302"/>
            <ac:spMk id="3" creationId="{3D611CA9-9352-51D4-82FF-F26AC2F95406}"/>
          </ac:spMkLst>
        </pc:spChg>
        <pc:spChg chg="mod">
          <ac:chgData name="Dominique RIGHETTO" userId="512fe077-82ad-424c-88a3-15e852b5861d" providerId="ADAL" clId="{1670CD84-DEE0-4E12-BF01-4C2D0C1D7F30}" dt="2024-05-20T07:01:40.646" v="11343" actId="20577"/>
          <ac:spMkLst>
            <pc:docMk/>
            <pc:sldMk cId="2579338337" sldId="302"/>
            <ac:spMk id="7" creationId="{6B35F89A-6CDF-41F7-BD87-18B45BD7330B}"/>
          </ac:spMkLst>
        </pc:spChg>
        <pc:picChg chg="add mod modCrop">
          <ac:chgData name="Dominique RIGHETTO" userId="512fe077-82ad-424c-88a3-15e852b5861d" providerId="ADAL" clId="{1670CD84-DEE0-4E12-BF01-4C2D0C1D7F30}" dt="2024-05-12T08:42:55.076" v="8775" actId="108"/>
          <ac:picMkLst>
            <pc:docMk/>
            <pc:sldMk cId="2579338337" sldId="302"/>
            <ac:picMk id="5" creationId="{013694FA-BAB9-4EF9-CC4F-5F08C5664A6D}"/>
          </ac:picMkLst>
        </pc:picChg>
        <pc:picChg chg="add del mod">
          <ac:chgData name="Dominique RIGHETTO" userId="512fe077-82ad-424c-88a3-15e852b5861d" providerId="ADAL" clId="{1670CD84-DEE0-4E12-BF01-4C2D0C1D7F30}" dt="2024-05-12T08:41:59.709" v="8764" actId="478"/>
          <ac:picMkLst>
            <pc:docMk/>
            <pc:sldMk cId="2579338337" sldId="302"/>
            <ac:picMk id="8" creationId="{11FD733F-39A4-8A03-6FA9-1C6BD6BD3AD7}"/>
          </ac:picMkLst>
        </pc:picChg>
      </pc:sldChg>
      <pc:sldChg chg="addSp delSp modSp add mod modTransition modAnim">
        <pc:chgData name="Dominique RIGHETTO" userId="512fe077-82ad-424c-88a3-15e852b5861d" providerId="ADAL" clId="{1670CD84-DEE0-4E12-BF01-4C2D0C1D7F30}" dt="2024-05-20T07:31:39.168" v="11696"/>
        <pc:sldMkLst>
          <pc:docMk/>
          <pc:sldMk cId="740312601" sldId="303"/>
        </pc:sldMkLst>
        <pc:spChg chg="add mod">
          <ac:chgData name="Dominique RIGHETTO" userId="512fe077-82ad-424c-88a3-15e852b5861d" providerId="ADAL" clId="{1670CD84-DEE0-4E12-BF01-4C2D0C1D7F30}" dt="2024-05-20T07:29:51.779" v="11621" actId="14100"/>
          <ac:spMkLst>
            <pc:docMk/>
            <pc:sldMk cId="740312601" sldId="303"/>
            <ac:spMk id="3" creationId="{6B33F167-9F57-A057-1CEC-6A0CE8A055E1}"/>
          </ac:spMkLst>
        </pc:spChg>
        <pc:spChg chg="add mod">
          <ac:chgData name="Dominique RIGHETTO" userId="512fe077-82ad-424c-88a3-15e852b5861d" providerId="ADAL" clId="{1670CD84-DEE0-4E12-BF01-4C2D0C1D7F30}" dt="2024-05-20T07:30:55.078" v="11693" actId="1035"/>
          <ac:spMkLst>
            <pc:docMk/>
            <pc:sldMk cId="740312601" sldId="303"/>
            <ac:spMk id="4" creationId="{04348D38-25B2-4C3B-2C0E-02608F4BB478}"/>
          </ac:spMkLst>
        </pc:spChg>
        <pc:spChg chg="mod">
          <ac:chgData name="Dominique RIGHETTO" userId="512fe077-82ad-424c-88a3-15e852b5861d" providerId="ADAL" clId="{1670CD84-DEE0-4E12-BF01-4C2D0C1D7F30}" dt="2024-05-20T07:01:59.775" v="11351" actId="20577"/>
          <ac:spMkLst>
            <pc:docMk/>
            <pc:sldMk cId="740312601" sldId="303"/>
            <ac:spMk id="7" creationId="{6B35F89A-6CDF-41F7-BD87-18B45BD7330B}"/>
          </ac:spMkLst>
        </pc:spChg>
        <pc:spChg chg="add mod">
          <ac:chgData name="Dominique RIGHETTO" userId="512fe077-82ad-424c-88a3-15e852b5861d" providerId="ADAL" clId="{1670CD84-DEE0-4E12-BF01-4C2D0C1D7F30}" dt="2024-05-12T08:59:10.601" v="8885" actId="1076"/>
          <ac:spMkLst>
            <pc:docMk/>
            <pc:sldMk cId="740312601" sldId="303"/>
            <ac:spMk id="13" creationId="{60FA153B-B318-8EA4-A1D7-A963FD816B64}"/>
          </ac:spMkLst>
        </pc:spChg>
        <pc:spChg chg="add mod">
          <ac:chgData name="Dominique RIGHETTO" userId="512fe077-82ad-424c-88a3-15e852b5861d" providerId="ADAL" clId="{1670CD84-DEE0-4E12-BF01-4C2D0C1D7F30}" dt="2024-05-12T09:07:53.339" v="9116" actId="1076"/>
          <ac:spMkLst>
            <pc:docMk/>
            <pc:sldMk cId="740312601" sldId="303"/>
            <ac:spMk id="14" creationId="{1F2A053E-47A3-EA50-FD3C-90967BB272A9}"/>
          </ac:spMkLst>
        </pc:spChg>
        <pc:spChg chg="add mod">
          <ac:chgData name="Dominique RIGHETTO" userId="512fe077-82ad-424c-88a3-15e852b5861d" providerId="ADAL" clId="{1670CD84-DEE0-4E12-BF01-4C2D0C1D7F30}" dt="2024-05-20T07:30:50.348" v="11683" actId="1035"/>
          <ac:spMkLst>
            <pc:docMk/>
            <pc:sldMk cId="740312601" sldId="303"/>
            <ac:spMk id="17" creationId="{A00BE5C7-70E6-4093-CC5D-4DA48AAA2331}"/>
          </ac:spMkLst>
        </pc:spChg>
        <pc:spChg chg="add mod">
          <ac:chgData name="Dominique RIGHETTO" userId="512fe077-82ad-424c-88a3-15e852b5861d" providerId="ADAL" clId="{1670CD84-DEE0-4E12-BF01-4C2D0C1D7F30}" dt="2024-05-12T10:02:54.388" v="11018" actId="20577"/>
          <ac:spMkLst>
            <pc:docMk/>
            <pc:sldMk cId="740312601" sldId="303"/>
            <ac:spMk id="18" creationId="{1FDF05D9-FC55-2208-309E-D42FB497D8A8}"/>
          </ac:spMkLst>
        </pc:spChg>
        <pc:picChg chg="add del mod">
          <ac:chgData name="Dominique RIGHETTO" userId="512fe077-82ad-424c-88a3-15e852b5861d" providerId="ADAL" clId="{1670CD84-DEE0-4E12-BF01-4C2D0C1D7F30}" dt="2024-05-12T08:44:20.978" v="8776" actId="478"/>
          <ac:picMkLst>
            <pc:docMk/>
            <pc:sldMk cId="740312601" sldId="303"/>
            <ac:picMk id="4" creationId="{2F34DCB9-750F-354B-BCC3-D9795B3974EF}"/>
          </ac:picMkLst>
        </pc:picChg>
        <pc:picChg chg="del">
          <ac:chgData name="Dominique RIGHETTO" userId="512fe077-82ad-424c-88a3-15e852b5861d" providerId="ADAL" clId="{1670CD84-DEE0-4E12-BF01-4C2D0C1D7F30}" dt="2024-05-12T08:42:23.894" v="8772" actId="478"/>
          <ac:picMkLst>
            <pc:docMk/>
            <pc:sldMk cId="740312601" sldId="303"/>
            <ac:picMk id="5" creationId="{013694FA-BAB9-4EF9-CC4F-5F08C5664A6D}"/>
          </ac:picMkLst>
        </pc:picChg>
        <pc:picChg chg="add del mod">
          <ac:chgData name="Dominique RIGHETTO" userId="512fe077-82ad-424c-88a3-15e852b5861d" providerId="ADAL" clId="{1670CD84-DEE0-4E12-BF01-4C2D0C1D7F30}" dt="2024-05-12T08:55:42.220" v="8854" actId="478"/>
          <ac:picMkLst>
            <pc:docMk/>
            <pc:sldMk cId="740312601" sldId="303"/>
            <ac:picMk id="8" creationId="{AC349412-5F24-FFE0-4BEF-FB163C738B41}"/>
          </ac:picMkLst>
        </pc:picChg>
        <pc:picChg chg="add mod modCrop">
          <ac:chgData name="Dominique RIGHETTO" userId="512fe077-82ad-424c-88a3-15e852b5861d" providerId="ADAL" clId="{1670CD84-DEE0-4E12-BF01-4C2D0C1D7F30}" dt="2024-05-12T09:07:53.339" v="9116" actId="1076"/>
          <ac:picMkLst>
            <pc:docMk/>
            <pc:sldMk cId="740312601" sldId="303"/>
            <ac:picMk id="10" creationId="{409B41AC-B3EF-AAD0-484A-D04366B57A09}"/>
          </ac:picMkLst>
        </pc:picChg>
        <pc:picChg chg="add mod">
          <ac:chgData name="Dominique RIGHETTO" userId="512fe077-82ad-424c-88a3-15e852b5861d" providerId="ADAL" clId="{1670CD84-DEE0-4E12-BF01-4C2D0C1D7F30}" dt="2024-05-12T09:00:49.151" v="8892" actId="14100"/>
          <ac:picMkLst>
            <pc:docMk/>
            <pc:sldMk cId="740312601" sldId="303"/>
            <ac:picMk id="12" creationId="{83D9353F-EFD8-FFEF-52E8-8FD9C002ED26}"/>
          </ac:picMkLst>
        </pc:picChg>
        <pc:picChg chg="add mod">
          <ac:chgData name="Dominique RIGHETTO" userId="512fe077-82ad-424c-88a3-15e852b5861d" providerId="ADAL" clId="{1670CD84-DEE0-4E12-BF01-4C2D0C1D7F30}" dt="2024-05-20T07:30:43.796" v="11666" actId="1036"/>
          <ac:picMkLst>
            <pc:docMk/>
            <pc:sldMk cId="740312601" sldId="303"/>
            <ac:picMk id="16" creationId="{4A2368E1-B3D7-8544-2636-BC466EDC8FF1}"/>
          </ac:picMkLst>
        </pc:picChg>
        <pc:picChg chg="add mod">
          <ac:chgData name="Dominique RIGHETTO" userId="512fe077-82ad-424c-88a3-15e852b5861d" providerId="ADAL" clId="{1670CD84-DEE0-4E12-BF01-4C2D0C1D7F30}" dt="2024-05-12T09:07:31.710" v="9113"/>
          <ac:picMkLst>
            <pc:docMk/>
            <pc:sldMk cId="740312601" sldId="303"/>
            <ac:picMk id="19" creationId="{B2B2E8FF-A1ED-A41C-590E-E89DC456C99D}"/>
          </ac:picMkLst>
        </pc:picChg>
      </pc:sldChg>
      <pc:sldChg chg="addSp delSp modSp add mod ord modTransition">
        <pc:chgData name="Dominique RIGHETTO" userId="512fe077-82ad-424c-88a3-15e852b5861d" providerId="ADAL" clId="{1670CD84-DEE0-4E12-BF01-4C2D0C1D7F30}" dt="2024-05-20T07:27:51.826" v="11590"/>
        <pc:sldMkLst>
          <pc:docMk/>
          <pc:sldMk cId="3935884449" sldId="304"/>
        </pc:sldMkLst>
        <pc:spChg chg="mod">
          <ac:chgData name="Dominique RIGHETTO" userId="512fe077-82ad-424c-88a3-15e852b5861d" providerId="ADAL" clId="{1670CD84-DEE0-4E12-BF01-4C2D0C1D7F30}" dt="2024-05-12T09:09:57.359" v="9154" actId="20577"/>
          <ac:spMkLst>
            <pc:docMk/>
            <pc:sldMk cId="3935884449" sldId="304"/>
            <ac:spMk id="2" creationId="{5CE54ABB-4929-4810-950B-2DAEA0A5BAB4}"/>
          </ac:spMkLst>
        </pc:spChg>
        <pc:spChg chg="add mod">
          <ac:chgData name="Dominique RIGHETTO" userId="512fe077-82ad-424c-88a3-15e852b5861d" providerId="ADAL" clId="{1670CD84-DEE0-4E12-BF01-4C2D0C1D7F30}" dt="2024-05-20T07:26:54.409" v="11586" actId="20577"/>
          <ac:spMkLst>
            <pc:docMk/>
            <pc:sldMk cId="3935884449" sldId="304"/>
            <ac:spMk id="3" creationId="{A92DB9E7-2734-D13A-D8FD-DE52F0413DB7}"/>
          </ac:spMkLst>
        </pc:spChg>
        <pc:spChg chg="mod">
          <ac:chgData name="Dominique RIGHETTO" userId="512fe077-82ad-424c-88a3-15e852b5861d" providerId="ADAL" clId="{1670CD84-DEE0-4E12-BF01-4C2D0C1D7F30}" dt="2024-05-19T07:56:11.785" v="11145" actId="20577"/>
          <ac:spMkLst>
            <pc:docMk/>
            <pc:sldMk cId="3935884449" sldId="304"/>
            <ac:spMk id="7" creationId="{6B35F89A-6CDF-41F7-BD87-18B45BD7330B}"/>
          </ac:spMkLst>
        </pc:spChg>
        <pc:spChg chg="add del mod">
          <ac:chgData name="Dominique RIGHETTO" userId="512fe077-82ad-424c-88a3-15e852b5861d" providerId="ADAL" clId="{1670CD84-DEE0-4E12-BF01-4C2D0C1D7F30}" dt="2024-05-19T07:57:31.745" v="11150" actId="478"/>
          <ac:spMkLst>
            <pc:docMk/>
            <pc:sldMk cId="3935884449" sldId="304"/>
            <ac:spMk id="9" creationId="{38553B24-3CAE-8B02-A5D1-C07D1AF827C4}"/>
          </ac:spMkLst>
        </pc:spChg>
        <pc:spChg chg="add mod">
          <ac:chgData name="Dominique RIGHETTO" userId="512fe077-82ad-424c-88a3-15e852b5861d" providerId="ADAL" clId="{1670CD84-DEE0-4E12-BF01-4C2D0C1D7F30}" dt="2024-05-19T07:57:47.671" v="11155" actId="14100"/>
          <ac:spMkLst>
            <pc:docMk/>
            <pc:sldMk cId="3935884449" sldId="304"/>
            <ac:spMk id="11" creationId="{12CD8640-E815-9DB3-7528-51174A9096DA}"/>
          </ac:spMkLst>
        </pc:spChg>
        <pc:picChg chg="add del mod modCrop">
          <ac:chgData name="Dominique RIGHETTO" userId="512fe077-82ad-424c-88a3-15e852b5861d" providerId="ADAL" clId="{1670CD84-DEE0-4E12-BF01-4C2D0C1D7F30}" dt="2024-05-12T09:12:25.701" v="9174" actId="478"/>
          <ac:picMkLst>
            <pc:docMk/>
            <pc:sldMk cId="3935884449" sldId="304"/>
            <ac:picMk id="4" creationId="{5E89CB80-A5E8-69A1-EAFF-83C92CA6C3A0}"/>
          </ac:picMkLst>
        </pc:picChg>
        <pc:picChg chg="del">
          <ac:chgData name="Dominique RIGHETTO" userId="512fe077-82ad-424c-88a3-15e852b5861d" providerId="ADAL" clId="{1670CD84-DEE0-4E12-BF01-4C2D0C1D7F30}" dt="2024-05-12T09:02:08.448" v="8950" actId="478"/>
          <ac:picMkLst>
            <pc:docMk/>
            <pc:sldMk cId="3935884449" sldId="304"/>
            <ac:picMk id="5" creationId="{013694FA-BAB9-4EF9-CC4F-5F08C5664A6D}"/>
          </ac:picMkLst>
        </pc:picChg>
        <pc:picChg chg="add del mod">
          <ac:chgData name="Dominique RIGHETTO" userId="512fe077-82ad-424c-88a3-15e852b5861d" providerId="ADAL" clId="{1670CD84-DEE0-4E12-BF01-4C2D0C1D7F30}" dt="2024-05-19T07:57:28.571" v="11149" actId="478"/>
          <ac:picMkLst>
            <pc:docMk/>
            <pc:sldMk cId="3935884449" sldId="304"/>
            <ac:picMk id="8" creationId="{632AFEE3-DF8B-1238-B680-CC9EA455F980}"/>
          </ac:picMkLst>
        </pc:picChg>
        <pc:picChg chg="add mod">
          <ac:chgData name="Dominique RIGHETTO" userId="512fe077-82ad-424c-88a3-15e852b5861d" providerId="ADAL" clId="{1670CD84-DEE0-4E12-BF01-4C2D0C1D7F30}" dt="2024-05-19T07:57:37.641" v="11152" actId="14100"/>
          <ac:picMkLst>
            <pc:docMk/>
            <pc:sldMk cId="3935884449" sldId="304"/>
            <ac:picMk id="10" creationId="{CFB6911A-F0C5-23CA-1AE6-7EF926F5FFF0}"/>
          </ac:picMkLst>
        </pc:picChg>
        <pc:cxnChg chg="add mod">
          <ac:chgData name="Dominique RIGHETTO" userId="512fe077-82ad-424c-88a3-15e852b5861d" providerId="ADAL" clId="{1670CD84-DEE0-4E12-BF01-4C2D0C1D7F30}" dt="2024-05-19T07:58:42.032" v="11178" actId="692"/>
          <ac:cxnSpMkLst>
            <pc:docMk/>
            <pc:sldMk cId="3935884449" sldId="304"/>
            <ac:cxnSpMk id="4" creationId="{EA9D7E1D-B45B-58E9-C14E-F4A6E3FFADE1}"/>
          </ac:cxnSpMkLst>
        </pc:cxnChg>
      </pc:sldChg>
      <pc:sldChg chg="addSp delSp modSp add mod modTransition">
        <pc:chgData name="Dominique RIGHETTO" userId="512fe077-82ad-424c-88a3-15e852b5861d" providerId="ADAL" clId="{1670CD84-DEE0-4E12-BF01-4C2D0C1D7F30}" dt="2024-05-20T07:45:27.206" v="11725" actId="108"/>
        <pc:sldMkLst>
          <pc:docMk/>
          <pc:sldMk cId="1542931494" sldId="305"/>
        </pc:sldMkLst>
        <pc:spChg chg="add mod">
          <ac:chgData name="Dominique RIGHETTO" userId="512fe077-82ad-424c-88a3-15e852b5861d" providerId="ADAL" clId="{1670CD84-DEE0-4E12-BF01-4C2D0C1D7F30}" dt="2024-05-12T09:18:17.245" v="9478" actId="6549"/>
          <ac:spMkLst>
            <pc:docMk/>
            <pc:sldMk cId="1542931494" sldId="305"/>
            <ac:spMk id="5" creationId="{06ED42A4-BA65-63D5-6B8F-8962A3C03DF0}"/>
          </ac:spMkLst>
        </pc:spChg>
        <pc:spChg chg="mod">
          <ac:chgData name="Dominique RIGHETTO" userId="512fe077-82ad-424c-88a3-15e852b5861d" providerId="ADAL" clId="{1670CD84-DEE0-4E12-BF01-4C2D0C1D7F30}" dt="2024-05-20T07:02:29.675" v="11352" actId="20577"/>
          <ac:spMkLst>
            <pc:docMk/>
            <pc:sldMk cId="1542931494" sldId="305"/>
            <ac:spMk id="7" creationId="{6B35F89A-6CDF-41F7-BD87-18B45BD7330B}"/>
          </ac:spMkLst>
        </pc:spChg>
        <pc:spChg chg="add mod">
          <ac:chgData name="Dominique RIGHETTO" userId="512fe077-82ad-424c-88a3-15e852b5861d" providerId="ADAL" clId="{1670CD84-DEE0-4E12-BF01-4C2D0C1D7F30}" dt="2024-05-19T08:00:41.388" v="11201" actId="1038"/>
          <ac:spMkLst>
            <pc:docMk/>
            <pc:sldMk cId="1542931494" sldId="305"/>
            <ac:spMk id="8" creationId="{C80E05A4-4B3F-AAF4-B357-8C4E00C8BD2C}"/>
          </ac:spMkLst>
        </pc:spChg>
        <pc:spChg chg="del">
          <ac:chgData name="Dominique RIGHETTO" userId="512fe077-82ad-424c-88a3-15e852b5861d" providerId="ADAL" clId="{1670CD84-DEE0-4E12-BF01-4C2D0C1D7F30}" dt="2024-05-12T09:15:15.067" v="9203" actId="478"/>
          <ac:spMkLst>
            <pc:docMk/>
            <pc:sldMk cId="1542931494" sldId="305"/>
            <ac:spMk id="9" creationId="{38553B24-3CAE-8B02-A5D1-C07D1AF827C4}"/>
          </ac:spMkLst>
        </pc:spChg>
        <pc:spChg chg="del">
          <ac:chgData name="Dominique RIGHETTO" userId="512fe077-82ad-424c-88a3-15e852b5861d" providerId="ADAL" clId="{1670CD84-DEE0-4E12-BF01-4C2D0C1D7F30}" dt="2024-05-12T09:15:13.631" v="9202" actId="478"/>
          <ac:spMkLst>
            <pc:docMk/>
            <pc:sldMk cId="1542931494" sldId="305"/>
            <ac:spMk id="11" creationId="{12CD8640-E815-9DB3-7528-51174A9096DA}"/>
          </ac:spMkLst>
        </pc:spChg>
        <pc:picChg chg="add mod">
          <ac:chgData name="Dominique RIGHETTO" userId="512fe077-82ad-424c-88a3-15e852b5861d" providerId="ADAL" clId="{1670CD84-DEE0-4E12-BF01-4C2D0C1D7F30}" dt="2024-05-20T07:45:27.206" v="11725" actId="108"/>
          <ac:picMkLst>
            <pc:docMk/>
            <pc:sldMk cId="1542931494" sldId="305"/>
            <ac:picMk id="4" creationId="{9B3309CE-1362-6948-BB38-AB0BB7E87EAE}"/>
          </ac:picMkLst>
        </pc:picChg>
        <pc:picChg chg="add mod">
          <ac:chgData name="Dominique RIGHETTO" userId="512fe077-82ad-424c-88a3-15e852b5861d" providerId="ADAL" clId="{1670CD84-DEE0-4E12-BF01-4C2D0C1D7F30}" dt="2024-05-12T09:19:49.082" v="9497"/>
          <ac:picMkLst>
            <pc:docMk/>
            <pc:sldMk cId="1542931494" sldId="305"/>
            <ac:picMk id="6" creationId="{8D03D5C1-3CA3-54CA-6F19-7C216F1D9AE9}"/>
          </ac:picMkLst>
        </pc:picChg>
        <pc:picChg chg="del">
          <ac:chgData name="Dominique RIGHETTO" userId="512fe077-82ad-424c-88a3-15e852b5861d" providerId="ADAL" clId="{1670CD84-DEE0-4E12-BF01-4C2D0C1D7F30}" dt="2024-05-12T09:15:10.789" v="9200" actId="478"/>
          <ac:picMkLst>
            <pc:docMk/>
            <pc:sldMk cId="1542931494" sldId="305"/>
            <ac:picMk id="8" creationId="{632AFEE3-DF8B-1238-B680-CC9EA455F980}"/>
          </ac:picMkLst>
        </pc:picChg>
        <pc:picChg chg="del">
          <ac:chgData name="Dominique RIGHETTO" userId="512fe077-82ad-424c-88a3-15e852b5861d" providerId="ADAL" clId="{1670CD84-DEE0-4E12-BF01-4C2D0C1D7F30}" dt="2024-05-12T09:15:12.459" v="9201" actId="478"/>
          <ac:picMkLst>
            <pc:docMk/>
            <pc:sldMk cId="1542931494" sldId="305"/>
            <ac:picMk id="10" creationId="{CFB6911A-F0C5-23CA-1AE6-7EF926F5FFF0}"/>
          </ac:picMkLst>
        </pc:picChg>
        <pc:cxnChg chg="add mod">
          <ac:chgData name="Dominique RIGHETTO" userId="512fe077-82ad-424c-88a3-15e852b5861d" providerId="ADAL" clId="{1670CD84-DEE0-4E12-BF01-4C2D0C1D7F30}" dt="2024-05-19T08:00:19.593" v="11195" actId="1037"/>
          <ac:cxnSpMkLst>
            <pc:docMk/>
            <pc:sldMk cId="1542931494" sldId="305"/>
            <ac:cxnSpMk id="3" creationId="{29CA3FBC-9925-6D25-2233-63538035693D}"/>
          </ac:cxnSpMkLst>
        </pc:cxnChg>
      </pc:sldChg>
      <pc:sldChg chg="addSp delSp modSp add mod modTransition">
        <pc:chgData name="Dominique RIGHETTO" userId="512fe077-82ad-424c-88a3-15e852b5861d" providerId="ADAL" clId="{1670CD84-DEE0-4E12-BF01-4C2D0C1D7F30}" dt="2024-05-20T07:45:30.978" v="11726" actId="108"/>
        <pc:sldMkLst>
          <pc:docMk/>
          <pc:sldMk cId="3921470596" sldId="306"/>
        </pc:sldMkLst>
        <pc:spChg chg="del">
          <ac:chgData name="Dominique RIGHETTO" userId="512fe077-82ad-424c-88a3-15e852b5861d" providerId="ADAL" clId="{1670CD84-DEE0-4E12-BF01-4C2D0C1D7F30}" dt="2024-05-12T09:20:31.913" v="9511" actId="478"/>
          <ac:spMkLst>
            <pc:docMk/>
            <pc:sldMk cId="3921470596" sldId="306"/>
            <ac:spMk id="5" creationId="{06ED42A4-BA65-63D5-6B8F-8962A3C03DF0}"/>
          </ac:spMkLst>
        </pc:spChg>
        <pc:spChg chg="mod">
          <ac:chgData name="Dominique RIGHETTO" userId="512fe077-82ad-424c-88a3-15e852b5861d" providerId="ADAL" clId="{1670CD84-DEE0-4E12-BF01-4C2D0C1D7F30}" dt="2024-05-20T07:02:51.371" v="11355" actId="20577"/>
          <ac:spMkLst>
            <pc:docMk/>
            <pc:sldMk cId="3921470596" sldId="306"/>
            <ac:spMk id="7" creationId="{6B35F89A-6CDF-41F7-BD87-18B45BD7330B}"/>
          </ac:spMkLst>
        </pc:spChg>
        <pc:picChg chg="del">
          <ac:chgData name="Dominique RIGHETTO" userId="512fe077-82ad-424c-88a3-15e852b5861d" providerId="ADAL" clId="{1670CD84-DEE0-4E12-BF01-4C2D0C1D7F30}" dt="2024-05-12T09:20:33.973" v="9512" actId="478"/>
          <ac:picMkLst>
            <pc:docMk/>
            <pc:sldMk cId="3921470596" sldId="306"/>
            <ac:picMk id="4" creationId="{9B3309CE-1362-6948-BB38-AB0BB7E87EAE}"/>
          </ac:picMkLst>
        </pc:picChg>
        <pc:picChg chg="add mod modCrop">
          <ac:chgData name="Dominique RIGHETTO" userId="512fe077-82ad-424c-88a3-15e852b5861d" providerId="ADAL" clId="{1670CD84-DEE0-4E12-BF01-4C2D0C1D7F30}" dt="2024-05-20T07:45:30.978" v="11726" actId="108"/>
          <ac:picMkLst>
            <pc:docMk/>
            <pc:sldMk cId="3921470596" sldId="306"/>
            <ac:picMk id="6" creationId="{2826F1FE-68F6-0A69-6F9A-46EDD13B6F8F}"/>
          </ac:picMkLst>
        </pc:picChg>
      </pc:sldChg>
      <pc:sldChg chg="modSp add mod modTransition">
        <pc:chgData name="Dominique RIGHETTO" userId="512fe077-82ad-424c-88a3-15e852b5861d" providerId="ADAL" clId="{1670CD84-DEE0-4E12-BF01-4C2D0C1D7F30}" dt="2024-05-20T07:46:28.366" v="11728" actId="20577"/>
        <pc:sldMkLst>
          <pc:docMk/>
          <pc:sldMk cId="2649367104" sldId="307"/>
        </pc:sldMkLst>
        <pc:spChg chg="mod">
          <ac:chgData name="Dominique RIGHETTO" userId="512fe077-82ad-424c-88a3-15e852b5861d" providerId="ADAL" clId="{1670CD84-DEE0-4E12-BF01-4C2D0C1D7F30}" dt="2024-05-20T07:46:28.366" v="11728" actId="20577"/>
          <ac:spMkLst>
            <pc:docMk/>
            <pc:sldMk cId="2649367104" sldId="307"/>
            <ac:spMk id="7" creationId="{6B35F89A-6CDF-41F7-BD87-18B45BD7330B}"/>
          </ac:spMkLst>
        </pc:spChg>
        <pc:picChg chg="mod modCrop">
          <ac:chgData name="Dominique RIGHETTO" userId="512fe077-82ad-424c-88a3-15e852b5861d" providerId="ADAL" clId="{1670CD84-DEE0-4E12-BF01-4C2D0C1D7F30}" dt="2024-05-20T07:45:34.171" v="11727" actId="108"/>
          <ac:picMkLst>
            <pc:docMk/>
            <pc:sldMk cId="2649367104" sldId="307"/>
            <ac:picMk id="6" creationId="{2826F1FE-68F6-0A69-6F9A-46EDD13B6F8F}"/>
          </ac:picMkLst>
        </pc:picChg>
      </pc:sldChg>
      <pc:sldChg chg="delSp modSp add mod modTransition">
        <pc:chgData name="Dominique RIGHETTO" userId="512fe077-82ad-424c-88a3-15e852b5861d" providerId="ADAL" clId="{1670CD84-DEE0-4E12-BF01-4C2D0C1D7F30}" dt="2024-05-20T07:03:14.595" v="11368" actId="20577"/>
        <pc:sldMkLst>
          <pc:docMk/>
          <pc:sldMk cId="2485501603" sldId="308"/>
        </pc:sldMkLst>
        <pc:spChg chg="mod">
          <ac:chgData name="Dominique RIGHETTO" userId="512fe077-82ad-424c-88a3-15e852b5861d" providerId="ADAL" clId="{1670CD84-DEE0-4E12-BF01-4C2D0C1D7F30}" dt="2024-05-12T09:24:03.693" v="9678" actId="20577"/>
          <ac:spMkLst>
            <pc:docMk/>
            <pc:sldMk cId="2485501603" sldId="308"/>
            <ac:spMk id="2" creationId="{5CE54ABB-4929-4810-950B-2DAEA0A5BAB4}"/>
          </ac:spMkLst>
        </pc:spChg>
        <pc:spChg chg="mod">
          <ac:chgData name="Dominique RIGHETTO" userId="512fe077-82ad-424c-88a3-15e852b5861d" providerId="ADAL" clId="{1670CD84-DEE0-4E12-BF01-4C2D0C1D7F30}" dt="2024-05-20T07:03:14.595" v="11368" actId="20577"/>
          <ac:spMkLst>
            <pc:docMk/>
            <pc:sldMk cId="2485501603" sldId="308"/>
            <ac:spMk id="7" creationId="{6B35F89A-6CDF-41F7-BD87-18B45BD7330B}"/>
          </ac:spMkLst>
        </pc:spChg>
        <pc:picChg chg="del">
          <ac:chgData name="Dominique RIGHETTO" userId="512fe077-82ad-424c-88a3-15e852b5861d" providerId="ADAL" clId="{1670CD84-DEE0-4E12-BF01-4C2D0C1D7F30}" dt="2024-05-12T09:24:07.211" v="9679" actId="478"/>
          <ac:picMkLst>
            <pc:docMk/>
            <pc:sldMk cId="2485501603" sldId="308"/>
            <ac:picMk id="6" creationId="{2826F1FE-68F6-0A69-6F9A-46EDD13B6F8F}"/>
          </ac:picMkLst>
        </pc:picChg>
      </pc:sldChg>
      <pc:sldChg chg="modSp add mod ord modTransition">
        <pc:chgData name="Dominique RIGHETTO" userId="512fe077-82ad-424c-88a3-15e852b5861d" providerId="ADAL" clId="{1670CD84-DEE0-4E12-BF01-4C2D0C1D7F30}" dt="2024-05-12T09:49:57.687" v="10935"/>
        <pc:sldMkLst>
          <pc:docMk/>
          <pc:sldMk cId="3883942163" sldId="309"/>
        </pc:sldMkLst>
        <pc:spChg chg="mod">
          <ac:chgData name="Dominique RIGHETTO" userId="512fe077-82ad-424c-88a3-15e852b5861d" providerId="ADAL" clId="{1670CD84-DEE0-4E12-BF01-4C2D0C1D7F30}" dt="2024-05-12T09:31:37.694" v="10144"/>
          <ac:spMkLst>
            <pc:docMk/>
            <pc:sldMk cId="3883942163" sldId="309"/>
            <ac:spMk id="2" creationId="{A29DE7F2-E890-4744-88DD-A75F5E300513}"/>
          </ac:spMkLst>
        </pc:spChg>
      </pc:sldChg>
      <pc:sldChg chg="delSp modSp add mod ord modTransition">
        <pc:chgData name="Dominique RIGHETTO" userId="512fe077-82ad-424c-88a3-15e852b5861d" providerId="ADAL" clId="{1670CD84-DEE0-4E12-BF01-4C2D0C1D7F30}" dt="2024-05-19T08:01:51.346" v="11223" actId="113"/>
        <pc:sldMkLst>
          <pc:docMk/>
          <pc:sldMk cId="4002545787" sldId="310"/>
        </pc:sldMkLst>
        <pc:spChg chg="mod">
          <ac:chgData name="Dominique RIGHETTO" userId="512fe077-82ad-424c-88a3-15e852b5861d" providerId="ADAL" clId="{1670CD84-DEE0-4E12-BF01-4C2D0C1D7F30}" dt="2024-05-12T09:32:03.451" v="10168" actId="21"/>
          <ac:spMkLst>
            <pc:docMk/>
            <pc:sldMk cId="4002545787" sldId="310"/>
            <ac:spMk id="2" creationId="{5CE54ABB-4929-4810-950B-2DAEA0A5BAB4}"/>
          </ac:spMkLst>
        </pc:spChg>
        <pc:spChg chg="mod">
          <ac:chgData name="Dominique RIGHETTO" userId="512fe077-82ad-424c-88a3-15e852b5861d" providerId="ADAL" clId="{1670CD84-DEE0-4E12-BF01-4C2D0C1D7F30}" dt="2024-05-19T08:01:51.346" v="11223" actId="113"/>
          <ac:spMkLst>
            <pc:docMk/>
            <pc:sldMk cId="4002545787" sldId="310"/>
            <ac:spMk id="7" creationId="{6B35F89A-6CDF-41F7-BD87-18B45BD7330B}"/>
          </ac:spMkLst>
        </pc:spChg>
        <pc:picChg chg="del">
          <ac:chgData name="Dominique RIGHETTO" userId="512fe077-82ad-424c-88a3-15e852b5861d" providerId="ADAL" clId="{1670CD84-DEE0-4E12-BF01-4C2D0C1D7F30}" dt="2024-05-12T09:32:05.303" v="10169" actId="478"/>
          <ac:picMkLst>
            <pc:docMk/>
            <pc:sldMk cId="4002545787" sldId="310"/>
            <ac:picMk id="6" creationId="{2826F1FE-68F6-0A69-6F9A-46EDD13B6F8F}"/>
          </ac:picMkLst>
        </pc:picChg>
      </pc:sldChg>
      <pc:sldChg chg="addSp modSp add mod ord modTransition">
        <pc:chgData name="Dominique RIGHETTO" userId="512fe077-82ad-424c-88a3-15e852b5861d" providerId="ADAL" clId="{1670CD84-DEE0-4E12-BF01-4C2D0C1D7F30}" dt="2024-05-20T07:41:13.247" v="11721" actId="1076"/>
        <pc:sldMkLst>
          <pc:docMk/>
          <pc:sldMk cId="3271207713" sldId="311"/>
        </pc:sldMkLst>
        <pc:spChg chg="mod">
          <ac:chgData name="Dominique RIGHETTO" userId="512fe077-82ad-424c-88a3-15e852b5861d" providerId="ADAL" clId="{1670CD84-DEE0-4E12-BF01-4C2D0C1D7F30}" dt="2024-05-12T09:43:58.179" v="10870" actId="20577"/>
          <ac:spMkLst>
            <pc:docMk/>
            <pc:sldMk cId="3271207713" sldId="311"/>
            <ac:spMk id="2" creationId="{A29DE7F2-E890-4744-88DD-A75F5E300513}"/>
          </ac:spMkLst>
        </pc:spChg>
        <pc:spChg chg="add mod">
          <ac:chgData name="Dominique RIGHETTO" userId="512fe077-82ad-424c-88a3-15e852b5861d" providerId="ADAL" clId="{1670CD84-DEE0-4E12-BF01-4C2D0C1D7F30}" dt="2024-05-20T07:41:13.247" v="11721" actId="1076"/>
          <ac:spMkLst>
            <pc:docMk/>
            <pc:sldMk cId="3271207713" sldId="311"/>
            <ac:spMk id="5" creationId="{30768DC5-971B-FE3A-5821-C8B282E689F5}"/>
          </ac:spMkLst>
        </pc:spChg>
        <pc:picChg chg="add mod">
          <ac:chgData name="Dominique RIGHETTO" userId="512fe077-82ad-424c-88a3-15e852b5861d" providerId="ADAL" clId="{1670CD84-DEE0-4E12-BF01-4C2D0C1D7F30}" dt="2024-05-20T07:40:50.916" v="11708" actId="1076"/>
          <ac:picMkLst>
            <pc:docMk/>
            <pc:sldMk cId="3271207713" sldId="311"/>
            <ac:picMk id="4" creationId="{43A75D3A-5A10-57E4-682B-D93F25FE00DD}"/>
          </ac:picMkLst>
        </pc:picChg>
      </pc:sldChg>
      <pc:sldChg chg="modSp add mod ord modTransition">
        <pc:chgData name="Dominique RIGHETTO" userId="512fe077-82ad-424c-88a3-15e852b5861d" providerId="ADAL" clId="{1670CD84-DEE0-4E12-BF01-4C2D0C1D7F30}" dt="2024-05-20T07:34:51.168" v="11701"/>
        <pc:sldMkLst>
          <pc:docMk/>
          <pc:sldMk cId="2168811583" sldId="312"/>
        </pc:sldMkLst>
        <pc:spChg chg="mod">
          <ac:chgData name="Dominique RIGHETTO" userId="512fe077-82ad-424c-88a3-15e852b5861d" providerId="ADAL" clId="{1670CD84-DEE0-4E12-BF01-4C2D0C1D7F30}" dt="2024-05-12T09:46:06.638" v="10913"/>
          <ac:spMkLst>
            <pc:docMk/>
            <pc:sldMk cId="2168811583" sldId="312"/>
            <ac:spMk id="2" creationId="{5CE54ABB-4929-4810-950B-2DAEA0A5BAB4}"/>
          </ac:spMkLst>
        </pc:spChg>
        <pc:spChg chg="mod">
          <ac:chgData name="Dominique RIGHETTO" userId="512fe077-82ad-424c-88a3-15e852b5861d" providerId="ADAL" clId="{1670CD84-DEE0-4E12-BF01-4C2D0C1D7F30}" dt="2024-05-20T07:34:51.168" v="11701"/>
          <ac:spMkLst>
            <pc:docMk/>
            <pc:sldMk cId="2168811583" sldId="312"/>
            <ac:spMk id="7" creationId="{6B35F89A-6CDF-41F7-BD87-18B45BD7330B}"/>
          </ac:spMkLst>
        </pc:spChg>
      </pc:sldChg>
      <pc:sldChg chg="add del">
        <pc:chgData name="Dominique RIGHETTO" userId="512fe077-82ad-424c-88a3-15e852b5861d" providerId="ADAL" clId="{1670CD84-DEE0-4E12-BF01-4C2D0C1D7F30}" dt="2024-05-19T07:56:57.499" v="11147" actId="2890"/>
        <pc:sldMkLst>
          <pc:docMk/>
          <pc:sldMk cId="139773195" sldId="313"/>
        </pc:sldMkLst>
      </pc:sldChg>
      <pc:sldChg chg="addSp delSp modSp add mod ord modTransition">
        <pc:chgData name="Dominique RIGHETTO" userId="512fe077-82ad-424c-88a3-15e852b5861d" providerId="ADAL" clId="{1670CD84-DEE0-4E12-BF01-4C2D0C1D7F30}" dt="2024-05-20T07:27:49.206" v="11589"/>
        <pc:sldMkLst>
          <pc:docMk/>
          <pc:sldMk cId="1011501238" sldId="313"/>
        </pc:sldMkLst>
        <pc:spChg chg="mod">
          <ac:chgData name="Dominique RIGHETTO" userId="512fe077-82ad-424c-88a3-15e852b5861d" providerId="ADAL" clId="{1670CD84-DEE0-4E12-BF01-4C2D0C1D7F30}" dt="2024-05-19T07:59:15.325" v="11183" actId="14100"/>
          <ac:spMkLst>
            <pc:docMk/>
            <pc:sldMk cId="1011501238" sldId="313"/>
            <ac:spMk id="9" creationId="{38553B24-3CAE-8B02-A5D1-C07D1AF827C4}"/>
          </ac:spMkLst>
        </pc:spChg>
        <pc:spChg chg="del">
          <ac:chgData name="Dominique RIGHETTO" userId="512fe077-82ad-424c-88a3-15e852b5861d" providerId="ADAL" clId="{1670CD84-DEE0-4E12-BF01-4C2D0C1D7F30}" dt="2024-05-19T07:57:52.818" v="11156" actId="478"/>
          <ac:spMkLst>
            <pc:docMk/>
            <pc:sldMk cId="1011501238" sldId="313"/>
            <ac:spMk id="11" creationId="{12CD8640-E815-9DB3-7528-51174A9096DA}"/>
          </ac:spMkLst>
        </pc:spChg>
        <pc:picChg chg="mod">
          <ac:chgData name="Dominique RIGHETTO" userId="512fe077-82ad-424c-88a3-15e852b5861d" providerId="ADAL" clId="{1670CD84-DEE0-4E12-BF01-4C2D0C1D7F30}" dt="2024-05-19T07:58:04.735" v="11161" actId="1076"/>
          <ac:picMkLst>
            <pc:docMk/>
            <pc:sldMk cId="1011501238" sldId="313"/>
            <ac:picMk id="8" creationId="{632AFEE3-DF8B-1238-B680-CC9EA455F980}"/>
          </ac:picMkLst>
        </pc:picChg>
        <pc:picChg chg="del">
          <ac:chgData name="Dominique RIGHETTO" userId="512fe077-82ad-424c-88a3-15e852b5861d" providerId="ADAL" clId="{1670CD84-DEE0-4E12-BF01-4C2D0C1D7F30}" dt="2024-05-19T07:57:52.818" v="11156" actId="478"/>
          <ac:picMkLst>
            <pc:docMk/>
            <pc:sldMk cId="1011501238" sldId="313"/>
            <ac:picMk id="10" creationId="{CFB6911A-F0C5-23CA-1AE6-7EF926F5FFF0}"/>
          </ac:picMkLst>
        </pc:picChg>
        <pc:cxnChg chg="add mod">
          <ac:chgData name="Dominique RIGHETTO" userId="512fe077-82ad-424c-88a3-15e852b5861d" providerId="ADAL" clId="{1670CD84-DEE0-4E12-BF01-4C2D0C1D7F30}" dt="2024-05-19T07:59:07.642" v="11182" actId="692"/>
          <ac:cxnSpMkLst>
            <pc:docMk/>
            <pc:sldMk cId="1011501238" sldId="313"/>
            <ac:cxnSpMk id="3" creationId="{E5AC9523-55BD-4D30-CFE6-CD6EC7929BDE}"/>
          </ac:cxnSpMkLst>
        </pc:cxnChg>
      </pc:sldChg>
      <pc:sldMasterChg chg="delSldLayout">
        <pc:chgData name="Dominique RIGHETTO" userId="512fe077-82ad-424c-88a3-15e852b5861d" providerId="ADAL" clId="{1670CD84-DEE0-4E12-BF01-4C2D0C1D7F30}" dt="2024-05-09T05:56:50.643" v="73" actId="47"/>
        <pc:sldMasterMkLst>
          <pc:docMk/>
          <pc:sldMasterMk cId="1928452137" sldId="2147483666"/>
        </pc:sldMasterMkLst>
        <pc:sldLayoutChg chg="del">
          <pc:chgData name="Dominique RIGHETTO" userId="512fe077-82ad-424c-88a3-15e852b5861d" providerId="ADAL" clId="{1670CD84-DEE0-4E12-BF01-4C2D0C1D7F30}" dt="2024-05-09T05:56:50.643" v="73" actId="47"/>
          <pc:sldLayoutMkLst>
            <pc:docMk/>
            <pc:sldMasterMk cId="1928452137" sldId="2147483666"/>
            <pc:sldLayoutMk cId="4026250860" sldId="2147483685"/>
          </pc:sldLayoutMkLst>
        </pc:sldLayoutChg>
        <pc:sldLayoutChg chg="del">
          <pc:chgData name="Dominique RIGHETTO" userId="512fe077-82ad-424c-88a3-15e852b5861d" providerId="ADAL" clId="{1670CD84-DEE0-4E12-BF01-4C2D0C1D7F30}" dt="2024-05-09T05:56:50.643" v="73" actId="47"/>
          <pc:sldLayoutMkLst>
            <pc:docMk/>
            <pc:sldMasterMk cId="1928452137" sldId="2147483666"/>
            <pc:sldLayoutMk cId="2290034707" sldId="214748370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4A6149-2F61-4E8E-BDB2-261B27A18963}" type="doc">
      <dgm:prSet loTypeId="urn:microsoft.com/office/officeart/2008/layout/PictureStrips" loCatId="list" qsTypeId="urn:microsoft.com/office/officeart/2005/8/quickstyle/simple1" qsCatId="simple" csTypeId="urn:microsoft.com/office/officeart/2005/8/colors/colorful4" csCatId="colorful" phldr="1"/>
      <dgm:spPr/>
      <dgm:t>
        <a:bodyPr/>
        <a:lstStyle/>
        <a:p>
          <a:endParaRPr lang="en-US"/>
        </a:p>
      </dgm:t>
    </dgm:pt>
    <dgm:pt modelId="{93080E66-6E15-4B1C-85B7-46BC5CE82CD1}">
      <dgm:prSet phldrT="[Text]"/>
      <dgm:spPr/>
      <dgm:t>
        <a:bodyPr/>
        <a:lstStyle/>
        <a:p>
          <a:r>
            <a:rPr lang="en-US" dirty="0"/>
            <a:t>Fonts</a:t>
          </a:r>
        </a:p>
      </dgm:t>
    </dgm:pt>
    <dgm:pt modelId="{75048866-E362-47D0-9EDB-0381C1BFCF21}" type="parTrans" cxnId="{40D694E7-0AA8-43ED-B79B-C46A2CAD4775}">
      <dgm:prSet/>
      <dgm:spPr/>
      <dgm:t>
        <a:bodyPr/>
        <a:lstStyle/>
        <a:p>
          <a:endParaRPr lang="en-US"/>
        </a:p>
      </dgm:t>
    </dgm:pt>
    <dgm:pt modelId="{DE7C1CDE-EA96-4D68-96AB-334FA8FD8166}" type="sibTrans" cxnId="{40D694E7-0AA8-43ED-B79B-C46A2CAD4775}">
      <dgm:prSet/>
      <dgm:spPr/>
      <dgm:t>
        <a:bodyPr/>
        <a:lstStyle/>
        <a:p>
          <a:endParaRPr lang="en-US"/>
        </a:p>
      </dgm:t>
    </dgm:pt>
    <dgm:pt modelId="{4FF91DFE-C15A-4BA9-B2AF-37085336DDAE}">
      <dgm:prSet phldrT="[Text]"/>
      <dgm:spPr/>
      <dgm:t>
        <a:bodyPr/>
        <a:lstStyle/>
        <a:p>
          <a:r>
            <a:rPr lang="en-US" dirty="0"/>
            <a:t>Loaded from https://fonts.googleapis.com and https://fonts.gstatic.com.</a:t>
          </a:r>
        </a:p>
      </dgm:t>
    </dgm:pt>
    <dgm:pt modelId="{426552B7-6B3B-4EBC-A75E-AEE0D5D01727}" type="parTrans" cxnId="{01ABAD84-F3CE-4E53-A57B-8AE1A310857A}">
      <dgm:prSet/>
      <dgm:spPr/>
      <dgm:t>
        <a:bodyPr/>
        <a:lstStyle/>
        <a:p>
          <a:endParaRPr lang="en-US"/>
        </a:p>
      </dgm:t>
    </dgm:pt>
    <dgm:pt modelId="{BCD0F2AE-5835-455B-9653-837CF748EBDD}" type="sibTrans" cxnId="{01ABAD84-F3CE-4E53-A57B-8AE1A310857A}">
      <dgm:prSet/>
      <dgm:spPr/>
      <dgm:t>
        <a:bodyPr/>
        <a:lstStyle/>
        <a:p>
          <a:endParaRPr lang="en-US"/>
        </a:p>
      </dgm:t>
    </dgm:pt>
    <dgm:pt modelId="{33A5AC01-5FBD-4C24-BFB1-4B68398D8BBD}">
      <dgm:prSet phldrT="[Text]"/>
      <dgm:spPr/>
      <dgm:t>
        <a:bodyPr/>
        <a:lstStyle/>
        <a:p>
          <a:r>
            <a:rPr lang="en-US" dirty="0"/>
            <a:t>Styles</a:t>
          </a:r>
        </a:p>
      </dgm:t>
    </dgm:pt>
    <dgm:pt modelId="{AE2C0598-53FE-4FE6-8E25-28A575E49229}" type="parTrans" cxnId="{960CD272-FC0B-4A7D-9467-5AE3184DC6D3}">
      <dgm:prSet/>
      <dgm:spPr/>
      <dgm:t>
        <a:bodyPr/>
        <a:lstStyle/>
        <a:p>
          <a:endParaRPr lang="en-US"/>
        </a:p>
      </dgm:t>
    </dgm:pt>
    <dgm:pt modelId="{BD6819AA-A2E5-4AB8-B438-905AF1062F02}" type="sibTrans" cxnId="{960CD272-FC0B-4A7D-9467-5AE3184DC6D3}">
      <dgm:prSet/>
      <dgm:spPr/>
      <dgm:t>
        <a:bodyPr/>
        <a:lstStyle/>
        <a:p>
          <a:endParaRPr lang="en-US"/>
        </a:p>
      </dgm:t>
    </dgm:pt>
    <dgm:pt modelId="{A9447FCE-7E77-4BCA-92ED-D74505669FA1}">
      <dgm:prSet phldrT="[Text]"/>
      <dgm:spPr/>
      <dgm:t>
        <a:bodyPr/>
        <a:lstStyle/>
        <a:p>
          <a:r>
            <a:rPr lang="en-US" dirty="0"/>
            <a:t>Loaded from https://fonts.googleapis.com and https://fonts.gstatic.com.</a:t>
          </a:r>
        </a:p>
      </dgm:t>
    </dgm:pt>
    <dgm:pt modelId="{FAD0C6C9-7729-48AC-B1B5-811F2DF22017}" type="parTrans" cxnId="{A41569E3-6F1E-4298-ADCC-F60367A37F1C}">
      <dgm:prSet/>
      <dgm:spPr/>
      <dgm:t>
        <a:bodyPr/>
        <a:lstStyle/>
        <a:p>
          <a:endParaRPr lang="en-US"/>
        </a:p>
      </dgm:t>
    </dgm:pt>
    <dgm:pt modelId="{1803EF29-48DD-4F0F-B515-CAB84C07B37C}" type="sibTrans" cxnId="{A41569E3-6F1E-4298-ADCC-F60367A37F1C}">
      <dgm:prSet/>
      <dgm:spPr/>
      <dgm:t>
        <a:bodyPr/>
        <a:lstStyle/>
        <a:p>
          <a:endParaRPr lang="en-US"/>
        </a:p>
      </dgm:t>
    </dgm:pt>
    <dgm:pt modelId="{0B84C9C5-FEE7-4673-8111-192867943D6F}">
      <dgm:prSet phldrT="[Text]"/>
      <dgm:spPr/>
      <dgm:t>
        <a:bodyPr/>
        <a:lstStyle/>
        <a:p>
          <a:r>
            <a:rPr lang="en-US" dirty="0"/>
            <a:t>Inline styles using the &lt;style&gt; tag is used.</a:t>
          </a:r>
        </a:p>
      </dgm:t>
    </dgm:pt>
    <dgm:pt modelId="{EED703EF-8C49-4A3E-A276-155AE21D4299}" type="parTrans" cxnId="{85D29171-50E2-4736-9C73-D9E1546F1A96}">
      <dgm:prSet/>
      <dgm:spPr/>
      <dgm:t>
        <a:bodyPr/>
        <a:lstStyle/>
        <a:p>
          <a:endParaRPr lang="en-US"/>
        </a:p>
      </dgm:t>
    </dgm:pt>
    <dgm:pt modelId="{93F98824-B448-42DC-89DD-3A1A221466F3}" type="sibTrans" cxnId="{85D29171-50E2-4736-9C73-D9E1546F1A96}">
      <dgm:prSet/>
      <dgm:spPr/>
      <dgm:t>
        <a:bodyPr/>
        <a:lstStyle/>
        <a:p>
          <a:endParaRPr lang="en-US"/>
        </a:p>
      </dgm:t>
    </dgm:pt>
    <dgm:pt modelId="{75FD3429-6793-41B9-B126-D0B7263B3B60}">
      <dgm:prSet phldrT="[Text]"/>
      <dgm:spPr/>
      <dgm:t>
        <a:bodyPr/>
        <a:lstStyle/>
        <a:p>
          <a:r>
            <a:rPr lang="en-US" dirty="0"/>
            <a:t>Scripts</a:t>
          </a:r>
        </a:p>
      </dgm:t>
    </dgm:pt>
    <dgm:pt modelId="{ECA0B5D8-F592-4433-9D88-43F48C11CD01}" type="parTrans" cxnId="{18B5940C-3697-45CE-8542-7144A825D5EF}">
      <dgm:prSet/>
      <dgm:spPr/>
      <dgm:t>
        <a:bodyPr/>
        <a:lstStyle/>
        <a:p>
          <a:endParaRPr lang="en-US"/>
        </a:p>
      </dgm:t>
    </dgm:pt>
    <dgm:pt modelId="{F6559AE9-2FCD-4269-BDDE-C9584ABF3CD0}" type="sibTrans" cxnId="{18B5940C-3697-45CE-8542-7144A825D5EF}">
      <dgm:prSet/>
      <dgm:spPr/>
      <dgm:t>
        <a:bodyPr/>
        <a:lstStyle/>
        <a:p>
          <a:endParaRPr lang="en-US"/>
        </a:p>
      </dgm:t>
    </dgm:pt>
    <dgm:pt modelId="{6FAAC0A7-2929-484D-9969-31EB6BD3F967}">
      <dgm:prSet phldrT="[Text]"/>
      <dgm:spPr/>
      <dgm:t>
        <a:bodyPr/>
        <a:lstStyle/>
        <a:p>
          <a:r>
            <a:rPr lang="en-US" dirty="0"/>
            <a:t>JavaScript processing is dynamically added to event handlers on some UI components.</a:t>
          </a:r>
        </a:p>
      </dgm:t>
    </dgm:pt>
    <dgm:pt modelId="{A358CFAF-A057-4273-BBF7-80C3F91B9F93}" type="parTrans" cxnId="{58C59ED0-4F80-46DB-8C3D-8967B2F8C50C}">
      <dgm:prSet/>
      <dgm:spPr/>
      <dgm:t>
        <a:bodyPr/>
        <a:lstStyle/>
        <a:p>
          <a:endParaRPr lang="en-US"/>
        </a:p>
      </dgm:t>
    </dgm:pt>
    <dgm:pt modelId="{BE932528-E82A-41A2-A393-305A2B463E3E}" type="sibTrans" cxnId="{58C59ED0-4F80-46DB-8C3D-8967B2F8C50C}">
      <dgm:prSet/>
      <dgm:spPr/>
      <dgm:t>
        <a:bodyPr/>
        <a:lstStyle/>
        <a:p>
          <a:endParaRPr lang="en-US"/>
        </a:p>
      </dgm:t>
    </dgm:pt>
    <dgm:pt modelId="{3A77106F-97FB-4D30-BB73-0910034FDADE}">
      <dgm:prSet phldrT="[Text]"/>
      <dgm:spPr/>
      <dgm:t>
        <a:bodyPr/>
        <a:lstStyle/>
        <a:p>
          <a:r>
            <a:rPr lang="en-US" dirty="0"/>
            <a:t>Images</a:t>
          </a:r>
        </a:p>
      </dgm:t>
    </dgm:pt>
    <dgm:pt modelId="{61BCBD0D-0C72-4BA4-B72E-A0A7A122AFD3}" type="parTrans" cxnId="{432201CA-2D88-4BC0-A420-9EDB86BBBCAD}">
      <dgm:prSet/>
      <dgm:spPr/>
      <dgm:t>
        <a:bodyPr/>
        <a:lstStyle/>
        <a:p>
          <a:endParaRPr lang="en-US"/>
        </a:p>
      </dgm:t>
    </dgm:pt>
    <dgm:pt modelId="{C8760FF5-32E7-44F6-B8B2-E8CBEF7C5B04}" type="sibTrans" cxnId="{432201CA-2D88-4BC0-A420-9EDB86BBBCAD}">
      <dgm:prSet/>
      <dgm:spPr/>
      <dgm:t>
        <a:bodyPr/>
        <a:lstStyle/>
        <a:p>
          <a:endParaRPr lang="en-US"/>
        </a:p>
      </dgm:t>
    </dgm:pt>
    <dgm:pt modelId="{7E0E2C53-F91B-4654-9481-3FDCA2A0D5C7}">
      <dgm:prSet phldrT="[Text]"/>
      <dgm:spPr/>
      <dgm:t>
        <a:bodyPr/>
        <a:lstStyle/>
        <a:p>
          <a:r>
            <a:rPr lang="en-US" dirty="0"/>
            <a:t>Images using the protocol </a:t>
          </a:r>
          <a:r>
            <a:rPr lang="en-US" b="1" dirty="0"/>
            <a:t>data:</a:t>
          </a:r>
          <a:r>
            <a:rPr lang="en-US" dirty="0"/>
            <a:t> and </a:t>
          </a:r>
          <a:r>
            <a:rPr lang="en-US" b="1" dirty="0"/>
            <a:t>blob:</a:t>
          </a:r>
          <a:r>
            <a:rPr lang="en-US" dirty="0"/>
            <a:t> are used.</a:t>
          </a:r>
        </a:p>
      </dgm:t>
    </dgm:pt>
    <dgm:pt modelId="{4AECD5C7-0254-458A-8AFC-A90E43265BFF}" type="parTrans" cxnId="{769B05A4-1BB8-43F0-AD58-8821765F467B}">
      <dgm:prSet/>
      <dgm:spPr/>
      <dgm:t>
        <a:bodyPr/>
        <a:lstStyle/>
        <a:p>
          <a:endParaRPr lang="en-US"/>
        </a:p>
      </dgm:t>
    </dgm:pt>
    <dgm:pt modelId="{1F1F86E7-0FC3-40A3-9668-85A58F63D607}" type="sibTrans" cxnId="{769B05A4-1BB8-43F0-AD58-8821765F467B}">
      <dgm:prSet/>
      <dgm:spPr/>
      <dgm:t>
        <a:bodyPr/>
        <a:lstStyle/>
        <a:p>
          <a:endParaRPr lang="en-US"/>
        </a:p>
      </dgm:t>
    </dgm:pt>
    <dgm:pt modelId="{D9B35588-25AD-465C-A002-FA2CB35711B9}" type="pres">
      <dgm:prSet presAssocID="{BF4A6149-2F61-4E8E-BDB2-261B27A18963}" presName="Name0" presStyleCnt="0">
        <dgm:presLayoutVars>
          <dgm:dir/>
          <dgm:resizeHandles val="exact"/>
        </dgm:presLayoutVars>
      </dgm:prSet>
      <dgm:spPr/>
    </dgm:pt>
    <dgm:pt modelId="{1E4B5A62-B132-48AB-A975-FC6D8784DEF1}" type="pres">
      <dgm:prSet presAssocID="{93080E66-6E15-4B1C-85B7-46BC5CE82CD1}" presName="composite" presStyleCnt="0"/>
      <dgm:spPr/>
    </dgm:pt>
    <dgm:pt modelId="{85E93853-836A-4862-8F1C-89852BF1E35F}" type="pres">
      <dgm:prSet presAssocID="{93080E66-6E15-4B1C-85B7-46BC5CE82CD1}" presName="rect1" presStyleLbl="trAlignAcc1" presStyleIdx="0" presStyleCnt="4">
        <dgm:presLayoutVars>
          <dgm:bulletEnabled val="1"/>
        </dgm:presLayoutVars>
      </dgm:prSet>
      <dgm:spPr/>
    </dgm:pt>
    <dgm:pt modelId="{C5FADE84-8D6F-425B-B6E2-FB1D7309B852}" type="pres">
      <dgm:prSet presAssocID="{93080E66-6E15-4B1C-85B7-46BC5CE82CD1}"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FDF09E28-82C4-44EB-9D24-E8910900DD46}" type="pres">
      <dgm:prSet presAssocID="{DE7C1CDE-EA96-4D68-96AB-334FA8FD8166}" presName="sibTrans" presStyleCnt="0"/>
      <dgm:spPr/>
    </dgm:pt>
    <dgm:pt modelId="{D67BCA10-58F6-4477-9FC9-96F83732DF2C}" type="pres">
      <dgm:prSet presAssocID="{33A5AC01-5FBD-4C24-BFB1-4B68398D8BBD}" presName="composite" presStyleCnt="0"/>
      <dgm:spPr/>
    </dgm:pt>
    <dgm:pt modelId="{EAFFF4A8-4338-41C7-9C58-67421A9597D5}" type="pres">
      <dgm:prSet presAssocID="{33A5AC01-5FBD-4C24-BFB1-4B68398D8BBD}" presName="rect1" presStyleLbl="trAlignAcc1" presStyleIdx="1" presStyleCnt="4">
        <dgm:presLayoutVars>
          <dgm:bulletEnabled val="1"/>
        </dgm:presLayoutVars>
      </dgm:prSet>
      <dgm:spPr/>
    </dgm:pt>
    <dgm:pt modelId="{7BAA882D-4AC6-47C2-A2A0-19ED8C4BED52}" type="pres">
      <dgm:prSet presAssocID="{33A5AC01-5FBD-4C24-BFB1-4B68398D8BBD}" presName="rect2"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37D555B7-700F-44AF-8371-E14BFC484F31}" type="pres">
      <dgm:prSet presAssocID="{BD6819AA-A2E5-4AB8-B438-905AF1062F02}" presName="sibTrans" presStyleCnt="0"/>
      <dgm:spPr/>
    </dgm:pt>
    <dgm:pt modelId="{4D41ADF1-B9D1-431B-8941-9BB545D7E5AF}" type="pres">
      <dgm:prSet presAssocID="{75FD3429-6793-41B9-B126-D0B7263B3B60}" presName="composite" presStyleCnt="0"/>
      <dgm:spPr/>
    </dgm:pt>
    <dgm:pt modelId="{85EFADDF-6E80-4927-942C-165C91712D52}" type="pres">
      <dgm:prSet presAssocID="{75FD3429-6793-41B9-B126-D0B7263B3B60}" presName="rect1" presStyleLbl="trAlignAcc1" presStyleIdx="2" presStyleCnt="4">
        <dgm:presLayoutVars>
          <dgm:bulletEnabled val="1"/>
        </dgm:presLayoutVars>
      </dgm:prSet>
      <dgm:spPr/>
    </dgm:pt>
    <dgm:pt modelId="{7E7FD67D-58BC-4314-85B6-EEC2F2D98A5B}" type="pres">
      <dgm:prSet presAssocID="{75FD3429-6793-41B9-B126-D0B7263B3B60}" presName="rect2"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F2A64E19-DF0D-4930-A213-C7DF2D541AFC}" type="pres">
      <dgm:prSet presAssocID="{F6559AE9-2FCD-4269-BDDE-C9584ABF3CD0}" presName="sibTrans" presStyleCnt="0"/>
      <dgm:spPr/>
    </dgm:pt>
    <dgm:pt modelId="{EB774B07-4A9C-413C-8598-C54A1DAC458E}" type="pres">
      <dgm:prSet presAssocID="{3A77106F-97FB-4D30-BB73-0910034FDADE}" presName="composite" presStyleCnt="0"/>
      <dgm:spPr/>
    </dgm:pt>
    <dgm:pt modelId="{81EDA12B-3C61-495E-91F1-FD02F657235F}" type="pres">
      <dgm:prSet presAssocID="{3A77106F-97FB-4D30-BB73-0910034FDADE}" presName="rect1" presStyleLbl="trAlignAcc1" presStyleIdx="3" presStyleCnt="4">
        <dgm:presLayoutVars>
          <dgm:bulletEnabled val="1"/>
        </dgm:presLayoutVars>
      </dgm:prSet>
      <dgm:spPr/>
    </dgm:pt>
    <dgm:pt modelId="{77D1786F-9470-44D5-9E57-F94C346233A5}" type="pres">
      <dgm:prSet presAssocID="{3A77106F-97FB-4D30-BB73-0910034FDADE}" presName="rect2"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Checklist with solid fill"/>
        </a:ext>
      </dgm:extLst>
    </dgm:pt>
  </dgm:ptLst>
  <dgm:cxnLst>
    <dgm:cxn modelId="{1E3C5800-19BA-4149-ACBE-881F121BF208}" type="presOf" srcId="{7E0E2C53-F91B-4654-9481-3FDCA2A0D5C7}" destId="{81EDA12B-3C61-495E-91F1-FD02F657235F}" srcOrd="0" destOrd="1" presId="urn:microsoft.com/office/officeart/2008/layout/PictureStrips"/>
    <dgm:cxn modelId="{18B5940C-3697-45CE-8542-7144A825D5EF}" srcId="{BF4A6149-2F61-4E8E-BDB2-261B27A18963}" destId="{75FD3429-6793-41B9-B126-D0B7263B3B60}" srcOrd="2" destOrd="0" parTransId="{ECA0B5D8-F592-4433-9D88-43F48C11CD01}" sibTransId="{F6559AE9-2FCD-4269-BDDE-C9584ABF3CD0}"/>
    <dgm:cxn modelId="{DAA5F70E-53EC-4FFE-B9C6-34FA2D791EE8}" type="presOf" srcId="{6FAAC0A7-2929-484D-9969-31EB6BD3F967}" destId="{85EFADDF-6E80-4927-942C-165C91712D52}" srcOrd="0" destOrd="1" presId="urn:microsoft.com/office/officeart/2008/layout/PictureStrips"/>
    <dgm:cxn modelId="{E183D91C-DEC5-44EC-A3F2-7FC68C6814D7}" type="presOf" srcId="{33A5AC01-5FBD-4C24-BFB1-4B68398D8BBD}" destId="{EAFFF4A8-4338-41C7-9C58-67421A9597D5}" srcOrd="0" destOrd="0" presId="urn:microsoft.com/office/officeart/2008/layout/PictureStrips"/>
    <dgm:cxn modelId="{BB1D0F32-D918-4B7C-8A6A-9F48FE285C86}" type="presOf" srcId="{93080E66-6E15-4B1C-85B7-46BC5CE82CD1}" destId="{85E93853-836A-4862-8F1C-89852BF1E35F}" srcOrd="0" destOrd="0" presId="urn:microsoft.com/office/officeart/2008/layout/PictureStrips"/>
    <dgm:cxn modelId="{E9477B36-74E5-4154-8CA9-62AB1E2790A1}" type="presOf" srcId="{4FF91DFE-C15A-4BA9-B2AF-37085336DDAE}" destId="{85E93853-836A-4862-8F1C-89852BF1E35F}" srcOrd="0" destOrd="1" presId="urn:microsoft.com/office/officeart/2008/layout/PictureStrips"/>
    <dgm:cxn modelId="{661D6F47-5507-4BCB-A5EE-1D1A499B96AF}" type="presOf" srcId="{A9447FCE-7E77-4BCA-92ED-D74505669FA1}" destId="{EAFFF4A8-4338-41C7-9C58-67421A9597D5}" srcOrd="0" destOrd="1" presId="urn:microsoft.com/office/officeart/2008/layout/PictureStrips"/>
    <dgm:cxn modelId="{86092B50-7F80-4A85-990F-8181692B1B87}" type="presOf" srcId="{75FD3429-6793-41B9-B126-D0B7263B3B60}" destId="{85EFADDF-6E80-4927-942C-165C91712D52}" srcOrd="0" destOrd="0" presId="urn:microsoft.com/office/officeart/2008/layout/PictureStrips"/>
    <dgm:cxn modelId="{85D29171-50E2-4736-9C73-D9E1546F1A96}" srcId="{33A5AC01-5FBD-4C24-BFB1-4B68398D8BBD}" destId="{0B84C9C5-FEE7-4673-8111-192867943D6F}" srcOrd="1" destOrd="0" parTransId="{EED703EF-8C49-4A3E-A276-155AE21D4299}" sibTransId="{93F98824-B448-42DC-89DD-3A1A221466F3}"/>
    <dgm:cxn modelId="{960CD272-FC0B-4A7D-9467-5AE3184DC6D3}" srcId="{BF4A6149-2F61-4E8E-BDB2-261B27A18963}" destId="{33A5AC01-5FBD-4C24-BFB1-4B68398D8BBD}" srcOrd="1" destOrd="0" parTransId="{AE2C0598-53FE-4FE6-8E25-28A575E49229}" sibTransId="{BD6819AA-A2E5-4AB8-B438-905AF1062F02}"/>
    <dgm:cxn modelId="{01ABAD84-F3CE-4E53-A57B-8AE1A310857A}" srcId="{93080E66-6E15-4B1C-85B7-46BC5CE82CD1}" destId="{4FF91DFE-C15A-4BA9-B2AF-37085336DDAE}" srcOrd="0" destOrd="0" parTransId="{426552B7-6B3B-4EBC-A75E-AEE0D5D01727}" sibTransId="{BCD0F2AE-5835-455B-9653-837CF748EBDD}"/>
    <dgm:cxn modelId="{5D3C5990-45B9-4CEC-BEBA-4AB1F55CBF7B}" type="presOf" srcId="{3A77106F-97FB-4D30-BB73-0910034FDADE}" destId="{81EDA12B-3C61-495E-91F1-FD02F657235F}" srcOrd="0" destOrd="0" presId="urn:microsoft.com/office/officeart/2008/layout/PictureStrips"/>
    <dgm:cxn modelId="{769B05A4-1BB8-43F0-AD58-8821765F467B}" srcId="{3A77106F-97FB-4D30-BB73-0910034FDADE}" destId="{7E0E2C53-F91B-4654-9481-3FDCA2A0D5C7}" srcOrd="0" destOrd="0" parTransId="{4AECD5C7-0254-458A-8AFC-A90E43265BFF}" sibTransId="{1F1F86E7-0FC3-40A3-9668-85A58F63D607}"/>
    <dgm:cxn modelId="{92CDA4A7-71EC-4885-A778-DDC661BB1DC8}" type="presOf" srcId="{0B84C9C5-FEE7-4673-8111-192867943D6F}" destId="{EAFFF4A8-4338-41C7-9C58-67421A9597D5}" srcOrd="0" destOrd="2" presId="urn:microsoft.com/office/officeart/2008/layout/PictureStrips"/>
    <dgm:cxn modelId="{267481B9-CA5D-43A4-AB7A-D9069FA38E8F}" type="presOf" srcId="{BF4A6149-2F61-4E8E-BDB2-261B27A18963}" destId="{D9B35588-25AD-465C-A002-FA2CB35711B9}" srcOrd="0" destOrd="0" presId="urn:microsoft.com/office/officeart/2008/layout/PictureStrips"/>
    <dgm:cxn modelId="{432201CA-2D88-4BC0-A420-9EDB86BBBCAD}" srcId="{BF4A6149-2F61-4E8E-BDB2-261B27A18963}" destId="{3A77106F-97FB-4D30-BB73-0910034FDADE}" srcOrd="3" destOrd="0" parTransId="{61BCBD0D-0C72-4BA4-B72E-A0A7A122AFD3}" sibTransId="{C8760FF5-32E7-44F6-B8B2-E8CBEF7C5B04}"/>
    <dgm:cxn modelId="{58C59ED0-4F80-46DB-8C3D-8967B2F8C50C}" srcId="{75FD3429-6793-41B9-B126-D0B7263B3B60}" destId="{6FAAC0A7-2929-484D-9969-31EB6BD3F967}" srcOrd="0" destOrd="0" parTransId="{A358CFAF-A057-4273-BBF7-80C3F91B9F93}" sibTransId="{BE932528-E82A-41A2-A393-305A2B463E3E}"/>
    <dgm:cxn modelId="{A41569E3-6F1E-4298-ADCC-F60367A37F1C}" srcId="{33A5AC01-5FBD-4C24-BFB1-4B68398D8BBD}" destId="{A9447FCE-7E77-4BCA-92ED-D74505669FA1}" srcOrd="0" destOrd="0" parTransId="{FAD0C6C9-7729-48AC-B1B5-811F2DF22017}" sibTransId="{1803EF29-48DD-4F0F-B515-CAB84C07B37C}"/>
    <dgm:cxn modelId="{40D694E7-0AA8-43ED-B79B-C46A2CAD4775}" srcId="{BF4A6149-2F61-4E8E-BDB2-261B27A18963}" destId="{93080E66-6E15-4B1C-85B7-46BC5CE82CD1}" srcOrd="0" destOrd="0" parTransId="{75048866-E362-47D0-9EDB-0381C1BFCF21}" sibTransId="{DE7C1CDE-EA96-4D68-96AB-334FA8FD8166}"/>
    <dgm:cxn modelId="{17E824BA-579B-4BD1-9D26-433DEA795EE4}" type="presParOf" srcId="{D9B35588-25AD-465C-A002-FA2CB35711B9}" destId="{1E4B5A62-B132-48AB-A975-FC6D8784DEF1}" srcOrd="0" destOrd="0" presId="urn:microsoft.com/office/officeart/2008/layout/PictureStrips"/>
    <dgm:cxn modelId="{D6658F8E-27AF-4BCF-91EA-D68943881869}" type="presParOf" srcId="{1E4B5A62-B132-48AB-A975-FC6D8784DEF1}" destId="{85E93853-836A-4862-8F1C-89852BF1E35F}" srcOrd="0" destOrd="0" presId="urn:microsoft.com/office/officeart/2008/layout/PictureStrips"/>
    <dgm:cxn modelId="{00E10B66-A8D8-4A02-BB72-272E208FF3C9}" type="presParOf" srcId="{1E4B5A62-B132-48AB-A975-FC6D8784DEF1}" destId="{C5FADE84-8D6F-425B-B6E2-FB1D7309B852}" srcOrd="1" destOrd="0" presId="urn:microsoft.com/office/officeart/2008/layout/PictureStrips"/>
    <dgm:cxn modelId="{AFCF3EF4-6988-4640-BE00-45E696093561}" type="presParOf" srcId="{D9B35588-25AD-465C-A002-FA2CB35711B9}" destId="{FDF09E28-82C4-44EB-9D24-E8910900DD46}" srcOrd="1" destOrd="0" presId="urn:microsoft.com/office/officeart/2008/layout/PictureStrips"/>
    <dgm:cxn modelId="{46E2447D-0CD2-4E8E-929F-2F5FA85F62D4}" type="presParOf" srcId="{D9B35588-25AD-465C-A002-FA2CB35711B9}" destId="{D67BCA10-58F6-4477-9FC9-96F83732DF2C}" srcOrd="2" destOrd="0" presId="urn:microsoft.com/office/officeart/2008/layout/PictureStrips"/>
    <dgm:cxn modelId="{D8E8C927-50E9-4B6F-A1C5-25F498F5F5E9}" type="presParOf" srcId="{D67BCA10-58F6-4477-9FC9-96F83732DF2C}" destId="{EAFFF4A8-4338-41C7-9C58-67421A9597D5}" srcOrd="0" destOrd="0" presId="urn:microsoft.com/office/officeart/2008/layout/PictureStrips"/>
    <dgm:cxn modelId="{8E4793D1-BCCE-4910-8B77-709F900ECA1D}" type="presParOf" srcId="{D67BCA10-58F6-4477-9FC9-96F83732DF2C}" destId="{7BAA882D-4AC6-47C2-A2A0-19ED8C4BED52}" srcOrd="1" destOrd="0" presId="urn:microsoft.com/office/officeart/2008/layout/PictureStrips"/>
    <dgm:cxn modelId="{C528830E-75D1-42C6-AACC-B3DFFC2E3A15}" type="presParOf" srcId="{D9B35588-25AD-465C-A002-FA2CB35711B9}" destId="{37D555B7-700F-44AF-8371-E14BFC484F31}" srcOrd="3" destOrd="0" presId="urn:microsoft.com/office/officeart/2008/layout/PictureStrips"/>
    <dgm:cxn modelId="{C0D41868-AD5B-4AD9-8E99-6D87589F2F14}" type="presParOf" srcId="{D9B35588-25AD-465C-A002-FA2CB35711B9}" destId="{4D41ADF1-B9D1-431B-8941-9BB545D7E5AF}" srcOrd="4" destOrd="0" presId="urn:microsoft.com/office/officeart/2008/layout/PictureStrips"/>
    <dgm:cxn modelId="{C9CF1F18-A40F-4966-B3AC-23ACE437E60C}" type="presParOf" srcId="{4D41ADF1-B9D1-431B-8941-9BB545D7E5AF}" destId="{85EFADDF-6E80-4927-942C-165C91712D52}" srcOrd="0" destOrd="0" presId="urn:microsoft.com/office/officeart/2008/layout/PictureStrips"/>
    <dgm:cxn modelId="{20AD28BC-BFA7-4FE0-9509-94F36FE6EE06}" type="presParOf" srcId="{4D41ADF1-B9D1-431B-8941-9BB545D7E5AF}" destId="{7E7FD67D-58BC-4314-85B6-EEC2F2D98A5B}" srcOrd="1" destOrd="0" presId="urn:microsoft.com/office/officeart/2008/layout/PictureStrips"/>
    <dgm:cxn modelId="{6CEDB4A9-A58C-4253-9A00-4DFCD6C0D8D0}" type="presParOf" srcId="{D9B35588-25AD-465C-A002-FA2CB35711B9}" destId="{F2A64E19-DF0D-4930-A213-C7DF2D541AFC}" srcOrd="5" destOrd="0" presId="urn:microsoft.com/office/officeart/2008/layout/PictureStrips"/>
    <dgm:cxn modelId="{28F15344-28DD-4844-A2F1-049F5972F191}" type="presParOf" srcId="{D9B35588-25AD-465C-A002-FA2CB35711B9}" destId="{EB774B07-4A9C-413C-8598-C54A1DAC458E}" srcOrd="6" destOrd="0" presId="urn:microsoft.com/office/officeart/2008/layout/PictureStrips"/>
    <dgm:cxn modelId="{44F8DB77-2ABF-4886-A767-773CEB77BC0B}" type="presParOf" srcId="{EB774B07-4A9C-413C-8598-C54A1DAC458E}" destId="{81EDA12B-3C61-495E-91F1-FD02F657235F}" srcOrd="0" destOrd="0" presId="urn:microsoft.com/office/officeart/2008/layout/PictureStrips"/>
    <dgm:cxn modelId="{5A80343A-9134-48D0-BE34-88841E7BD95D}" type="presParOf" srcId="{EB774B07-4A9C-413C-8598-C54A1DAC458E}" destId="{77D1786F-9470-44D5-9E57-F94C346233A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93853-836A-4862-8F1C-89852BF1E35F}">
      <dsp:nvSpPr>
        <dsp:cNvPr id="0" name=""/>
        <dsp:cNvSpPr/>
      </dsp:nvSpPr>
      <dsp:spPr>
        <a:xfrm>
          <a:off x="217856" y="1536999"/>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Fonts</a:t>
          </a:r>
        </a:p>
        <a:p>
          <a:pPr marL="171450" lvl="1" indent="-171450" algn="l" defTabSz="711200">
            <a:lnSpc>
              <a:spcPct val="90000"/>
            </a:lnSpc>
            <a:spcBef>
              <a:spcPct val="0"/>
            </a:spcBef>
            <a:spcAft>
              <a:spcPct val="15000"/>
            </a:spcAft>
            <a:buChar char="•"/>
          </a:pPr>
          <a:r>
            <a:rPr lang="en-US" sz="1600" kern="1200" dirty="0"/>
            <a:t>Loaded from https://fonts.googleapis.com and https://fonts.gstatic.com.</a:t>
          </a:r>
        </a:p>
      </dsp:txBody>
      <dsp:txXfrm>
        <a:off x="217856" y="1536999"/>
        <a:ext cx="5124473" cy="1601398"/>
      </dsp:txXfrm>
    </dsp:sp>
    <dsp:sp modelId="{C5FADE84-8D6F-425B-B6E2-FB1D7309B852}">
      <dsp:nvSpPr>
        <dsp:cNvPr id="0" name=""/>
        <dsp:cNvSpPr/>
      </dsp:nvSpPr>
      <dsp:spPr>
        <a:xfrm>
          <a:off x="4336" y="1305686"/>
          <a:ext cx="1120978" cy="1681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FFF4A8-4338-41C7-9C58-67421A9597D5}">
      <dsp:nvSpPr>
        <dsp:cNvPr id="0" name=""/>
        <dsp:cNvSpPr/>
      </dsp:nvSpPr>
      <dsp:spPr>
        <a:xfrm>
          <a:off x="5869389" y="1536999"/>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Styles</a:t>
          </a:r>
        </a:p>
        <a:p>
          <a:pPr marL="171450" lvl="1" indent="-171450" algn="l" defTabSz="711200">
            <a:lnSpc>
              <a:spcPct val="90000"/>
            </a:lnSpc>
            <a:spcBef>
              <a:spcPct val="0"/>
            </a:spcBef>
            <a:spcAft>
              <a:spcPct val="15000"/>
            </a:spcAft>
            <a:buChar char="•"/>
          </a:pPr>
          <a:r>
            <a:rPr lang="en-US" sz="1600" kern="1200" dirty="0"/>
            <a:t>Loaded from https://fonts.googleapis.com and https://fonts.gstatic.com.</a:t>
          </a:r>
        </a:p>
        <a:p>
          <a:pPr marL="171450" lvl="1" indent="-171450" algn="l" defTabSz="711200">
            <a:lnSpc>
              <a:spcPct val="90000"/>
            </a:lnSpc>
            <a:spcBef>
              <a:spcPct val="0"/>
            </a:spcBef>
            <a:spcAft>
              <a:spcPct val="15000"/>
            </a:spcAft>
            <a:buChar char="•"/>
          </a:pPr>
          <a:r>
            <a:rPr lang="en-US" sz="1600" kern="1200" dirty="0"/>
            <a:t>Inline styles using the &lt;style&gt; tag is used.</a:t>
          </a:r>
        </a:p>
      </dsp:txBody>
      <dsp:txXfrm>
        <a:off x="5869389" y="1536999"/>
        <a:ext cx="5124473" cy="1601398"/>
      </dsp:txXfrm>
    </dsp:sp>
    <dsp:sp modelId="{7BAA882D-4AC6-47C2-A2A0-19ED8C4BED52}">
      <dsp:nvSpPr>
        <dsp:cNvPr id="0" name=""/>
        <dsp:cNvSpPr/>
      </dsp:nvSpPr>
      <dsp:spPr>
        <a:xfrm>
          <a:off x="5655870" y="1305686"/>
          <a:ext cx="1120978" cy="1681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EFADDF-6E80-4927-942C-165C91712D52}">
      <dsp:nvSpPr>
        <dsp:cNvPr id="0" name=""/>
        <dsp:cNvSpPr/>
      </dsp:nvSpPr>
      <dsp:spPr>
        <a:xfrm>
          <a:off x="217856" y="3552982"/>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Scripts</a:t>
          </a:r>
        </a:p>
        <a:p>
          <a:pPr marL="171450" lvl="1" indent="-171450" algn="l" defTabSz="711200">
            <a:lnSpc>
              <a:spcPct val="90000"/>
            </a:lnSpc>
            <a:spcBef>
              <a:spcPct val="0"/>
            </a:spcBef>
            <a:spcAft>
              <a:spcPct val="15000"/>
            </a:spcAft>
            <a:buChar char="•"/>
          </a:pPr>
          <a:r>
            <a:rPr lang="en-US" sz="1600" kern="1200" dirty="0"/>
            <a:t>JavaScript processing is dynamically added to event handlers on some UI components.</a:t>
          </a:r>
        </a:p>
      </dsp:txBody>
      <dsp:txXfrm>
        <a:off x="217856" y="3552982"/>
        <a:ext cx="5124473" cy="1601398"/>
      </dsp:txXfrm>
    </dsp:sp>
    <dsp:sp modelId="{7E7FD67D-58BC-4314-85B6-EEC2F2D98A5B}">
      <dsp:nvSpPr>
        <dsp:cNvPr id="0" name=""/>
        <dsp:cNvSpPr/>
      </dsp:nvSpPr>
      <dsp:spPr>
        <a:xfrm>
          <a:off x="4336" y="3321669"/>
          <a:ext cx="1120978" cy="1681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EDA12B-3C61-495E-91F1-FD02F657235F}">
      <dsp:nvSpPr>
        <dsp:cNvPr id="0" name=""/>
        <dsp:cNvSpPr/>
      </dsp:nvSpPr>
      <dsp:spPr>
        <a:xfrm>
          <a:off x="5869389" y="3552982"/>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Images</a:t>
          </a:r>
        </a:p>
        <a:p>
          <a:pPr marL="171450" lvl="1" indent="-171450" algn="l" defTabSz="711200">
            <a:lnSpc>
              <a:spcPct val="90000"/>
            </a:lnSpc>
            <a:spcBef>
              <a:spcPct val="0"/>
            </a:spcBef>
            <a:spcAft>
              <a:spcPct val="15000"/>
            </a:spcAft>
            <a:buChar char="•"/>
          </a:pPr>
          <a:r>
            <a:rPr lang="en-US" sz="1600" kern="1200" dirty="0"/>
            <a:t>Images using the protocol </a:t>
          </a:r>
          <a:r>
            <a:rPr lang="en-US" sz="1600" b="1" kern="1200" dirty="0"/>
            <a:t>data:</a:t>
          </a:r>
          <a:r>
            <a:rPr lang="en-US" sz="1600" kern="1200" dirty="0"/>
            <a:t> and </a:t>
          </a:r>
          <a:r>
            <a:rPr lang="en-US" sz="1600" b="1" kern="1200" dirty="0"/>
            <a:t>blob:</a:t>
          </a:r>
          <a:r>
            <a:rPr lang="en-US" sz="1600" kern="1200" dirty="0"/>
            <a:t> are used.</a:t>
          </a:r>
        </a:p>
      </dsp:txBody>
      <dsp:txXfrm>
        <a:off x="5869389" y="3552982"/>
        <a:ext cx="5124473" cy="1601398"/>
      </dsp:txXfrm>
    </dsp:sp>
    <dsp:sp modelId="{77D1786F-9470-44D5-9E57-F94C346233A5}">
      <dsp:nvSpPr>
        <dsp:cNvPr id="0" name=""/>
        <dsp:cNvSpPr/>
      </dsp:nvSpPr>
      <dsp:spPr>
        <a:xfrm>
          <a:off x="5655870" y="3321669"/>
          <a:ext cx="1120978" cy="16814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5/20/2024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ighettod.eu/" TargetMode="External"/><Relationship Id="rId7" Type="http://schemas.openxmlformats.org/officeDocument/2006/relationships/image" Target="../media/image28.png"/><Relationship Id="rId2" Type="http://schemas.openxmlformats.org/officeDocument/2006/relationships/hyperlink" Target="https://github.com/righettod/voxxeddays-lux-2024" TargetMode="External"/><Relationship Id="rId1" Type="http://schemas.openxmlformats.org/officeDocument/2006/relationships/slideLayout" Target="../slideLayouts/slideLayout1.xml"/><Relationship Id="rId6" Type="http://schemas.openxmlformats.org/officeDocument/2006/relationships/hyperlink" Target="https://luxembourg.voxxeddays.com/en/" TargetMode="External"/><Relationship Id="rId5" Type="http://schemas.openxmlformats.org/officeDocument/2006/relationships/image" Target="../media/image27.png"/><Relationship Id="rId4" Type="http://schemas.openxmlformats.org/officeDocument/2006/relationships/hyperlink" Target="https://twitter.com/righettod"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HTTP/Headers/Content-Security-Policy#values" TargetMode="External"/><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eveloper.mozilla.org/en-US/docs/Web/HTTP/Headers/Content-Security-Policy#values"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HTTP/Headers/Content-Security-Policy/report-to" TargetMode="External"/><Relationship Id="rId2" Type="http://schemas.openxmlformats.org/officeDocument/2006/relationships/hyperlink" Target="https://developer.mozilla.org/en-US/docs/Web/HTTP/Headers/Content-Security-Policy-Report-Only"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TP/Headers/Content-Security-Policy-Report-Only#violation_report_syntax" TargetMode="External"/><Relationship Id="rId7" Type="http://schemas.openxmlformats.org/officeDocument/2006/relationships/hyperlink" Target="https://github.com/righettod/toolbox-pentest-web/blob/master/scripts/generate-deep-json.py" TargetMode="External"/><Relationship Id="rId2" Type="http://schemas.openxmlformats.org/officeDocument/2006/relationships/slideLayout" Target="../slideLayouts/slideLayout9.xml"/><Relationship Id="rId1" Type="http://schemas.openxmlformats.org/officeDocument/2006/relationships/themeOverride" Target="../theme/themeOverride2.xml"/><Relationship Id="rId6" Type="http://schemas.openxmlformats.org/officeDocument/2006/relationships/hyperlink" Target="https://www.invicti.com/learn/json-injection/" TargetMode="External"/><Relationship Id="rId5" Type="http://schemas.openxmlformats.org/officeDocument/2006/relationships/image" Target="../media/image34.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hyperlink" Target="https://caniuse.com/contentsecuritypolicy2" TargetMode="External"/><Relationship Id="rId2" Type="http://schemas.openxmlformats.org/officeDocument/2006/relationships/slideLayout" Target="../slideLayouts/slideLayout9.xml"/><Relationship Id="rId1" Type="http://schemas.openxmlformats.org/officeDocument/2006/relationships/themeOverride" Target="../theme/themeOverride3.xml"/><Relationship Id="rId6" Type="http://schemas.openxmlformats.org/officeDocument/2006/relationships/hyperlink" Target="https://www.w3.org/TR/CSP3/" TargetMode="External"/><Relationship Id="rId5" Type="http://schemas.openxmlformats.org/officeDocument/2006/relationships/hyperlink" Target="https://www.w3.org/TR/CSP2/" TargetMode="Externa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portswigger.net/web-security/cross-site-scripting/stored"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portswigger.net/web-security/cross-site-scripting/stored"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9.xml"/><Relationship Id="rId1" Type="http://schemas.openxmlformats.org/officeDocument/2006/relationships/themeOverride" Target="../theme/themeOverride6.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developer.mozilla.org/en-US/docs/Web/HTTP/Headers/Content-Security-Policy/form-action" TargetMode="Externa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hyperlink" Target="https://portswigger.net/web-security/cross-site-scripting"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developer.mozilla.org/en-US/docs/Web/HTTP/Headers/Content-Security-Policy/script-src-attr#violation_case" TargetMode="Externa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developer.mozilla.org/en-US/docs/Web/HTTP/Headers/Content-Security-Policy/script-src-attr#violation_case" TargetMode="Externa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hyperlink" Target="https://pixabay.com/illustrations/animal-dogs-mammals-7753445/" TargetMode="External"/><Relationship Id="rId2" Type="http://schemas.openxmlformats.org/officeDocument/2006/relationships/image" Target="../media/image65.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hyperlink" Target="https://owasp.org/www-project-secure-headers/" TargetMode="External"/><Relationship Id="rId3" Type="http://schemas.openxmlformats.org/officeDocument/2006/relationships/hyperlink" Target="https://report-uri.com/home/generate" TargetMode="External"/><Relationship Id="rId7" Type="http://schemas.openxmlformats.org/officeDocument/2006/relationships/hyperlink" Target="https://caniuse.com/?search=csp" TargetMode="External"/><Relationship Id="rId2" Type="http://schemas.openxmlformats.org/officeDocument/2006/relationships/hyperlink" Target="https://github.com/righettod/voxxeddays-lux-2024" TargetMode="External"/><Relationship Id="rId1" Type="http://schemas.openxmlformats.org/officeDocument/2006/relationships/slideLayout" Target="../slideLayouts/slideLayout9.xml"/><Relationship Id="rId6" Type="http://schemas.openxmlformats.org/officeDocument/2006/relationships/hyperlink" Target="https://cheatsheetseries.owasp.org/cheatsheets/Content_Security_Policy_Cheat_Sheet.html" TargetMode="External"/><Relationship Id="rId5" Type="http://schemas.openxmlformats.org/officeDocument/2006/relationships/hyperlink" Target="https://developer.mozilla.org/en-US/docs/Web/HTTP/CSP" TargetMode="External"/><Relationship Id="rId4" Type="http://schemas.openxmlformats.org/officeDocument/2006/relationships/hyperlink" Target="https://csp-evaluator.withgoogle.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hief_information_security_officer" TargetMode="External"/><Relationship Id="rId2" Type="http://schemas.openxmlformats.org/officeDocument/2006/relationships/hyperlink" Target="https://www.scrum.org/resources/what-is-a-product-owner"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HTTP/CSP" TargetMode="External"/><Relationship Id="rId2" Type="http://schemas.openxmlformats.org/officeDocument/2006/relationships/hyperlink" Target="https://owasp.org/www-project-secure-headers/"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developer.mozilla.org/en-US/docs/Web/HTTP/CSP"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eveloper.mozilla.org/en-US/docs/Web/HTTP/Headers/Content-Security-Policy#directives"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2600" y="4434840"/>
            <a:ext cx="10875211" cy="1122202"/>
          </a:xfrm>
        </p:spPr>
        <p:txBody>
          <a:bodyPr/>
          <a:lstStyle/>
          <a:p>
            <a:r>
              <a:rPr lang="en-US" dirty="0"/>
              <a:t>💖How the </a:t>
            </a:r>
            <a:r>
              <a:rPr lang="en-US" b="1" dirty="0"/>
              <a:t>Content-Security-Policy</a:t>
            </a:r>
            <a:r>
              <a:rPr lang="en-US" dirty="0"/>
              <a:t> HTTP Response Header Can Save Your Date Night.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108374" y="6011333"/>
            <a:ext cx="10305626" cy="740090"/>
          </a:xfrm>
        </p:spPr>
        <p:txBody>
          <a:bodyPr/>
          <a:lstStyle/>
          <a:p>
            <a:r>
              <a:rPr lang="en-US" dirty="0"/>
              <a:t>📦</a:t>
            </a:r>
            <a:r>
              <a:rPr lang="en-US" dirty="0">
                <a:hlinkClick r:id="rId2"/>
              </a:rPr>
              <a:t>github.com/righettod/voxxeddays-lux-2024</a:t>
            </a:r>
            <a:endParaRPr lang="en-US" dirty="0"/>
          </a:p>
          <a:p>
            <a:r>
              <a:rPr lang="en-US" dirty="0"/>
              <a:t>🌏</a:t>
            </a:r>
            <a:r>
              <a:rPr lang="en-US" dirty="0">
                <a:hlinkClick r:id="rId3"/>
              </a:rPr>
              <a:t>righettod.eu</a:t>
            </a:r>
            <a:r>
              <a:rPr lang="en-US" dirty="0"/>
              <a:t> - 📡</a:t>
            </a:r>
            <a:r>
              <a:rPr lang="en-US" dirty="0">
                <a:hlinkClick r:id="rId4"/>
              </a:rPr>
              <a:t>@righettod </a:t>
            </a:r>
            <a:endParaRPr lang="en-US" dirty="0"/>
          </a:p>
        </p:txBody>
      </p:sp>
      <p:sp>
        <p:nvSpPr>
          <p:cNvPr id="4" name="Title 1">
            <a:extLst>
              <a:ext uri="{FF2B5EF4-FFF2-40B4-BE49-F238E27FC236}">
                <a16:creationId xmlns:a16="http://schemas.microsoft.com/office/drawing/2014/main" id="{802817E0-E25F-9433-C710-0C8E31B25861}"/>
              </a:ext>
            </a:extLst>
          </p:cNvPr>
          <p:cNvSpPr txBox="1">
            <a:spLocks/>
          </p:cNvSpPr>
          <p:nvPr/>
        </p:nvSpPr>
        <p:spPr>
          <a:xfrm>
            <a:off x="482600" y="2302933"/>
            <a:ext cx="11531600" cy="179784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dirty="0"/>
              <a:t>💖</a:t>
            </a:r>
            <a:r>
              <a:rPr lang="fr-FR" dirty="0"/>
              <a:t>Comment l’entête de réponse HTTP </a:t>
            </a:r>
            <a:r>
              <a:rPr lang="fr-FR" b="1" dirty="0"/>
              <a:t>Content-Security-Policy</a:t>
            </a:r>
            <a:r>
              <a:rPr lang="fr-FR" dirty="0"/>
              <a:t> peut sauver votre soirée en amoureux.</a:t>
            </a:r>
            <a:endParaRPr lang="en-US" dirty="0"/>
          </a:p>
        </p:txBody>
      </p:sp>
      <p:pic>
        <p:nvPicPr>
          <p:cNvPr id="6" name="Picture 5">
            <a:extLst>
              <a:ext uri="{FF2B5EF4-FFF2-40B4-BE49-F238E27FC236}">
                <a16:creationId xmlns:a16="http://schemas.microsoft.com/office/drawing/2014/main" id="{793F6ACB-E2D2-579E-B7AE-5573EC3D8031}"/>
              </a:ext>
            </a:extLst>
          </p:cNvPr>
          <p:cNvPicPr>
            <a:picLocks noChangeAspect="1"/>
          </p:cNvPicPr>
          <p:nvPr/>
        </p:nvPicPr>
        <p:blipFill>
          <a:blip r:embed="rId5"/>
          <a:stretch>
            <a:fillRect/>
          </a:stretch>
        </p:blipFill>
        <p:spPr>
          <a:xfrm>
            <a:off x="9689363" y="163007"/>
            <a:ext cx="2163970" cy="2139926"/>
          </a:xfrm>
          <a:prstGeom prst="rect">
            <a:avLst/>
          </a:prstGeom>
        </p:spPr>
      </p:pic>
      <p:pic>
        <p:nvPicPr>
          <p:cNvPr id="7" name="Picture 6">
            <a:hlinkClick r:id="rId6"/>
            <a:extLst>
              <a:ext uri="{FF2B5EF4-FFF2-40B4-BE49-F238E27FC236}">
                <a16:creationId xmlns:a16="http://schemas.microsoft.com/office/drawing/2014/main" id="{352311F0-E69F-8B48-2660-4AFB4BE99A65}"/>
              </a:ext>
            </a:extLst>
          </p:cNvPr>
          <p:cNvPicPr>
            <a:picLocks noChangeAspect="1"/>
          </p:cNvPicPr>
          <p:nvPr/>
        </p:nvPicPr>
        <p:blipFill>
          <a:blip r:embed="rId7"/>
          <a:stretch>
            <a:fillRect/>
          </a:stretch>
        </p:blipFill>
        <p:spPr>
          <a:xfrm>
            <a:off x="108375" y="163008"/>
            <a:ext cx="2846492" cy="1001838"/>
          </a:xfrm>
          <a:prstGeom prst="rect">
            <a:avLst/>
          </a:prstGeom>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set of </a:t>
            </a:r>
            <a:r>
              <a:rPr lang="en-US" sz="2400" b="1" noProof="1">
                <a:solidFill>
                  <a:srgbClr val="7030A0"/>
                </a:solidFill>
                <a:hlinkClick r:id="rId3">
                  <a:extLst>
                    <a:ext uri="{A12FA001-AC4F-418D-AE19-62706E023703}">
                      <ahyp:hlinkClr xmlns:ahyp="http://schemas.microsoft.com/office/drawing/2018/hyperlinkcolor" val="tx"/>
                    </a:ext>
                  </a:extLst>
                </a:hlinkClick>
              </a:rPr>
              <a:t>source location patterns</a:t>
            </a:r>
            <a:r>
              <a:rPr lang="en-US" sz="2400" noProof="1">
                <a:solidFill>
                  <a:srgbClr val="7030A0"/>
                </a:solidFill>
              </a:rPr>
              <a:t> </a:t>
            </a:r>
            <a:r>
              <a:rPr lang="en-US" sz="2400" noProof="1"/>
              <a:t>or/and </a:t>
            </a:r>
            <a:r>
              <a:rPr lang="en-US" sz="2400" b="1" noProof="1">
                <a:solidFill>
                  <a:srgbClr val="7030A0"/>
                </a:solidFill>
                <a:hlinkClick r:id="rId3">
                  <a:extLst>
                    <a:ext uri="{A12FA001-AC4F-418D-AE19-62706E023703}">
                      <ahyp:hlinkClr xmlns:ahyp="http://schemas.microsoft.com/office/drawing/2018/hyperlinkcolor" val="tx"/>
                    </a:ext>
                  </a:extLst>
                </a:hlinkClick>
              </a:rPr>
              <a:t>keywords</a:t>
            </a:r>
            <a:r>
              <a:rPr lang="en-US" sz="2400" noProof="1"/>
              <a:t> depending on the type of directive:</a:t>
            </a:r>
          </a:p>
          <a:p>
            <a:endParaRPr lang="en-US" sz="2400" noProof="1"/>
          </a:p>
          <a:p>
            <a:endParaRPr lang="en-US" sz="2400" noProof="1"/>
          </a:p>
        </p:txBody>
      </p:sp>
      <p:pic>
        <p:nvPicPr>
          <p:cNvPr id="4" name="Picture 3">
            <a:extLst>
              <a:ext uri="{FF2B5EF4-FFF2-40B4-BE49-F238E27FC236}">
                <a16:creationId xmlns:a16="http://schemas.microsoft.com/office/drawing/2014/main" id="{2C848C26-C0B9-726F-8D46-CC2CFD0CC8A7}"/>
              </a:ext>
            </a:extLst>
          </p:cNvPr>
          <p:cNvPicPr>
            <a:picLocks noChangeAspect="1"/>
          </p:cNvPicPr>
          <p:nvPr/>
        </p:nvPicPr>
        <p:blipFill>
          <a:blip r:embed="rId4"/>
          <a:stretch>
            <a:fillRect/>
          </a:stretch>
        </p:blipFill>
        <p:spPr>
          <a:xfrm>
            <a:off x="1672133" y="2556932"/>
            <a:ext cx="8847734" cy="40363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86724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8350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set of </a:t>
            </a:r>
            <a:r>
              <a:rPr lang="en-US" sz="2400" b="1" noProof="1">
                <a:solidFill>
                  <a:srgbClr val="7030A0"/>
                </a:solidFill>
                <a:hlinkClick r:id="rId2">
                  <a:extLst>
                    <a:ext uri="{A12FA001-AC4F-418D-AE19-62706E023703}">
                      <ahyp:hlinkClr xmlns:ahyp="http://schemas.microsoft.com/office/drawing/2018/hyperlinkcolor" val="tx"/>
                    </a:ext>
                  </a:extLst>
                </a:hlinkClick>
              </a:rPr>
              <a:t>source location patterns</a:t>
            </a:r>
            <a:r>
              <a:rPr lang="en-US" sz="2400" b="1" noProof="1">
                <a:solidFill>
                  <a:srgbClr val="7030A0"/>
                </a:solidFill>
              </a:rPr>
              <a:t> </a:t>
            </a:r>
            <a:r>
              <a:rPr lang="en-US" sz="2400" noProof="1"/>
              <a:t>or/and </a:t>
            </a:r>
            <a:r>
              <a:rPr lang="en-US" sz="2400" b="1" noProof="1">
                <a:solidFill>
                  <a:srgbClr val="7030A0"/>
                </a:solidFill>
                <a:hlinkClick r:id="rId2">
                  <a:extLst>
                    <a:ext uri="{A12FA001-AC4F-418D-AE19-62706E023703}">
                      <ahyp:hlinkClr xmlns:ahyp="http://schemas.microsoft.com/office/drawing/2018/hyperlinkcolor" val="tx"/>
                    </a:ext>
                  </a:extLst>
                </a:hlinkClick>
              </a:rPr>
              <a:t>keywords</a:t>
            </a:r>
            <a:r>
              <a:rPr lang="en-US" sz="2400" noProof="1"/>
              <a:t> depending on the type of directive:</a:t>
            </a:r>
          </a:p>
          <a:p>
            <a:endParaRPr lang="en-US" sz="2400" noProof="1"/>
          </a:p>
          <a:p>
            <a:endParaRPr lang="en-US" sz="2400" noProof="1"/>
          </a:p>
        </p:txBody>
      </p:sp>
      <p:pic>
        <p:nvPicPr>
          <p:cNvPr id="4" name="Picture 3">
            <a:extLst>
              <a:ext uri="{FF2B5EF4-FFF2-40B4-BE49-F238E27FC236}">
                <a16:creationId xmlns:a16="http://schemas.microsoft.com/office/drawing/2014/main" id="{DB21DF07-4793-1314-2A5E-FD0718DDD187}"/>
              </a:ext>
            </a:extLst>
          </p:cNvPr>
          <p:cNvPicPr>
            <a:picLocks noChangeAspect="1"/>
          </p:cNvPicPr>
          <p:nvPr/>
        </p:nvPicPr>
        <p:blipFill>
          <a:blip r:embed="rId3"/>
          <a:stretch>
            <a:fillRect/>
          </a:stretch>
        </p:blipFill>
        <p:spPr>
          <a:xfrm>
            <a:off x="1617809" y="2540004"/>
            <a:ext cx="8956381" cy="42502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4695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983692"/>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header use the following format: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collection of directives specified represent the </a:t>
            </a:r>
            <a:r>
              <a:rPr lang="en-US" sz="2400" b="1" noProof="1">
                <a:solidFill>
                  <a:schemeClr val="accent5"/>
                </a:solidFill>
              </a:rPr>
              <a:t>policy</a:t>
            </a:r>
            <a:r>
              <a:rPr lang="en-US" sz="2400" noProof="1"/>
              <a:t> defined by the CSP.</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a:t>
            </a:r>
            <a:r>
              <a:rPr lang="en-US" sz="2400" b="1" noProof="1">
                <a:solidFill>
                  <a:schemeClr val="accent5"/>
                </a:solidFill>
              </a:rPr>
              <a:t>policy</a:t>
            </a:r>
            <a:r>
              <a:rPr lang="en-US" sz="2400" noProof="1"/>
              <a:t> is, in fact, the value of the CSP header.</a:t>
            </a:r>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0" y="2242212"/>
            <a:ext cx="12039600" cy="1200329"/>
          </a:xfrm>
          <a:prstGeom prst="rect">
            <a:avLst/>
          </a:prstGeom>
          <a:noFill/>
        </p:spPr>
        <p:txBody>
          <a:bodyPr wrap="square" rtlCol="0">
            <a:spAutoFit/>
          </a:bodyPr>
          <a:lstStyle/>
          <a:p>
            <a:r>
              <a:rPr lang="en-US" sz="2400" b="1" dirty="0">
                <a:latin typeface="Consolas" panose="020B0609020204030204" pitchFamily="49" charset="0"/>
              </a:rPr>
              <a:t>Content-Security-Policy: </a:t>
            </a:r>
            <a:r>
              <a:rPr lang="en-US" sz="2400" dirty="0">
                <a:solidFill>
                  <a:schemeClr val="accent6"/>
                </a:solidFill>
                <a:latin typeface="Consolas" panose="020B0609020204030204" pitchFamily="49" charset="0"/>
              </a:rPr>
              <a:t>[DIRECTIVE 1] </a:t>
            </a:r>
            <a:r>
              <a:rPr lang="en-US" sz="2400" dirty="0">
                <a:solidFill>
                  <a:srgbClr val="7030A0"/>
                </a:solidFill>
                <a:latin typeface="Consolas" panose="020B0609020204030204" pitchFamily="49" charset="0"/>
              </a:rPr>
              <a:t>[ALLOWED SOURCES OR KEYWORDS] </a:t>
            </a:r>
            <a:r>
              <a:rPr lang="en-US" sz="2400" b="1" dirty="0">
                <a:latin typeface="Consolas" panose="020B0609020204030204" pitchFamily="49" charset="0"/>
              </a:rPr>
              <a:t>;</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[DIRECTIVE 2] </a:t>
            </a:r>
            <a:r>
              <a:rPr lang="en-US" sz="2400" dirty="0">
                <a:solidFill>
                  <a:srgbClr val="7030A0"/>
                </a:solidFill>
                <a:latin typeface="Consolas" panose="020B0609020204030204" pitchFamily="49" charset="0"/>
              </a:rPr>
              <a:t>[ALLOWED SOURCES OR KEYWORDS] </a:t>
            </a:r>
            <a:r>
              <a:rPr lang="en-US" sz="2400" b="1" dirty="0">
                <a:latin typeface="Consolas" panose="020B0609020204030204" pitchFamily="49" charset="0"/>
              </a:rPr>
              <a:t>;</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[DIRECTIVE N] </a:t>
            </a:r>
            <a:r>
              <a:rPr lang="en-US" sz="2400" dirty="0">
                <a:solidFill>
                  <a:srgbClr val="7030A0"/>
                </a:solidFill>
                <a:latin typeface="Consolas" panose="020B0609020204030204" pitchFamily="49" charset="0"/>
              </a:rPr>
              <a:t>[ALLOWED SOURCES OR KEYWORDS]</a:t>
            </a:r>
          </a:p>
        </p:txBody>
      </p:sp>
    </p:spTree>
    <p:extLst>
      <p:ext uri="{BB962C8B-B14F-4D97-AF65-F5344CB8AC3E}">
        <p14:creationId xmlns:p14="http://schemas.microsoft.com/office/powerpoint/2010/main" val="153157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1749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💻Example of a simple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1" y="2242212"/>
            <a:ext cx="7431296" cy="1938992"/>
          </a:xfrm>
          <a:prstGeom prst="rect">
            <a:avLst/>
          </a:prstGeom>
          <a:noFill/>
        </p:spPr>
        <p:txBody>
          <a:bodyPr wrap="square" rtlCol="0">
            <a:spAutoFit/>
          </a:bodyPr>
          <a:lstStyle/>
          <a:p>
            <a:r>
              <a:rPr lang="en-US" sz="2400" b="1" dirty="0">
                <a:latin typeface="Consolas" panose="020B0609020204030204" pitchFamily="49" charset="0"/>
              </a:rPr>
              <a:t>Content-Security-Policy:</a:t>
            </a:r>
          </a:p>
          <a:p>
            <a:r>
              <a:rPr lang="en-US" sz="2400" dirty="0">
                <a:solidFill>
                  <a:schemeClr val="accent6"/>
                </a:solidFill>
                <a:latin typeface="Consolas" panose="020B0609020204030204" pitchFamily="49" charset="0"/>
              </a:rPr>
              <a:t>default-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'unsafe-inline’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err="1">
                <a:solidFill>
                  <a:schemeClr val="accent6"/>
                </a:solidFill>
                <a:latin typeface="Consolas" panose="020B0609020204030204" pitchFamily="49" charset="0"/>
              </a:rPr>
              <a:t>img-src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http://flowers.com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a:solidFill>
                  <a:schemeClr val="accent6"/>
                </a:solidFill>
                <a:latin typeface="Consolas" panose="020B0609020204030204" pitchFamily="49" charset="0"/>
              </a:rPr>
              <a:t>font-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https://fonts.google.com</a:t>
            </a:r>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9" name="Rectangle: Diagonal Corners Rounded 8">
            <a:extLst>
              <a:ext uri="{FF2B5EF4-FFF2-40B4-BE49-F238E27FC236}">
                <a16:creationId xmlns:a16="http://schemas.microsoft.com/office/drawing/2014/main" id="{D54923F6-5C62-4F85-5C5E-09174AD091A1}"/>
              </a:ext>
            </a:extLst>
          </p:cNvPr>
          <p:cNvSpPr/>
          <p:nvPr/>
        </p:nvSpPr>
        <p:spPr>
          <a:xfrm>
            <a:off x="7605478" y="1028699"/>
            <a:ext cx="4470399" cy="650876"/>
          </a:xfrm>
          <a:prstGeom prst="round2DiagRect">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 default, resources can only be loaded from the current domain + protocol + port.</a:t>
            </a:r>
          </a:p>
        </p:txBody>
      </p:sp>
      <p:sp>
        <p:nvSpPr>
          <p:cNvPr id="10" name="Rectangle: Diagonal Corners Rounded 9">
            <a:extLst>
              <a:ext uri="{FF2B5EF4-FFF2-40B4-BE49-F238E27FC236}">
                <a16:creationId xmlns:a16="http://schemas.microsoft.com/office/drawing/2014/main" id="{F369121F-9097-9ECA-9F0B-A8F2BEADB315}"/>
              </a:ext>
            </a:extLst>
          </p:cNvPr>
          <p:cNvSpPr/>
          <p:nvPr/>
        </p:nvSpPr>
        <p:spPr>
          <a:xfrm>
            <a:off x="7605477" y="1843614"/>
            <a:ext cx="4470400" cy="797196"/>
          </a:xfrm>
          <a:prstGeom prst="round2DiagRect">
            <a:avLst/>
          </a:prstGeom>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Scripts can only be loaded from the current domain + protocol + port and inline scripting is allowed.</a:t>
            </a:r>
          </a:p>
        </p:txBody>
      </p:sp>
      <p:sp>
        <p:nvSpPr>
          <p:cNvPr id="11" name="Rectangle: Diagonal Corners Rounded 10">
            <a:extLst>
              <a:ext uri="{FF2B5EF4-FFF2-40B4-BE49-F238E27FC236}">
                <a16:creationId xmlns:a16="http://schemas.microsoft.com/office/drawing/2014/main" id="{A7D19E2F-A42D-73E6-F1D7-2B057D3029A3}"/>
              </a:ext>
            </a:extLst>
          </p:cNvPr>
          <p:cNvSpPr/>
          <p:nvPr/>
        </p:nvSpPr>
        <p:spPr>
          <a:xfrm>
            <a:off x="7576448" y="3831824"/>
            <a:ext cx="4470400" cy="862936"/>
          </a:xfrm>
          <a:prstGeom prst="round2DiagRect">
            <a:avLst/>
          </a:prstGeom>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Fonts can only be loaded from the current domain + protocol + port and fonts.google.com via HTTPS.</a:t>
            </a:r>
          </a:p>
        </p:txBody>
      </p:sp>
      <p:sp>
        <p:nvSpPr>
          <p:cNvPr id="12" name="Rectangle: Diagonal Corners Rounded 11">
            <a:extLst>
              <a:ext uri="{FF2B5EF4-FFF2-40B4-BE49-F238E27FC236}">
                <a16:creationId xmlns:a16="http://schemas.microsoft.com/office/drawing/2014/main" id="{5610DDCF-7ED4-E8BD-CA50-E3004EA8C91D}"/>
              </a:ext>
            </a:extLst>
          </p:cNvPr>
          <p:cNvSpPr/>
          <p:nvPr/>
        </p:nvSpPr>
        <p:spPr>
          <a:xfrm>
            <a:off x="7605477" y="2804849"/>
            <a:ext cx="4470400" cy="862936"/>
          </a:xfrm>
          <a:prstGeom prst="round2DiagRect">
            <a:avLst/>
          </a:prstGeom>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Images can only be loaded from the current domain + protocol + port  and flowers.com via HTTP.</a:t>
            </a:r>
          </a:p>
        </p:txBody>
      </p:sp>
      <p:sp>
        <p:nvSpPr>
          <p:cNvPr id="14" name="Rectangle 13">
            <a:extLst>
              <a:ext uri="{FF2B5EF4-FFF2-40B4-BE49-F238E27FC236}">
                <a16:creationId xmlns:a16="http://schemas.microsoft.com/office/drawing/2014/main" id="{468A1EF0-1174-73DD-C49F-D104FD45242B}"/>
              </a:ext>
            </a:extLst>
          </p:cNvPr>
          <p:cNvSpPr/>
          <p:nvPr/>
        </p:nvSpPr>
        <p:spPr>
          <a:xfrm>
            <a:off x="62910" y="2640810"/>
            <a:ext cx="6981356" cy="347923"/>
          </a:xfrm>
          <a:prstGeom prst="rect">
            <a:avLst/>
          </a:prstGeom>
          <a:noFill/>
          <a:ln w="254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96B5BD-3B9F-F8E4-A74E-A5A34C5AABE4}"/>
              </a:ext>
            </a:extLst>
          </p:cNvPr>
          <p:cNvSpPr/>
          <p:nvPr/>
        </p:nvSpPr>
        <p:spPr>
          <a:xfrm>
            <a:off x="62910" y="3033116"/>
            <a:ext cx="6981357" cy="347923"/>
          </a:xfrm>
          <a:prstGeom prst="rect">
            <a:avLst/>
          </a:prstGeom>
          <a:noFill/>
          <a:ln w="2540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8C1E16-D56D-A9C9-7FE3-AA00E07F8236}"/>
              </a:ext>
            </a:extLst>
          </p:cNvPr>
          <p:cNvSpPr/>
          <p:nvPr/>
        </p:nvSpPr>
        <p:spPr>
          <a:xfrm>
            <a:off x="62909" y="3431714"/>
            <a:ext cx="6981357" cy="347923"/>
          </a:xfrm>
          <a:prstGeom prst="rect">
            <a:avLst/>
          </a:prstGeom>
          <a:noFill/>
          <a:ln w="25400">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70BD9B-5205-689C-0406-AAAD4F98A374}"/>
              </a:ext>
            </a:extLst>
          </p:cNvPr>
          <p:cNvSpPr/>
          <p:nvPr/>
        </p:nvSpPr>
        <p:spPr>
          <a:xfrm>
            <a:off x="62908" y="3806459"/>
            <a:ext cx="6981359" cy="347923"/>
          </a:xfrm>
          <a:prstGeom prst="rect">
            <a:avLst/>
          </a:prstGeom>
          <a:noFill/>
          <a:ln w="254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artoon of a person holding a pointer&#10;&#10;Description automatically generated">
            <a:extLst>
              <a:ext uri="{FF2B5EF4-FFF2-40B4-BE49-F238E27FC236}">
                <a16:creationId xmlns:a16="http://schemas.microsoft.com/office/drawing/2014/main" id="{11D712B5-C4F8-04DF-564F-617AEC3A0A31}"/>
              </a:ext>
            </a:extLst>
          </p:cNvPr>
          <p:cNvPicPr>
            <a:picLocks noChangeAspect="1"/>
          </p:cNvPicPr>
          <p:nvPr/>
        </p:nvPicPr>
        <p:blipFill>
          <a:blip r:embed="rId2"/>
          <a:stretch>
            <a:fillRect/>
          </a:stretch>
        </p:blipFill>
        <p:spPr>
          <a:xfrm>
            <a:off x="11492478" y="53328"/>
            <a:ext cx="583399" cy="684726"/>
          </a:xfrm>
          <a:prstGeom prst="rect">
            <a:avLst/>
          </a:prstGeom>
        </p:spPr>
      </p:pic>
    </p:spTree>
    <p:extLst>
      <p:ext uri="{BB962C8B-B14F-4D97-AF65-F5344CB8AC3E}">
        <p14:creationId xmlns:p14="http://schemas.microsoft.com/office/powerpoint/2010/main" val="415918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📑CSP offer the possibility to define, a </a:t>
            </a:r>
            <a:r>
              <a:rPr lang="en-US" sz="2400" noProof="1">
                <a:solidFill>
                  <a:schemeClr val="accent6"/>
                </a:solidFill>
              </a:rPr>
              <a:t>default directive</a:t>
            </a:r>
            <a:r>
              <a:rPr lang="en-US" sz="2400" noProof="1"/>
              <a:t>, that the browser uses to identify allowed sources if certain directives are not defined in the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📑This directive is named </a:t>
            </a:r>
            <a:r>
              <a:rPr lang="en-US" sz="2400" b="1" noProof="1">
                <a:solidFill>
                  <a:schemeClr val="accent6"/>
                </a:solidFill>
              </a:rPr>
              <a:t>default-src</a:t>
            </a:r>
          </a:p>
          <a:p>
            <a:pPr marL="285750" indent="-285750">
              <a:buFont typeface="Arial" panose="020B0604020202020204" pitchFamily="34" charset="0"/>
              <a:buChar char="•"/>
            </a:pPr>
            <a:endParaRPr lang="en-US" sz="2400" b="1" noProof="1">
              <a:solidFill>
                <a:schemeClr val="accent6"/>
              </a:solidFill>
            </a:endParaRPr>
          </a:p>
          <a:p>
            <a:pPr marL="285750" indent="-285750">
              <a:buFont typeface="Arial" panose="020B0604020202020204" pitchFamily="34" charset="0"/>
              <a:buChar char="•"/>
            </a:pPr>
            <a:r>
              <a:rPr lang="en-US" sz="2400" noProof="1"/>
              <a:t>💻Example based on our previous CSP sample: </a:t>
            </a:r>
            <a:r>
              <a:rPr lang="en-US" sz="2400" i="1" noProof="1"/>
              <a:t>All media (audio/video) will only be loaded from the current domain + protocol + port because the directive </a:t>
            </a:r>
            <a:r>
              <a:rPr lang="en-US" sz="2400" b="1" i="1" noProof="1">
                <a:solidFill>
                  <a:schemeClr val="accent6"/>
                </a:solidFill>
              </a:rPr>
              <a:t>media-src</a:t>
            </a:r>
            <a:r>
              <a:rPr lang="en-US" sz="2400" i="1" noProof="1"/>
              <a:t> is not defined</a:t>
            </a:r>
          </a:p>
        </p:txBody>
      </p:sp>
      <p:sp>
        <p:nvSpPr>
          <p:cNvPr id="6" name="TextBox 5">
            <a:extLst>
              <a:ext uri="{FF2B5EF4-FFF2-40B4-BE49-F238E27FC236}">
                <a16:creationId xmlns:a16="http://schemas.microsoft.com/office/drawing/2014/main" id="{ADCB44BA-722F-37E9-E50B-247546600B21}"/>
              </a:ext>
            </a:extLst>
          </p:cNvPr>
          <p:cNvSpPr txBox="1"/>
          <p:nvPr/>
        </p:nvSpPr>
        <p:spPr>
          <a:xfrm>
            <a:off x="142727" y="5445035"/>
            <a:ext cx="11906545" cy="1200329"/>
          </a:xfrm>
          <a:prstGeom prst="rect">
            <a:avLst/>
          </a:prstGeom>
          <a:noFill/>
        </p:spPr>
        <p:txBody>
          <a:bodyPr wrap="square" rtlCol="0">
            <a:spAutoFit/>
          </a:bodyPr>
          <a:lstStyle/>
          <a:p>
            <a:r>
              <a:rPr lang="en-US" sz="2400" b="1" dirty="0">
                <a:latin typeface="Consolas" panose="020B0609020204030204" pitchFamily="49" charset="0"/>
              </a:rPr>
              <a:t>Content-Security-Policy: </a:t>
            </a:r>
            <a:r>
              <a:rPr lang="en-US" sz="2400" b="1" dirty="0">
                <a:solidFill>
                  <a:schemeClr val="accent6"/>
                </a:solidFill>
                <a:latin typeface="Consolas" panose="020B0609020204030204" pitchFamily="49" charset="0"/>
              </a:rPr>
              <a:t>default-</a:t>
            </a:r>
            <a:r>
              <a:rPr lang="en-US" sz="2400" b="1" dirty="0" err="1">
                <a:solidFill>
                  <a:schemeClr val="accent6"/>
                </a:solidFill>
                <a:latin typeface="Consolas" panose="020B0609020204030204" pitchFamily="49" charset="0"/>
              </a:rPr>
              <a:t>src</a:t>
            </a:r>
            <a:r>
              <a:rPr lang="en-US" sz="2400" b="1" dirty="0">
                <a:latin typeface="Consolas" panose="020B0609020204030204" pitchFamily="49" charset="0"/>
              </a:rPr>
              <a:t> </a:t>
            </a:r>
            <a:r>
              <a:rPr lang="en-US" sz="2400" b="1" dirty="0">
                <a:solidFill>
                  <a:srgbClr val="7030A0"/>
                </a:solidFill>
                <a:latin typeface="Consolas" panose="020B0609020204030204" pitchFamily="49" charset="0"/>
              </a:rPr>
              <a:t>'self’</a:t>
            </a:r>
            <a:r>
              <a:rPr lang="en-US" sz="2400" dirty="0">
                <a:latin typeface="Consolas" panose="020B0609020204030204" pitchFamily="49" charset="0"/>
              </a:rPr>
              <a:t> ; </a:t>
            </a:r>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'unsafe-inline’ </a:t>
            </a:r>
            <a:r>
              <a:rPr lang="en-US" sz="2400" dirty="0">
                <a:latin typeface="Consolas" panose="020B0609020204030204" pitchFamily="49" charset="0"/>
              </a:rPr>
              <a:t>; </a:t>
            </a:r>
            <a:r>
              <a:rPr lang="en-US" sz="2400" dirty="0" err="1">
                <a:solidFill>
                  <a:schemeClr val="accent6"/>
                </a:solidFill>
                <a:latin typeface="Consolas" panose="020B0609020204030204" pitchFamily="49" charset="0"/>
              </a:rPr>
              <a:t>img-src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http://flowers.com </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font-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https://fonts.google.com</a:t>
            </a:r>
          </a:p>
        </p:txBody>
      </p:sp>
      <p:sp>
        <p:nvSpPr>
          <p:cNvPr id="3" name="Rectangle 2">
            <a:extLst>
              <a:ext uri="{FF2B5EF4-FFF2-40B4-BE49-F238E27FC236}">
                <a16:creationId xmlns:a16="http://schemas.microsoft.com/office/drawing/2014/main" id="{0B4E8C93-457E-5F52-9D98-07FF32B81CAF}"/>
              </a:ext>
            </a:extLst>
          </p:cNvPr>
          <p:cNvSpPr/>
          <p:nvPr/>
        </p:nvSpPr>
        <p:spPr>
          <a:xfrm>
            <a:off x="4368800" y="5445035"/>
            <a:ext cx="3132666" cy="452087"/>
          </a:xfrm>
          <a:prstGeom prst="rect">
            <a:avLst/>
          </a:prstGeom>
          <a:noFill/>
          <a:ln w="25400">
            <a:solidFill>
              <a:schemeClr val="accent4"/>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1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📡CSP offer the possibility </a:t>
            </a:r>
            <a:r>
              <a:rPr lang="en-US" sz="2400" b="1" noProof="1"/>
              <a:t>to not block </a:t>
            </a:r>
            <a:r>
              <a:rPr lang="en-US" sz="2400" noProof="1"/>
              <a:t>the loading of a resource if a directive related to such resources is not respected but, instead, send a violation notification to a web endpoint.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simple way to achieve this is to use the header </a:t>
            </a:r>
            <a:r>
              <a:rPr lang="en-US" sz="2400" noProof="1">
                <a:hlinkClick r:id="rId2"/>
              </a:rPr>
              <a:t>Content-Security-Policy-Report-Only</a:t>
            </a:r>
            <a:r>
              <a:rPr lang="en-US" sz="2400" noProof="1"/>
              <a:t> instead of </a:t>
            </a:r>
            <a:r>
              <a:rPr lang="en-US" sz="2400" noProof="1">
                <a:hlinkClick r:id="rId2"/>
              </a:rPr>
              <a:t>Content-Security-Policy</a:t>
            </a:r>
            <a:r>
              <a:rPr lang="en-US" sz="2400" noProof="1"/>
              <a:t> .</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💻This header use the same format that the CSP but with the addition of the </a:t>
            </a:r>
            <a:r>
              <a:rPr lang="en-US" sz="2400" b="1" noProof="1">
                <a:solidFill>
                  <a:schemeClr val="accent6"/>
                </a:solidFill>
                <a:hlinkClick r:id="rId3">
                  <a:extLst>
                    <a:ext uri="{A12FA001-AC4F-418D-AE19-62706E023703}">
                      <ahyp:hlinkClr xmlns:ahyp="http://schemas.microsoft.com/office/drawing/2018/hyperlinkcolor" val="tx"/>
                    </a:ext>
                  </a:extLst>
                </a:hlinkClick>
              </a:rPr>
              <a:t>report-to directive</a:t>
            </a:r>
            <a:r>
              <a:rPr lang="en-US" sz="2400" noProof="1"/>
              <a:t> to indicate where the violation report must be sent:</a:t>
            </a:r>
          </a:p>
        </p:txBody>
      </p:sp>
      <p:sp>
        <p:nvSpPr>
          <p:cNvPr id="4" name="TextBox 3">
            <a:extLst>
              <a:ext uri="{FF2B5EF4-FFF2-40B4-BE49-F238E27FC236}">
                <a16:creationId xmlns:a16="http://schemas.microsoft.com/office/drawing/2014/main" id="{34512A2E-063B-3063-57E9-218D2853D0D8}"/>
              </a:ext>
            </a:extLst>
          </p:cNvPr>
          <p:cNvSpPr txBox="1"/>
          <p:nvPr/>
        </p:nvSpPr>
        <p:spPr>
          <a:xfrm>
            <a:off x="142727" y="5819143"/>
            <a:ext cx="11906545" cy="830997"/>
          </a:xfrm>
          <a:prstGeom prst="rect">
            <a:avLst/>
          </a:prstGeom>
          <a:noFill/>
        </p:spPr>
        <p:txBody>
          <a:bodyPr wrap="square" rtlCol="0">
            <a:spAutoFit/>
          </a:bodyPr>
          <a:lstStyle/>
          <a:p>
            <a:r>
              <a:rPr lang="en-US" sz="2400" b="1" dirty="0">
                <a:latin typeface="Consolas" panose="020B0609020204030204" pitchFamily="49" charset="0"/>
              </a:rPr>
              <a:t>Content-Security-Policy-Report-Only: </a:t>
            </a:r>
            <a:r>
              <a:rPr lang="en-US" sz="2400" dirty="0">
                <a:solidFill>
                  <a:schemeClr val="accent6"/>
                </a:solidFill>
                <a:latin typeface="Consolas" panose="020B0609020204030204" pitchFamily="49" charset="0"/>
              </a:rPr>
              <a:t>default-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a:t>
            </a:r>
            <a:r>
              <a:rPr lang="en-US" sz="2400" dirty="0">
                <a:latin typeface="Consolas" panose="020B0609020204030204" pitchFamily="49" charset="0"/>
              </a:rPr>
              <a:t> ; </a:t>
            </a:r>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'unsafe-inline’ </a:t>
            </a:r>
            <a:r>
              <a:rPr lang="en-US" sz="2400" dirty="0">
                <a:latin typeface="Consolas" panose="020B0609020204030204" pitchFamily="49" charset="0"/>
              </a:rPr>
              <a:t>; </a:t>
            </a:r>
            <a:r>
              <a:rPr lang="en-US" sz="2400" b="1" dirty="0">
                <a:solidFill>
                  <a:schemeClr val="accent6"/>
                </a:solidFill>
                <a:latin typeface="Consolas" panose="020B0609020204030204" pitchFamily="49" charset="0"/>
              </a:rPr>
              <a:t>report-to</a:t>
            </a:r>
            <a:r>
              <a:rPr lang="en-US" sz="2400" b="1" dirty="0">
                <a:solidFill>
                  <a:srgbClr val="7030A0"/>
                </a:solidFill>
                <a:latin typeface="Consolas" panose="020B0609020204030204" pitchFamily="49" charset="0"/>
              </a:rPr>
              <a:t> [ENDPOINT_LOCATION]</a:t>
            </a:r>
          </a:p>
        </p:txBody>
      </p:sp>
      <p:sp>
        <p:nvSpPr>
          <p:cNvPr id="5" name="Rectangle 4">
            <a:extLst>
              <a:ext uri="{FF2B5EF4-FFF2-40B4-BE49-F238E27FC236}">
                <a16:creationId xmlns:a16="http://schemas.microsoft.com/office/drawing/2014/main" id="{45FD6B04-765A-820C-71B1-C251371EC833}"/>
              </a:ext>
            </a:extLst>
          </p:cNvPr>
          <p:cNvSpPr/>
          <p:nvPr/>
        </p:nvSpPr>
        <p:spPr>
          <a:xfrm>
            <a:off x="4326466" y="6198053"/>
            <a:ext cx="5020733" cy="452087"/>
          </a:xfrm>
          <a:prstGeom prst="rect">
            <a:avLst/>
          </a:prstGeom>
          <a:noFill/>
          <a:ln w="25400">
            <a:solidFill>
              <a:schemeClr val="accent4"/>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99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endpoint can be a relative or an absolute URL:</a:t>
            </a:r>
          </a:p>
          <a:p>
            <a:pPr marL="742950" lvl="1" indent="-285750">
              <a:buFont typeface="Arial" panose="020B0604020202020204" pitchFamily="34" charset="0"/>
              <a:buChar char="•"/>
            </a:pPr>
            <a:r>
              <a:rPr lang="en-US" sz="2400" noProof="1">
                <a:solidFill>
                  <a:schemeClr val="accent6"/>
                </a:solidFill>
              </a:rPr>
              <a:t>report-to</a:t>
            </a:r>
            <a:r>
              <a:rPr lang="en-US" sz="2400" noProof="1"/>
              <a:t> </a:t>
            </a:r>
            <a:r>
              <a:rPr lang="en-US" sz="2400" noProof="1">
                <a:solidFill>
                  <a:srgbClr val="7030A0"/>
                </a:solidFill>
              </a:rPr>
              <a:t>/csp-listener</a:t>
            </a:r>
          </a:p>
          <a:p>
            <a:pPr marL="742950" lvl="1" indent="-285750">
              <a:buFont typeface="Arial" panose="020B0604020202020204" pitchFamily="34" charset="0"/>
              <a:buChar char="•"/>
            </a:pPr>
            <a:r>
              <a:rPr lang="en-US" sz="2400" noProof="1">
                <a:solidFill>
                  <a:schemeClr val="accent6"/>
                </a:solidFill>
              </a:rPr>
              <a:t>report-to</a:t>
            </a:r>
            <a:r>
              <a:rPr lang="en-US" sz="2400" noProof="1"/>
              <a:t> </a:t>
            </a:r>
            <a:r>
              <a:rPr lang="en-US" sz="2400" noProof="1">
                <a:solidFill>
                  <a:srgbClr val="7030A0"/>
                </a:solidFill>
              </a:rPr>
              <a:t>https://righettod.eu/csp-listener</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t>
            </a:r>
            <a:r>
              <a:rPr lang="en-US" sz="2400" noProof="1">
                <a:hlinkClick r:id="rId3"/>
              </a:rPr>
              <a:t>Violation report</a:t>
            </a:r>
            <a:r>
              <a:rPr lang="en-US" sz="2400" noProof="1"/>
              <a:t> is delivered via a HTTP POST, as a JSON object, like this:</a:t>
            </a:r>
          </a:p>
          <a:p>
            <a:pPr marL="285750" indent="-285750">
              <a:buFont typeface="Arial" panose="020B0604020202020204" pitchFamily="34" charset="0"/>
              <a:buChar char="•"/>
            </a:pPr>
            <a:endParaRPr lang="en-US" sz="2400" noProof="1"/>
          </a:p>
        </p:txBody>
      </p:sp>
      <p:pic>
        <p:nvPicPr>
          <p:cNvPr id="10" name="Picture 9">
            <a:extLst>
              <a:ext uri="{FF2B5EF4-FFF2-40B4-BE49-F238E27FC236}">
                <a16:creationId xmlns:a16="http://schemas.microsoft.com/office/drawing/2014/main" id="{56C79E87-98C6-ECC8-8FF0-64FDAC187D2A}"/>
              </a:ext>
            </a:extLst>
          </p:cNvPr>
          <p:cNvPicPr>
            <a:picLocks noChangeAspect="1"/>
          </p:cNvPicPr>
          <p:nvPr/>
        </p:nvPicPr>
        <p:blipFill>
          <a:blip r:embed="rId4"/>
          <a:stretch>
            <a:fillRect/>
          </a:stretch>
        </p:blipFill>
        <p:spPr>
          <a:xfrm>
            <a:off x="62910" y="4051114"/>
            <a:ext cx="11997267" cy="2642530"/>
          </a:xfrm>
          <a:prstGeom prst="rect">
            <a:avLst/>
          </a:prstGeom>
          <a:effectLst>
            <a:outerShdw blurRad="50800" dist="38100" algn="l" rotWithShape="0">
              <a:prstClr val="black">
                <a:alpha val="40000"/>
              </a:prstClr>
            </a:outerShdw>
          </a:effectLst>
        </p:spPr>
      </p:pic>
      <p:pic>
        <p:nvPicPr>
          <p:cNvPr id="11" name="Picture 10" descr="Cartoon of a person holding a pointer&#10;&#10;Description automatically generated">
            <a:extLst>
              <a:ext uri="{FF2B5EF4-FFF2-40B4-BE49-F238E27FC236}">
                <a16:creationId xmlns:a16="http://schemas.microsoft.com/office/drawing/2014/main" id="{20E6A846-4F4E-0A85-FCAD-216C51B2F900}"/>
              </a:ext>
            </a:extLst>
          </p:cNvPr>
          <p:cNvPicPr>
            <a:picLocks noChangeAspect="1"/>
          </p:cNvPicPr>
          <p:nvPr/>
        </p:nvPicPr>
        <p:blipFill>
          <a:blip r:embed="rId5"/>
          <a:stretch>
            <a:fillRect/>
          </a:stretch>
        </p:blipFill>
        <p:spPr>
          <a:xfrm>
            <a:off x="11492478" y="53328"/>
            <a:ext cx="583399" cy="684726"/>
          </a:xfrm>
          <a:prstGeom prst="rect">
            <a:avLst/>
          </a:prstGeom>
        </p:spPr>
      </p:pic>
      <p:sp>
        <p:nvSpPr>
          <p:cNvPr id="13" name="Rectangle: Diagonal Corners Rounded 12">
            <a:extLst>
              <a:ext uri="{FF2B5EF4-FFF2-40B4-BE49-F238E27FC236}">
                <a16:creationId xmlns:a16="http://schemas.microsoft.com/office/drawing/2014/main" id="{3702F753-8DD7-27F8-6276-D3623A38FEE5}"/>
              </a:ext>
            </a:extLst>
          </p:cNvPr>
          <p:cNvSpPr/>
          <p:nvPr/>
        </p:nvSpPr>
        <p:spPr>
          <a:xfrm>
            <a:off x="8449733" y="927496"/>
            <a:ext cx="3679357" cy="2353268"/>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🐜Important note:</a:t>
            </a:r>
          </a:p>
          <a:p>
            <a:pPr marL="285750" indent="-285750">
              <a:buFont typeface="Wingdings" panose="05000000000000000000" pitchFamily="2" charset="2"/>
              <a:buChar char="ü"/>
            </a:pPr>
            <a:r>
              <a:rPr lang="en-US" dirty="0">
                <a:solidFill>
                  <a:schemeClr val="tx1"/>
                </a:solidFill>
              </a:rPr>
              <a:t>Violation report is sent automatically by the browser.</a:t>
            </a:r>
          </a:p>
          <a:p>
            <a:pPr marL="285750" indent="-285750">
              <a:buFont typeface="Wingdings" panose="05000000000000000000" pitchFamily="2" charset="2"/>
              <a:buChar char="ü"/>
            </a:pPr>
            <a:r>
              <a:rPr lang="en-US" dirty="0">
                <a:solidFill>
                  <a:schemeClr val="tx1"/>
                </a:solidFill>
              </a:rPr>
              <a:t>Exposed listeners must validate data received to prevent vulnerability like, for example, </a:t>
            </a:r>
            <a:r>
              <a:rPr lang="en-US" dirty="0">
                <a:solidFill>
                  <a:schemeClr val="tx1"/>
                </a:solidFill>
                <a:hlinkClick r:id="rId6"/>
              </a:rPr>
              <a:t>JSON injection </a:t>
            </a:r>
            <a:r>
              <a:rPr lang="en-US" dirty="0">
                <a:solidFill>
                  <a:schemeClr val="tx1"/>
                </a:solidFill>
              </a:rPr>
              <a:t>or </a:t>
            </a:r>
            <a:r>
              <a:rPr lang="en-US" dirty="0">
                <a:solidFill>
                  <a:schemeClr val="tx1"/>
                </a:solidFill>
                <a:hlinkClick r:id="rId7"/>
              </a:rPr>
              <a:t>JSON parser overflow</a:t>
            </a:r>
            <a:r>
              <a:rPr lang="en-US" dirty="0">
                <a:solidFill>
                  <a:schemeClr val="tx1"/>
                </a:solidFill>
              </a:rPr>
              <a:t>.</a:t>
            </a:r>
          </a:p>
        </p:txBody>
      </p:sp>
    </p:spTree>
    <p:extLst>
      <p:ext uri="{BB962C8B-B14F-4D97-AF65-F5344CB8AC3E}">
        <p14:creationId xmlns:p14="http://schemas.microsoft.com/office/powerpoint/2010/main" val="1807056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🤝Level of support for the current W3C recommandation of CSP (v2), by modern browsers, in May 2024 (source: </a:t>
            </a:r>
            <a:r>
              <a:rPr lang="en-US" sz="2400" noProof="1">
                <a:hlinkClick r:id="rId3"/>
              </a:rPr>
              <a:t>caniuse.com</a:t>
            </a:r>
            <a:r>
              <a:rPr lang="en-US" sz="2400" noProof="1"/>
              <a:t>):</a:t>
            </a:r>
          </a:p>
          <a:p>
            <a:pPr marL="285750" indent="-285750">
              <a:buFont typeface="Arial" panose="020B0604020202020204" pitchFamily="34" charset="0"/>
              <a:buChar char="•"/>
            </a:pPr>
            <a:endParaRPr lang="en-US" sz="2400" noProof="1"/>
          </a:p>
          <a:p>
            <a:endParaRPr lang="en-US" sz="2400" noProof="1"/>
          </a:p>
        </p:txBody>
      </p:sp>
      <p:pic>
        <p:nvPicPr>
          <p:cNvPr id="4" name="Picture 3">
            <a:extLst>
              <a:ext uri="{FF2B5EF4-FFF2-40B4-BE49-F238E27FC236}">
                <a16:creationId xmlns:a16="http://schemas.microsoft.com/office/drawing/2014/main" id="{FD4643A4-8A59-5650-AE6E-5CA5DADE5A6C}"/>
              </a:ext>
            </a:extLst>
          </p:cNvPr>
          <p:cNvPicPr>
            <a:picLocks noChangeAspect="1"/>
          </p:cNvPicPr>
          <p:nvPr/>
        </p:nvPicPr>
        <p:blipFill>
          <a:blip r:embed="rId4"/>
          <a:stretch>
            <a:fillRect/>
          </a:stretch>
        </p:blipFill>
        <p:spPr>
          <a:xfrm>
            <a:off x="1691764" y="2547725"/>
            <a:ext cx="9944756" cy="3260408"/>
          </a:xfrm>
          <a:prstGeom prst="rect">
            <a:avLst/>
          </a:prstGeom>
          <a:effectLst>
            <a:outerShdw blurRad="50800" dist="38100" algn="l" rotWithShape="0">
              <a:prstClr val="black">
                <a:alpha val="40000"/>
              </a:prstClr>
            </a:outerShdw>
          </a:effectLst>
        </p:spPr>
      </p:pic>
      <p:sp>
        <p:nvSpPr>
          <p:cNvPr id="14" name="Rectangle: Diagonal Corners Rounded 13">
            <a:extLst>
              <a:ext uri="{FF2B5EF4-FFF2-40B4-BE49-F238E27FC236}">
                <a16:creationId xmlns:a16="http://schemas.microsoft.com/office/drawing/2014/main" id="{BC36AAF8-86BB-F64A-D7D6-69FBBDF68307}"/>
              </a:ext>
            </a:extLst>
          </p:cNvPr>
          <p:cNvSpPr/>
          <p:nvPr/>
        </p:nvSpPr>
        <p:spPr>
          <a:xfrm>
            <a:off x="6912119" y="6045200"/>
            <a:ext cx="4724401" cy="74577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hlinkClick r:id="rId5"/>
              </a:rPr>
              <a:t>CSP v2</a:t>
            </a:r>
            <a:r>
              <a:rPr lang="en-US" dirty="0">
                <a:solidFill>
                  <a:schemeClr val="tx1"/>
                </a:solidFill>
              </a:rPr>
              <a:t>: W3C Recommendation (15/12/2016)</a:t>
            </a:r>
            <a:r>
              <a:rPr lang="en-US" dirty="0">
                <a:solidFill>
                  <a:schemeClr val="tx1"/>
                </a:solidFill>
                <a:sym typeface="Wingdings" panose="05000000000000000000" pitchFamily="2" charset="2"/>
              </a:rPr>
              <a:t> </a:t>
            </a:r>
            <a:endParaRPr lang="en-US" dirty="0">
              <a:solidFill>
                <a:schemeClr val="tx1"/>
              </a:solidFill>
            </a:endParaRPr>
          </a:p>
          <a:p>
            <a:r>
              <a:rPr lang="en-US" dirty="0">
                <a:solidFill>
                  <a:schemeClr val="tx1"/>
                </a:solidFill>
                <a:hlinkClick r:id="rId6"/>
              </a:rPr>
              <a:t>CSP v3</a:t>
            </a:r>
            <a:r>
              <a:rPr lang="en-US" dirty="0">
                <a:solidFill>
                  <a:schemeClr val="tx1"/>
                </a:solidFill>
              </a:rPr>
              <a:t>: W3C Working Draft (24/04/2024)</a:t>
            </a:r>
          </a:p>
        </p:txBody>
      </p:sp>
    </p:spTree>
    <p:extLst>
      <p:ext uri="{BB962C8B-B14F-4D97-AF65-F5344CB8AC3E}">
        <p14:creationId xmlns:p14="http://schemas.microsoft.com/office/powerpoint/2010/main" val="3007995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🔬Study time…</a:t>
            </a:r>
          </a:p>
        </p:txBody>
      </p:sp>
    </p:spTree>
    <p:extLst>
      <p:ext uri="{BB962C8B-B14F-4D97-AF65-F5344CB8AC3E}">
        <p14:creationId xmlns:p14="http://schemas.microsoft.com/office/powerpoint/2010/main" val="122861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vulnerability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audit report indicates that the </a:t>
            </a:r>
            <a:r>
              <a:rPr lang="en-US" sz="2400" b="1" noProof="1"/>
              <a:t>review features </a:t>
            </a:r>
            <a:r>
              <a:rPr lang="en-US" sz="2400" noProof="1"/>
              <a:t>is prone to a </a:t>
            </a:r>
            <a:r>
              <a:rPr lang="en-US" sz="2400" noProof="1">
                <a:hlinkClick r:id="rId2"/>
              </a:rPr>
              <a:t>stored XSS</a:t>
            </a:r>
            <a:r>
              <a:rPr lang="en-US" sz="2400" noProof="1"/>
              <a:t>, via for example, the following payloads inserted into the review </a:t>
            </a:r>
            <a:r>
              <a:rPr lang="en-US" sz="2400" b="1" noProof="1"/>
              <a:t>body</a:t>
            </a:r>
            <a:r>
              <a:rPr lang="en-US" sz="2400" noProof="1"/>
              <a:t>:</a:t>
            </a:r>
          </a:p>
        </p:txBody>
      </p:sp>
      <p:pic>
        <p:nvPicPr>
          <p:cNvPr id="9" name="Picture 8">
            <a:extLst>
              <a:ext uri="{FF2B5EF4-FFF2-40B4-BE49-F238E27FC236}">
                <a16:creationId xmlns:a16="http://schemas.microsoft.com/office/drawing/2014/main" id="{F7DF2F21-19AE-4890-BC5D-35FD0DD01FDC}"/>
              </a:ext>
            </a:extLst>
          </p:cNvPr>
          <p:cNvPicPr>
            <a:picLocks noChangeAspect="1"/>
          </p:cNvPicPr>
          <p:nvPr/>
        </p:nvPicPr>
        <p:blipFill rotWithShape="1">
          <a:blip r:embed="rId3"/>
          <a:srcRect r="31106" b="33284"/>
          <a:stretch/>
        </p:blipFill>
        <p:spPr>
          <a:xfrm>
            <a:off x="889000" y="2790631"/>
            <a:ext cx="9815386" cy="3444011"/>
          </a:xfrm>
          <a:prstGeom prst="rect">
            <a:avLst/>
          </a:prstGeom>
          <a:effectLst>
            <a:outerShdw blurRad="50800" dist="38100" algn="l" rotWithShape="0">
              <a:prstClr val="black">
                <a:alpha val="40000"/>
              </a:prstClr>
            </a:outerShdw>
          </a:effectLst>
        </p:spPr>
      </p:pic>
      <p:sp>
        <p:nvSpPr>
          <p:cNvPr id="12" name="Rectangle: Rounded Corners 11">
            <a:extLst>
              <a:ext uri="{FF2B5EF4-FFF2-40B4-BE49-F238E27FC236}">
                <a16:creationId xmlns:a16="http://schemas.microsoft.com/office/drawing/2014/main" id="{896817CE-98C9-5D9D-19CD-003778277A0B}"/>
              </a:ext>
            </a:extLst>
          </p:cNvPr>
          <p:cNvSpPr/>
          <p:nvPr/>
        </p:nvSpPr>
        <p:spPr>
          <a:xfrm>
            <a:off x="1109132" y="5664200"/>
            <a:ext cx="3462867" cy="381000"/>
          </a:xfrm>
          <a:prstGeom prst="roundRect">
            <a:avLst/>
          </a:prstGeom>
          <a:noFill/>
          <a:ln w="25400">
            <a:solidFill>
              <a:srgbClr val="C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5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08133" y="2571235"/>
            <a:ext cx="6265334" cy="1715531"/>
          </a:xfrm>
        </p:spPr>
        <p:txBody>
          <a:bodyPr/>
          <a:lstStyle/>
          <a:p>
            <a:r>
              <a:rPr lang="en-US" dirty="0"/>
              <a:t>📅A little bit of context…</a:t>
            </a:r>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vulnerability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audit report indicates that the </a:t>
            </a:r>
            <a:r>
              <a:rPr lang="en-US" sz="2400" b="1" noProof="1"/>
              <a:t>review features </a:t>
            </a:r>
            <a:r>
              <a:rPr lang="en-US" sz="2400" noProof="1"/>
              <a:t>is prone to a </a:t>
            </a:r>
            <a:r>
              <a:rPr lang="en-US" sz="2400" noProof="1">
                <a:hlinkClick r:id="rId2"/>
              </a:rPr>
              <a:t>stored XSS</a:t>
            </a:r>
            <a:r>
              <a:rPr lang="en-US" sz="2400" noProof="1"/>
              <a:t>, via for example, the following payloads inserted into the review </a:t>
            </a:r>
            <a:r>
              <a:rPr lang="en-US" sz="2400" b="1" noProof="1"/>
              <a:t>body</a:t>
            </a:r>
            <a:r>
              <a:rPr lang="en-US" sz="2400" noProof="1"/>
              <a:t>:</a:t>
            </a:r>
          </a:p>
        </p:txBody>
      </p:sp>
      <p:pic>
        <p:nvPicPr>
          <p:cNvPr id="11" name="Picture 10">
            <a:extLst>
              <a:ext uri="{FF2B5EF4-FFF2-40B4-BE49-F238E27FC236}">
                <a16:creationId xmlns:a16="http://schemas.microsoft.com/office/drawing/2014/main" id="{C361B705-316C-BD02-0A24-CD292D8621BB}"/>
              </a:ext>
            </a:extLst>
          </p:cNvPr>
          <p:cNvPicPr>
            <a:picLocks noChangeAspect="1"/>
          </p:cNvPicPr>
          <p:nvPr/>
        </p:nvPicPr>
        <p:blipFill>
          <a:blip r:embed="rId3"/>
          <a:stretch>
            <a:fillRect/>
          </a:stretch>
        </p:blipFill>
        <p:spPr>
          <a:xfrm>
            <a:off x="1073968" y="2713732"/>
            <a:ext cx="10428339" cy="3737867"/>
          </a:xfrm>
          <a:prstGeom prst="rect">
            <a:avLst/>
          </a:prstGeom>
          <a:effectLst>
            <a:outerShdw blurRad="50800" dist="38100" algn="l" rotWithShape="0">
              <a:prstClr val="black">
                <a:alpha val="40000"/>
              </a:prstClr>
            </a:outerShdw>
          </a:effectLst>
        </p:spPr>
      </p:pic>
      <p:sp>
        <p:nvSpPr>
          <p:cNvPr id="13" name="Rectangle: Rounded Corners 12">
            <a:extLst>
              <a:ext uri="{FF2B5EF4-FFF2-40B4-BE49-F238E27FC236}">
                <a16:creationId xmlns:a16="http://schemas.microsoft.com/office/drawing/2014/main" id="{BBB73615-96FF-AACF-52A8-2F91D6364B7B}"/>
              </a:ext>
            </a:extLst>
          </p:cNvPr>
          <p:cNvSpPr/>
          <p:nvPr/>
        </p:nvSpPr>
        <p:spPr>
          <a:xfrm>
            <a:off x="1388533" y="5755780"/>
            <a:ext cx="7061199" cy="400249"/>
          </a:xfrm>
          <a:prstGeom prst="roundRect">
            <a:avLst/>
          </a:prstGeom>
          <a:noFill/>
          <a:ln w="25400">
            <a:solidFill>
              <a:srgbClr val="C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35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592F3DF-FD66-A71D-8B90-44993594BC8E}"/>
              </a:ext>
            </a:extLst>
          </p:cNvPr>
          <p:cNvGraphicFramePr/>
          <p:nvPr>
            <p:extLst>
              <p:ext uri="{D42A27DB-BD31-4B8C-83A1-F6EECF244321}">
                <p14:modId xmlns:p14="http://schemas.microsoft.com/office/powerpoint/2010/main" val="4285476841"/>
              </p:ext>
            </p:extLst>
          </p:nvPr>
        </p:nvGraphicFramePr>
        <p:xfrm>
          <a:off x="596900" y="927496"/>
          <a:ext cx="10998200" cy="6460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constraints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260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portal have the following constraints in terms of resources:</a:t>
            </a:r>
          </a:p>
        </p:txBody>
      </p:sp>
    </p:spTree>
    <p:extLst>
      <p:ext uri="{BB962C8B-B14F-4D97-AF65-F5344CB8AC3E}">
        <p14:creationId xmlns:p14="http://schemas.microsoft.com/office/powerpoint/2010/main" val="62467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🎯Use a CSP policy </a:t>
            </a:r>
            <a:r>
              <a:rPr lang="en-US" sz="2400" b="1" noProof="1"/>
              <a:t>in blocking mode </a:t>
            </a:r>
            <a:r>
              <a:rPr lang="en-US" sz="2400" noProof="1"/>
              <a:t>to prevent exploitation of the vulnerability.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👨‍💻Create a CSP with the following properties:</a:t>
            </a:r>
          </a:p>
          <a:p>
            <a:pPr marL="800100" lvl="1" indent="-342900">
              <a:buFont typeface="Wingdings" panose="05000000000000000000" pitchFamily="2" charset="2"/>
              <a:buChar char="ü"/>
            </a:pPr>
            <a:r>
              <a:rPr lang="en-US" sz="2400" noProof="1"/>
              <a:t>Allow sources from the current domain + protocol + port.</a:t>
            </a:r>
          </a:p>
          <a:p>
            <a:pPr marL="800100" lvl="1" indent="-342900">
              <a:buFont typeface="Wingdings" panose="05000000000000000000" pitchFamily="2" charset="2"/>
              <a:buChar char="ü"/>
            </a:pPr>
            <a:r>
              <a:rPr lang="en-US" sz="2400" noProof="1"/>
              <a:t>Allow sources for the constraints in the app explained previously.</a:t>
            </a:r>
          </a:p>
          <a:p>
            <a:pPr marL="800100" lvl="1" indent="-342900">
              <a:buFont typeface="Wingdings" panose="05000000000000000000" pitchFamily="2" charset="2"/>
              <a:buChar char="ü"/>
            </a:pPr>
            <a:endParaRPr lang="en-US" sz="2400" noProof="1"/>
          </a:p>
          <a:p>
            <a:pPr lvl="1"/>
            <a:endParaRPr lang="en-US" sz="2400" noProof="1"/>
          </a:p>
        </p:txBody>
      </p:sp>
      <p:sp>
        <p:nvSpPr>
          <p:cNvPr id="4" name="TextBox 3">
            <a:extLst>
              <a:ext uri="{FF2B5EF4-FFF2-40B4-BE49-F238E27FC236}">
                <a16:creationId xmlns:a16="http://schemas.microsoft.com/office/drawing/2014/main" id="{BD54F319-B3A1-7790-56DC-C37D4E021160}"/>
              </a:ext>
            </a:extLst>
          </p:cNvPr>
          <p:cNvSpPr txBox="1"/>
          <p:nvPr/>
        </p:nvSpPr>
        <p:spPr>
          <a:xfrm>
            <a:off x="62910" y="4268787"/>
            <a:ext cx="11906545" cy="2246769"/>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script-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endParaRPr lang="en-US" sz="20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785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🤗Job done: The malicious code is executed but the loading of the script is correctly blocked by the CSP policy! Yeah! The XSS is patched in one round !!!!</a:t>
            </a:r>
          </a:p>
          <a:p>
            <a:pPr lvl="1"/>
            <a:endParaRPr lang="en-US" sz="2400" noProof="1"/>
          </a:p>
        </p:txBody>
      </p:sp>
      <p:pic>
        <p:nvPicPr>
          <p:cNvPr id="6" name="Picture 5" descr="A screenshot of a computer&#10;&#10;Description automatically generated">
            <a:extLst>
              <a:ext uri="{FF2B5EF4-FFF2-40B4-BE49-F238E27FC236}">
                <a16:creationId xmlns:a16="http://schemas.microsoft.com/office/drawing/2014/main" id="{3FF2E638-DA8F-7A70-0698-177678862118}"/>
              </a:ext>
            </a:extLst>
          </p:cNvPr>
          <p:cNvPicPr>
            <a:picLocks noChangeAspect="1"/>
          </p:cNvPicPr>
          <p:nvPr/>
        </p:nvPicPr>
        <p:blipFill>
          <a:blip r:embed="rId2"/>
          <a:stretch>
            <a:fillRect/>
          </a:stretch>
        </p:blipFill>
        <p:spPr>
          <a:xfrm>
            <a:off x="1142854" y="2596345"/>
            <a:ext cx="10067012" cy="409623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08436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 colleague say: “We blocked the loading of a remote script but </a:t>
            </a:r>
            <a:r>
              <a:rPr lang="en-US" sz="2400" b="1" noProof="1"/>
              <a:t>what about an attack fully embedded in the onerror event handlers?</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📜He proposes to test following payload:</a:t>
            </a:r>
          </a:p>
          <a:p>
            <a:endParaRPr lang="en-US" sz="2400" noProof="1"/>
          </a:p>
        </p:txBody>
      </p:sp>
      <p:pic>
        <p:nvPicPr>
          <p:cNvPr id="4" name="Picture 3">
            <a:extLst>
              <a:ext uri="{FF2B5EF4-FFF2-40B4-BE49-F238E27FC236}">
                <a16:creationId xmlns:a16="http://schemas.microsoft.com/office/drawing/2014/main" id="{0AC0E35B-B480-0540-F30C-FEB09067B013}"/>
              </a:ext>
            </a:extLst>
          </p:cNvPr>
          <p:cNvPicPr>
            <a:picLocks noChangeAspect="1"/>
          </p:cNvPicPr>
          <p:nvPr/>
        </p:nvPicPr>
        <p:blipFill>
          <a:blip r:embed="rId3"/>
          <a:stretch>
            <a:fillRect/>
          </a:stretch>
        </p:blipFill>
        <p:spPr>
          <a:xfrm>
            <a:off x="283205" y="4048601"/>
            <a:ext cx="11625590" cy="72659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29898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is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a:blip r:embed="rId2"/>
          <a:stretch>
            <a:fillRect/>
          </a:stretch>
        </p:blipFill>
        <p:spPr>
          <a:xfrm>
            <a:off x="2971800" y="2175933"/>
            <a:ext cx="6106976" cy="441807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89249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is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rotWithShape="1">
          <a:blip r:embed="rId2"/>
          <a:srcRect r="24164" b="76045"/>
          <a:stretch/>
        </p:blipFill>
        <p:spPr>
          <a:xfrm>
            <a:off x="829733" y="2709335"/>
            <a:ext cx="10299925" cy="235373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4136861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is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rotWithShape="1">
          <a:blip r:embed="rId2"/>
          <a:srcRect t="44077" b="15017"/>
          <a:stretch/>
        </p:blipFill>
        <p:spPr>
          <a:xfrm>
            <a:off x="313265" y="2560771"/>
            <a:ext cx="11386929" cy="336973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362211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say: “The attacker can execute action on behalf of the current user but, at least, </a:t>
            </a:r>
            <a:r>
              <a:rPr lang="en-US" sz="2400" b="1" noProof="1"/>
              <a:t>he cannot send data to a domain under its control!</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🤔Same colleague say “</a:t>
            </a:r>
            <a:r>
              <a:rPr lang="en-US" sz="2400" b="1" noProof="1"/>
              <a:t>Are we sure about such statement?</a:t>
            </a:r>
            <a:r>
              <a:rPr lang="en-US" sz="2400" noProof="1"/>
              <a:t>” and proposes to test the following payload:</a:t>
            </a:r>
          </a:p>
          <a:p>
            <a:endParaRPr lang="en-US" sz="2400" noProof="1"/>
          </a:p>
        </p:txBody>
      </p:sp>
      <p:pic>
        <p:nvPicPr>
          <p:cNvPr id="5" name="Picture 4">
            <a:extLst>
              <a:ext uri="{FF2B5EF4-FFF2-40B4-BE49-F238E27FC236}">
                <a16:creationId xmlns:a16="http://schemas.microsoft.com/office/drawing/2014/main" id="{F95A9F27-3555-E369-4A8C-181FCB7A08C1}"/>
              </a:ext>
            </a:extLst>
          </p:cNvPr>
          <p:cNvPicPr>
            <a:picLocks noChangeAspect="1"/>
          </p:cNvPicPr>
          <p:nvPr/>
        </p:nvPicPr>
        <p:blipFill>
          <a:blip r:embed="rId3"/>
          <a:stretch>
            <a:fillRect/>
          </a:stretch>
        </p:blipFill>
        <p:spPr>
          <a:xfrm>
            <a:off x="205310" y="4130076"/>
            <a:ext cx="11781379" cy="1539203"/>
          </a:xfrm>
          <a:prstGeom prst="rect">
            <a:avLst/>
          </a:prstGeom>
        </p:spPr>
      </p:pic>
    </p:spTree>
    <p:extLst>
      <p:ext uri="{BB962C8B-B14F-4D97-AF65-F5344CB8AC3E}">
        <p14:creationId xmlns:p14="http://schemas.microsoft.com/office/powerpoint/2010/main" val="3499916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👓Better overview of the JavaScript code injected:</a:t>
            </a:r>
          </a:p>
          <a:p>
            <a:pPr marL="285750" indent="-285750">
              <a:buFont typeface="Arial" panose="020B0604020202020204" pitchFamily="34" charset="0"/>
              <a:buChar char="•"/>
            </a:pPr>
            <a:endParaRPr lang="en-US" sz="2400" noProof="1"/>
          </a:p>
          <a:p>
            <a:endParaRPr lang="en-US" sz="2400" noProof="1"/>
          </a:p>
        </p:txBody>
      </p:sp>
      <p:pic>
        <p:nvPicPr>
          <p:cNvPr id="8" name="Picture 7">
            <a:extLst>
              <a:ext uri="{FF2B5EF4-FFF2-40B4-BE49-F238E27FC236}">
                <a16:creationId xmlns:a16="http://schemas.microsoft.com/office/drawing/2014/main" id="{F3C1964C-52B7-3DA7-15D4-61DCDA5BD154}"/>
              </a:ext>
            </a:extLst>
          </p:cNvPr>
          <p:cNvPicPr>
            <a:picLocks noChangeAspect="1"/>
          </p:cNvPicPr>
          <p:nvPr/>
        </p:nvPicPr>
        <p:blipFill>
          <a:blip r:embed="rId3"/>
          <a:stretch>
            <a:fillRect/>
          </a:stretch>
        </p:blipFill>
        <p:spPr>
          <a:xfrm>
            <a:off x="2394114" y="2178842"/>
            <a:ext cx="7403772" cy="4518050"/>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356102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a:t>📅Context</a:t>
            </a:r>
            <a:endParaRPr lang="en-US" dirty="0"/>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work, as a Technical Leader, for a company selling online product and it’s Friday. Your team is in charge of the online sales portal.</a:t>
            </a:r>
          </a:p>
          <a:p>
            <a:endParaRPr lang="en-US" sz="2400" noProof="1"/>
          </a:p>
        </p:txBody>
      </p:sp>
      <p:pic>
        <p:nvPicPr>
          <p:cNvPr id="4" name="Picture 3">
            <a:extLst>
              <a:ext uri="{FF2B5EF4-FFF2-40B4-BE49-F238E27FC236}">
                <a16:creationId xmlns:a16="http://schemas.microsoft.com/office/drawing/2014/main" id="{94ED591F-78F4-87CE-4590-B96A2DDEABAC}"/>
              </a:ext>
            </a:extLst>
          </p:cNvPr>
          <p:cNvPicPr>
            <a:picLocks noChangeAspect="1"/>
          </p:cNvPicPr>
          <p:nvPr/>
        </p:nvPicPr>
        <p:blipFill>
          <a:blip r:embed="rId2"/>
          <a:stretch>
            <a:fillRect/>
          </a:stretch>
        </p:blipFill>
        <p:spPr>
          <a:xfrm>
            <a:off x="972537" y="2584893"/>
            <a:ext cx="10246926" cy="413658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2117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is successfully executed!</a:t>
            </a:r>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D22B9EA2-ED7E-ED42-C345-913B9CAEF4D1}"/>
              </a:ext>
            </a:extLst>
          </p:cNvPr>
          <p:cNvPicPr>
            <a:picLocks noChangeAspect="1"/>
          </p:cNvPicPr>
          <p:nvPr/>
        </p:nvPicPr>
        <p:blipFill rotWithShape="1">
          <a:blip r:embed="rId2"/>
          <a:srcRect t="42209" b="23984"/>
          <a:stretch/>
        </p:blipFill>
        <p:spPr>
          <a:xfrm>
            <a:off x="461213" y="2770187"/>
            <a:ext cx="11269574" cy="2894014"/>
          </a:xfrm>
          <a:prstGeom prst="rect">
            <a:avLst/>
          </a:prstGeom>
          <a:effectLst>
            <a:outerShdw blurRad="50800" dist="38100" algn="l" rotWithShape="0">
              <a:prstClr val="black">
                <a:alpha val="40000"/>
              </a:prstClr>
            </a:outerShdw>
          </a:effectLst>
        </p:spPr>
      </p:pic>
      <p:sp>
        <p:nvSpPr>
          <p:cNvPr id="9" name="Rectangle 8">
            <a:extLst>
              <a:ext uri="{FF2B5EF4-FFF2-40B4-BE49-F238E27FC236}">
                <a16:creationId xmlns:a16="http://schemas.microsoft.com/office/drawing/2014/main" id="{A7BB6824-A6A3-1C04-2D5E-765E50AAAE32}"/>
              </a:ext>
            </a:extLst>
          </p:cNvPr>
          <p:cNvSpPr/>
          <p:nvPr/>
        </p:nvSpPr>
        <p:spPr>
          <a:xfrm>
            <a:off x="499533" y="3793067"/>
            <a:ext cx="592667" cy="381000"/>
          </a:xfrm>
          <a:prstGeom prst="rect">
            <a:avLst/>
          </a:prstGeom>
          <a:noFill/>
          <a:ln w="25400">
            <a:solidFill>
              <a:srgbClr val="FFC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1EB194-00D5-D0AB-80C8-425CE202D48B}"/>
              </a:ext>
            </a:extLst>
          </p:cNvPr>
          <p:cNvSpPr/>
          <p:nvPr/>
        </p:nvSpPr>
        <p:spPr>
          <a:xfrm>
            <a:off x="521690" y="4650092"/>
            <a:ext cx="1258472" cy="291559"/>
          </a:xfrm>
          <a:prstGeom prst="rect">
            <a:avLst/>
          </a:prstGeom>
          <a:noFill/>
          <a:ln w="25400">
            <a:solidFill>
              <a:srgbClr val="FFC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71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is successfully executed!</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r>
              <a:rPr lang="en-US" sz="2000" noProof="1">
                <a:latin typeface="Consolas" panose="020B0609020204030204" pitchFamily="49" charset="0"/>
              </a:rPr>
              <a:t>$ </a:t>
            </a:r>
            <a:r>
              <a:rPr lang="en-US" sz="2000" noProof="1">
                <a:solidFill>
                  <a:srgbClr val="0070C0"/>
                </a:solidFill>
                <a:latin typeface="Consolas" panose="020B0609020204030204" pitchFamily="49" charset="0"/>
              </a:rPr>
              <a:t>echo</a:t>
            </a:r>
            <a:r>
              <a:rPr lang="en-US" sz="2000" noProof="1">
                <a:latin typeface="Consolas" panose="020B0609020204030204" pitchFamily="49" charset="0"/>
              </a:rPr>
              <a:t> UEhQU0VTU0lEPWJncDFrdjNoMTMyNWo5NmFxamZlMjEza2dr | </a:t>
            </a:r>
            <a:r>
              <a:rPr lang="en-US" sz="2000" noProof="1">
                <a:solidFill>
                  <a:srgbClr val="0070C0"/>
                </a:solidFill>
                <a:latin typeface="Consolas" panose="020B0609020204030204" pitchFamily="49" charset="0"/>
              </a:rPr>
              <a:t>base64</a:t>
            </a:r>
            <a:r>
              <a:rPr lang="en-US" sz="2000" noProof="1">
                <a:latin typeface="Consolas" panose="020B0609020204030204" pitchFamily="49" charset="0"/>
              </a:rPr>
              <a:t> -d</a:t>
            </a:r>
          </a:p>
          <a:p>
            <a:r>
              <a:rPr lang="en-US" sz="2000" noProof="1">
                <a:latin typeface="Consolas" panose="020B0609020204030204" pitchFamily="49" charset="0"/>
              </a:rPr>
              <a:t>PHPSESSID=bgp1kv3h1325j96aqjfe213kgk</a:t>
            </a:r>
          </a:p>
          <a:p>
            <a:pPr lvl="1"/>
            <a:endParaRPr lang="en-US" sz="2400" noProof="1"/>
          </a:p>
        </p:txBody>
      </p:sp>
      <p:pic>
        <p:nvPicPr>
          <p:cNvPr id="8" name="Picture 7" descr="A screenshot of a computer&#10;&#10;Description automatically generated">
            <a:extLst>
              <a:ext uri="{FF2B5EF4-FFF2-40B4-BE49-F238E27FC236}">
                <a16:creationId xmlns:a16="http://schemas.microsoft.com/office/drawing/2014/main" id="{D5EB620B-986A-5B7F-06DB-2EEE1D5B3131}"/>
              </a:ext>
            </a:extLst>
          </p:cNvPr>
          <p:cNvPicPr>
            <a:picLocks noChangeAspect="1"/>
          </p:cNvPicPr>
          <p:nvPr/>
        </p:nvPicPr>
        <p:blipFill>
          <a:blip r:embed="rId2"/>
          <a:stretch>
            <a:fillRect/>
          </a:stretch>
        </p:blipFill>
        <p:spPr>
          <a:xfrm>
            <a:off x="1365309" y="2190220"/>
            <a:ext cx="8982741" cy="2477559"/>
          </a:xfrm>
          <a:prstGeom prst="rect">
            <a:avLst/>
          </a:prstGeom>
          <a:effectLst>
            <a:outerShdw blurRad="50800" dist="38100" algn="l" rotWithShape="0">
              <a:prstClr val="black">
                <a:alpha val="40000"/>
              </a:prstClr>
            </a:outerShdw>
          </a:effectLst>
        </p:spPr>
      </p:pic>
      <p:sp>
        <p:nvSpPr>
          <p:cNvPr id="3" name="Rectangle 2">
            <a:extLst>
              <a:ext uri="{FF2B5EF4-FFF2-40B4-BE49-F238E27FC236}">
                <a16:creationId xmlns:a16="http://schemas.microsoft.com/office/drawing/2014/main" id="{31D4E363-518C-65EB-6B36-E9D56BA895EF}"/>
              </a:ext>
            </a:extLst>
          </p:cNvPr>
          <p:cNvSpPr/>
          <p:nvPr/>
        </p:nvSpPr>
        <p:spPr>
          <a:xfrm>
            <a:off x="5156199" y="3547534"/>
            <a:ext cx="4758268" cy="381000"/>
          </a:xfrm>
          <a:prstGeom prst="rect">
            <a:avLst/>
          </a:prstGeom>
          <a:noFill/>
          <a:ln w="25400">
            <a:solidFill>
              <a:srgbClr val="FFC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57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👨‍🎓Time has come for you to learn another point about the different directives of a CSP: </a:t>
            </a:r>
            <a:r>
              <a:rPr lang="en-US" sz="2400" b="1" noProof="1">
                <a:solidFill>
                  <a:srgbClr val="FF0000"/>
                </a:solidFill>
              </a:rPr>
              <a:t>Not all directives fallback to the default-src directive!</a:t>
            </a: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r>
              <a:rPr lang="en-US" sz="2400" noProof="1"/>
              <a:t>📖The </a:t>
            </a:r>
            <a:r>
              <a:rPr lang="en-US" sz="2400" b="1" noProof="1">
                <a:solidFill>
                  <a:schemeClr val="accent6"/>
                </a:solidFill>
              </a:rPr>
              <a:t>form-action</a:t>
            </a:r>
            <a:r>
              <a:rPr lang="en-US" sz="2400" noProof="1"/>
              <a:t> directive, that specifies locations that can be used for &lt;form&gt; submissions, </a:t>
            </a:r>
            <a:r>
              <a:rPr lang="en-US" sz="2400" noProof="1">
                <a:hlinkClick r:id="rId2"/>
              </a:rPr>
              <a:t>does not fallback </a:t>
            </a:r>
            <a:r>
              <a:rPr lang="en-US" sz="2400" noProof="1"/>
              <a:t>to the </a:t>
            </a:r>
            <a:r>
              <a:rPr lang="en-US" sz="2400" b="1" noProof="1">
                <a:solidFill>
                  <a:schemeClr val="accent6"/>
                </a:solidFill>
              </a:rPr>
              <a:t>default-src</a:t>
            </a:r>
            <a:r>
              <a:rPr lang="en-US" sz="2400" noProof="1"/>
              <a:t> directive when it is not defined in a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6" name="Picture 5">
            <a:extLst>
              <a:ext uri="{FF2B5EF4-FFF2-40B4-BE49-F238E27FC236}">
                <a16:creationId xmlns:a16="http://schemas.microsoft.com/office/drawing/2014/main" id="{E87DCB1E-9D8B-3ED0-56EC-6503913CCFB6}"/>
              </a:ext>
            </a:extLst>
          </p:cNvPr>
          <p:cNvPicPr>
            <a:picLocks noChangeAspect="1"/>
          </p:cNvPicPr>
          <p:nvPr/>
        </p:nvPicPr>
        <p:blipFill>
          <a:blip r:embed="rId3"/>
          <a:stretch>
            <a:fillRect/>
          </a:stretch>
        </p:blipFill>
        <p:spPr>
          <a:xfrm>
            <a:off x="2286000" y="4073604"/>
            <a:ext cx="8738816" cy="241945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18292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👨‍💻For this tentative, the CSP created previously is used and the </a:t>
            </a:r>
            <a:r>
              <a:rPr lang="en-US" sz="2400" b="1" noProof="1">
                <a:solidFill>
                  <a:schemeClr val="accent6"/>
                </a:solidFill>
              </a:rPr>
              <a:t>form-action</a:t>
            </a:r>
            <a:r>
              <a:rPr lang="en-US" sz="2400" noProof="1"/>
              <a:t> directive is added:</a:t>
            </a:r>
            <a:endParaRPr lang="en-US" sz="2400" b="1" noProof="1">
              <a:solidFill>
                <a:srgbClr val="FF0000"/>
              </a:solidFill>
            </a:endParaRP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89061AC9-6650-8D4F-B6C5-D8BA4F45B85B}"/>
              </a:ext>
            </a:extLst>
          </p:cNvPr>
          <p:cNvSpPr txBox="1"/>
          <p:nvPr/>
        </p:nvSpPr>
        <p:spPr>
          <a:xfrm>
            <a:off x="62910" y="2623880"/>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script-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form-action</a:t>
            </a:r>
            <a:r>
              <a:rPr lang="en-US" sz="2000" b="1" dirty="0">
                <a:solidFill>
                  <a:srgbClr val="7030A0"/>
                </a:solidFill>
                <a:latin typeface="Consolas" panose="020B0609020204030204" pitchFamily="49" charset="0"/>
              </a:rPr>
              <a:t> 'self'</a:t>
            </a:r>
          </a:p>
        </p:txBody>
      </p:sp>
      <p:sp>
        <p:nvSpPr>
          <p:cNvPr id="4" name="Rectangle: Rounded Corners 3">
            <a:extLst>
              <a:ext uri="{FF2B5EF4-FFF2-40B4-BE49-F238E27FC236}">
                <a16:creationId xmlns:a16="http://schemas.microsoft.com/office/drawing/2014/main" id="{E004E72C-2BAE-E53D-D238-DF0D3277F87A}"/>
              </a:ext>
            </a:extLst>
          </p:cNvPr>
          <p:cNvSpPr/>
          <p:nvPr/>
        </p:nvSpPr>
        <p:spPr>
          <a:xfrm>
            <a:off x="127000" y="4783667"/>
            <a:ext cx="2633133" cy="394758"/>
          </a:xfrm>
          <a:prstGeom prst="round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97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🤗New test confirms that, blocking sending out data, is effective:</a:t>
            </a:r>
            <a:endParaRPr lang="en-US" sz="2400" b="1"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86EE7CC6-8EA4-C9B6-8477-2ECC8E41553A}"/>
              </a:ext>
            </a:extLst>
          </p:cNvPr>
          <p:cNvPicPr>
            <a:picLocks noChangeAspect="1"/>
          </p:cNvPicPr>
          <p:nvPr/>
        </p:nvPicPr>
        <p:blipFill>
          <a:blip r:embed="rId2"/>
          <a:stretch>
            <a:fillRect/>
          </a:stretch>
        </p:blipFill>
        <p:spPr>
          <a:xfrm>
            <a:off x="2146006" y="2273563"/>
            <a:ext cx="8645184" cy="433890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27802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😨However, it is still possible to execute embedded Javascript payload to perform action on behalf of the current user.</a:t>
            </a: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r>
              <a:rPr lang="en-US" sz="2400" noProof="1"/>
              <a:t>🤔Idea is to to block the execution of any injected JavaScript code, by removing the </a:t>
            </a:r>
            <a:r>
              <a:rPr lang="en-US" sz="2400" b="1" noProof="1">
                <a:solidFill>
                  <a:srgbClr val="7030A0"/>
                </a:solidFill>
              </a:rPr>
              <a:t>unsafe-inline</a:t>
            </a:r>
            <a:r>
              <a:rPr lang="en-US" sz="2400" noProof="1"/>
              <a:t> instruction, from the </a:t>
            </a:r>
            <a:r>
              <a:rPr lang="en-US" sz="2400" b="1" noProof="1">
                <a:solidFill>
                  <a:schemeClr val="accent6"/>
                </a:solidFill>
              </a:rPr>
              <a:t>script-src</a:t>
            </a:r>
            <a:r>
              <a:rPr lang="en-US" sz="2400" noProof="1"/>
              <a:t> directive: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3D611CA9-9352-51D4-82FF-F26AC2F95406}"/>
              </a:ext>
            </a:extLst>
          </p:cNvPr>
          <p:cNvSpPr txBox="1"/>
          <p:nvPr/>
        </p:nvSpPr>
        <p:spPr>
          <a:xfrm>
            <a:off x="62910" y="4029347"/>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script-</a:t>
            </a:r>
            <a:r>
              <a:rPr lang="en-US" sz="2000" b="1" dirty="0" err="1">
                <a:solidFill>
                  <a:schemeClr val="accent6"/>
                </a:solidFill>
                <a:latin typeface="Consolas" panose="020B0609020204030204" pitchFamily="49" charset="0"/>
              </a:rPr>
              <a:t>src</a:t>
            </a:r>
            <a:r>
              <a:rPr lang="en-US" sz="2000" b="1" dirty="0">
                <a:latin typeface="Consolas" panose="020B0609020204030204" pitchFamily="49" charset="0"/>
              </a:rPr>
              <a:t> </a:t>
            </a:r>
            <a:r>
              <a:rPr lang="en-US" sz="2000" b="1" dirty="0">
                <a:solidFill>
                  <a:srgbClr val="7030A0"/>
                </a:solidFill>
                <a:latin typeface="Consolas" panose="020B0609020204030204" pitchFamily="49" charset="0"/>
              </a:rPr>
              <a:t>'self' </a:t>
            </a:r>
            <a:r>
              <a:rPr lang="en-US" sz="2000" b="1" strike="sngStrike" dirty="0">
                <a:solidFill>
                  <a:srgbClr val="FF0000"/>
                </a:solidFill>
                <a:latin typeface="Consolas" panose="020B0609020204030204" pitchFamily="49" charset="0"/>
              </a:rPr>
              <a:t>'unsafe-inline'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form-action</a:t>
            </a:r>
            <a:r>
              <a:rPr lang="en-US" sz="2000" dirty="0">
                <a:solidFill>
                  <a:srgbClr val="7030A0"/>
                </a:solidFill>
                <a:latin typeface="Consolas" panose="020B0609020204030204" pitchFamily="49" charset="0"/>
              </a:rPr>
              <a:t> 'self'</a:t>
            </a:r>
          </a:p>
        </p:txBody>
      </p:sp>
      <p:sp>
        <p:nvSpPr>
          <p:cNvPr id="4" name="Rectangle: Rounded Corners 3">
            <a:extLst>
              <a:ext uri="{FF2B5EF4-FFF2-40B4-BE49-F238E27FC236}">
                <a16:creationId xmlns:a16="http://schemas.microsoft.com/office/drawing/2014/main" id="{AB083D01-2D20-74EB-5E28-C7038A2503BE}"/>
              </a:ext>
            </a:extLst>
          </p:cNvPr>
          <p:cNvSpPr/>
          <p:nvPr/>
        </p:nvSpPr>
        <p:spPr>
          <a:xfrm>
            <a:off x="62910" y="4698999"/>
            <a:ext cx="4890090" cy="279401"/>
          </a:xfrm>
          <a:prstGeom prst="round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35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 – How to broke an app tutorial!</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😱However, this breaks the review feature:</a:t>
            </a:r>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8" name="Picture 7">
            <a:extLst>
              <a:ext uri="{FF2B5EF4-FFF2-40B4-BE49-F238E27FC236}">
                <a16:creationId xmlns:a16="http://schemas.microsoft.com/office/drawing/2014/main" id="{E4F2BBF9-1C52-B76F-5BAC-6051A180371E}"/>
              </a:ext>
            </a:extLst>
          </p:cNvPr>
          <p:cNvPicPr>
            <a:picLocks noChangeAspect="1"/>
          </p:cNvPicPr>
          <p:nvPr/>
        </p:nvPicPr>
        <p:blipFill>
          <a:blip r:embed="rId2"/>
          <a:stretch>
            <a:fillRect/>
          </a:stretch>
        </p:blipFill>
        <p:spPr>
          <a:xfrm>
            <a:off x="866045" y="2253590"/>
            <a:ext cx="10459910" cy="1876687"/>
          </a:xfrm>
          <a:prstGeom prst="rect">
            <a:avLst/>
          </a:prstGeom>
          <a:effectLst>
            <a:outerShdw blurRad="50800" dist="38100" algn="l" rotWithShape="0">
              <a:prstClr val="black">
                <a:alpha val="40000"/>
              </a:prstClr>
            </a:outerShdw>
          </a:effectLst>
        </p:spPr>
      </p:pic>
      <p:pic>
        <p:nvPicPr>
          <p:cNvPr id="10" name="Picture 9" descr="A screenshot of a computer program&#10;&#10;Description automatically generated">
            <a:extLst>
              <a:ext uri="{FF2B5EF4-FFF2-40B4-BE49-F238E27FC236}">
                <a16:creationId xmlns:a16="http://schemas.microsoft.com/office/drawing/2014/main" id="{B3B045EE-8BCB-4CD1-18A0-04ACFEDC7A35}"/>
              </a:ext>
            </a:extLst>
          </p:cNvPr>
          <p:cNvPicPr>
            <a:picLocks noChangeAspect="1"/>
          </p:cNvPicPr>
          <p:nvPr/>
        </p:nvPicPr>
        <p:blipFill>
          <a:blip r:embed="rId3"/>
          <a:stretch>
            <a:fillRect/>
          </a:stretch>
        </p:blipFill>
        <p:spPr>
          <a:xfrm>
            <a:off x="1535764" y="4627242"/>
            <a:ext cx="9183382" cy="173379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77653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Third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👨‍💻For this tentative, the CSP created previously is used and the directive </a:t>
            </a:r>
            <a:r>
              <a:rPr lang="en-US" sz="2400" b="1" noProof="1">
                <a:solidFill>
                  <a:schemeClr val="accent6"/>
                </a:solidFill>
              </a:rPr>
              <a:t>script-src-attr</a:t>
            </a:r>
            <a:r>
              <a:rPr lang="en-US" sz="2400" noProof="1"/>
              <a:t> is leveraged: This directive </a:t>
            </a:r>
            <a:r>
              <a:rPr lang="en-US" sz="2400" b="1" noProof="1"/>
              <a:t>specifies valid sources for JavaScript inline event handlers</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🤔Idea is to tune the allowed behavior on scripts: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3D611CA9-9352-51D4-82FF-F26AC2F95406}"/>
              </a:ext>
            </a:extLst>
          </p:cNvPr>
          <p:cNvSpPr txBox="1"/>
          <p:nvPr/>
        </p:nvSpPr>
        <p:spPr>
          <a:xfrm>
            <a:off x="62910" y="4181747"/>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script-</a:t>
            </a:r>
            <a:r>
              <a:rPr lang="en-US" sz="2000" b="1" dirty="0" err="1">
                <a:solidFill>
                  <a:schemeClr val="accent6"/>
                </a:solidFill>
                <a:latin typeface="Consolas" panose="020B0609020204030204" pitchFamily="49" charset="0"/>
              </a:rPr>
              <a:t>src</a:t>
            </a:r>
            <a:r>
              <a:rPr lang="en-US" sz="2000" b="1" dirty="0">
                <a:solidFill>
                  <a:schemeClr val="accent6"/>
                </a:solidFill>
                <a:latin typeface="Consolas" panose="020B0609020204030204" pitchFamily="49" charset="0"/>
              </a:rPr>
              <a:t> </a:t>
            </a:r>
            <a:r>
              <a:rPr lang="en-US" sz="2000" b="1" dirty="0">
                <a:solidFill>
                  <a:srgbClr val="7030A0"/>
                </a:solidFill>
                <a:latin typeface="Consolas" panose="020B0609020204030204" pitchFamily="49" charset="0"/>
              </a:rPr>
              <a:t>'self'</a:t>
            </a:r>
            <a:r>
              <a:rPr lang="en-US" sz="2000" b="1" dirty="0">
                <a:solidFill>
                  <a:schemeClr val="accent6"/>
                </a:solidFill>
                <a:latin typeface="Consolas" panose="020B0609020204030204" pitchFamily="49" charset="0"/>
              </a:rPr>
              <a:t>; script-</a:t>
            </a:r>
            <a:r>
              <a:rPr lang="en-US" sz="2000" b="1" dirty="0" err="1">
                <a:solidFill>
                  <a:schemeClr val="accent6"/>
                </a:solidFill>
                <a:latin typeface="Consolas" panose="020B0609020204030204" pitchFamily="49" charset="0"/>
              </a:rPr>
              <a:t>src</a:t>
            </a:r>
            <a:r>
              <a:rPr lang="en-US" sz="2000" b="1" dirty="0">
                <a:solidFill>
                  <a:schemeClr val="accent6"/>
                </a:solidFill>
                <a:latin typeface="Consolas" panose="020B0609020204030204" pitchFamily="49" charset="0"/>
              </a:rPr>
              <a:t>-</a:t>
            </a:r>
            <a:r>
              <a:rPr lang="en-US" sz="2000" b="1" dirty="0" err="1">
                <a:solidFill>
                  <a:schemeClr val="accent6"/>
                </a:solidFill>
                <a:latin typeface="Consolas" panose="020B0609020204030204" pitchFamily="49" charset="0"/>
              </a:rPr>
              <a:t>attr</a:t>
            </a:r>
            <a:r>
              <a:rPr lang="en-US" sz="2000" b="1" dirty="0">
                <a:solidFill>
                  <a:schemeClr val="accent6"/>
                </a:solidFill>
                <a:latin typeface="Consolas" panose="020B0609020204030204" pitchFamily="49" charset="0"/>
              </a:rPr>
              <a:t> </a:t>
            </a:r>
            <a:r>
              <a:rPr lang="en-US" sz="2000" b="1" dirty="0">
                <a:solidFill>
                  <a:srgbClr val="7030A0"/>
                </a:solidFill>
                <a:latin typeface="Consolas" panose="020B0609020204030204" pitchFamily="49" charset="0"/>
              </a:rPr>
              <a:t>'unsafe-inline'</a:t>
            </a:r>
            <a:r>
              <a:rPr lang="en-US" sz="2000" dirty="0">
                <a:latin typeface="Consolas" panose="020B0609020204030204" pitchFamily="49" charset="0"/>
              </a:rPr>
              <a:t>;</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form-action</a:t>
            </a:r>
            <a:r>
              <a:rPr lang="en-US" sz="2000" dirty="0">
                <a:solidFill>
                  <a:srgbClr val="7030A0"/>
                </a:solidFill>
                <a:latin typeface="Consolas" panose="020B0609020204030204" pitchFamily="49" charset="0"/>
              </a:rPr>
              <a:t> 'self'</a:t>
            </a:r>
          </a:p>
        </p:txBody>
      </p:sp>
      <p:sp>
        <p:nvSpPr>
          <p:cNvPr id="4" name="Rectangle: Rounded Corners 3">
            <a:extLst>
              <a:ext uri="{FF2B5EF4-FFF2-40B4-BE49-F238E27FC236}">
                <a16:creationId xmlns:a16="http://schemas.microsoft.com/office/drawing/2014/main" id="{3AE8B725-1354-7EBF-492D-DF621411B45B}"/>
              </a:ext>
            </a:extLst>
          </p:cNvPr>
          <p:cNvSpPr/>
          <p:nvPr/>
        </p:nvSpPr>
        <p:spPr>
          <a:xfrm>
            <a:off x="62909" y="4851399"/>
            <a:ext cx="7269223" cy="327026"/>
          </a:xfrm>
          <a:prstGeom prst="round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68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Third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😨Payloads used by the auditor are still successfully executed!</a:t>
            </a:r>
          </a:p>
          <a:p>
            <a:pPr marL="285750"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013694FA-BAB9-4EF9-CC4F-5F08C5664A6D}"/>
              </a:ext>
            </a:extLst>
          </p:cNvPr>
          <p:cNvPicPr>
            <a:picLocks noChangeAspect="1"/>
          </p:cNvPicPr>
          <p:nvPr/>
        </p:nvPicPr>
        <p:blipFill rotWithShape="1">
          <a:blip r:embed="rId2"/>
          <a:srcRect r="4198" b="4376"/>
          <a:stretch/>
        </p:blipFill>
        <p:spPr>
          <a:xfrm>
            <a:off x="2575932" y="2159001"/>
            <a:ext cx="7908944" cy="455337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57933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Third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🤯It is normal because the auditor is using a payload that is like the code of the app that you must keep functional: </a:t>
            </a:r>
            <a:r>
              <a:rPr lang="en-US" sz="2400" b="1" noProof="1"/>
              <a:t>An event handler is used to execute the malicious code</a:t>
            </a:r>
            <a:r>
              <a:rPr lang="en-US" sz="2400" noProof="1"/>
              <a:t> and not a direct </a:t>
            </a:r>
            <a:r>
              <a:rPr lang="en-US" sz="2400" b="1" noProof="1"/>
              <a:t>&lt;script&gt;&lt;/script&gt; </a:t>
            </a:r>
            <a:r>
              <a:rPr lang="en-US" sz="2400" noProof="1"/>
              <a:t>tag.</a:t>
            </a:r>
          </a:p>
          <a:p>
            <a:pPr marL="285750"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10" name="Picture 9">
            <a:extLst>
              <a:ext uri="{FF2B5EF4-FFF2-40B4-BE49-F238E27FC236}">
                <a16:creationId xmlns:a16="http://schemas.microsoft.com/office/drawing/2014/main" id="{409B41AC-B3EF-AAD0-484A-D04366B57A09}"/>
              </a:ext>
            </a:extLst>
          </p:cNvPr>
          <p:cNvPicPr>
            <a:picLocks noChangeAspect="1"/>
          </p:cNvPicPr>
          <p:nvPr/>
        </p:nvPicPr>
        <p:blipFill rotWithShape="1">
          <a:blip r:embed="rId2"/>
          <a:srcRect l="74651" t="7447"/>
          <a:stretch/>
        </p:blipFill>
        <p:spPr>
          <a:xfrm>
            <a:off x="392008" y="4327476"/>
            <a:ext cx="2549103" cy="1398613"/>
          </a:xfrm>
          <a:prstGeom prst="rect">
            <a:avLst/>
          </a:prstGeom>
          <a:effectLst>
            <a:outerShdw blurRad="50800" dist="38100" algn="l" rotWithShape="0">
              <a:prstClr val="black">
                <a:alpha val="40000"/>
              </a:prstClr>
            </a:outerShdw>
          </a:effectLst>
        </p:spPr>
      </p:pic>
      <p:pic>
        <p:nvPicPr>
          <p:cNvPr id="12" name="Picture 11">
            <a:extLst>
              <a:ext uri="{FF2B5EF4-FFF2-40B4-BE49-F238E27FC236}">
                <a16:creationId xmlns:a16="http://schemas.microsoft.com/office/drawing/2014/main" id="{83D9353F-EFD8-FFEF-52E8-8FD9C002ED26}"/>
              </a:ext>
            </a:extLst>
          </p:cNvPr>
          <p:cNvPicPr>
            <a:picLocks noChangeAspect="1"/>
          </p:cNvPicPr>
          <p:nvPr/>
        </p:nvPicPr>
        <p:blipFill>
          <a:blip r:embed="rId3"/>
          <a:stretch>
            <a:fillRect/>
          </a:stretch>
        </p:blipFill>
        <p:spPr>
          <a:xfrm>
            <a:off x="392008" y="2979473"/>
            <a:ext cx="7211431" cy="1124107"/>
          </a:xfrm>
          <a:prstGeom prst="rect">
            <a:avLst/>
          </a:prstGeom>
          <a:effectLst>
            <a:outerShdw blurRad="50800" dist="38100" algn="l" rotWithShape="0">
              <a:prstClr val="black">
                <a:alpha val="40000"/>
              </a:prstClr>
            </a:outerShdw>
          </a:effectLst>
        </p:spPr>
      </p:pic>
      <p:sp>
        <p:nvSpPr>
          <p:cNvPr id="13" name="Rectangle 12">
            <a:extLst>
              <a:ext uri="{FF2B5EF4-FFF2-40B4-BE49-F238E27FC236}">
                <a16:creationId xmlns:a16="http://schemas.microsoft.com/office/drawing/2014/main" id="{60FA153B-B318-8EA4-A1D7-A963FD816B64}"/>
              </a:ext>
            </a:extLst>
          </p:cNvPr>
          <p:cNvSpPr/>
          <p:nvPr/>
        </p:nvSpPr>
        <p:spPr>
          <a:xfrm>
            <a:off x="1024467" y="3355260"/>
            <a:ext cx="6383866" cy="235109"/>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F2A053E-47A3-EA50-FD3C-90967BB272A9}"/>
              </a:ext>
            </a:extLst>
          </p:cNvPr>
          <p:cNvSpPr/>
          <p:nvPr/>
        </p:nvSpPr>
        <p:spPr>
          <a:xfrm>
            <a:off x="392008" y="5453894"/>
            <a:ext cx="2549102" cy="235109"/>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A2368E1-B3D7-8544-2636-BC466EDC8FF1}"/>
              </a:ext>
            </a:extLst>
          </p:cNvPr>
          <p:cNvPicPr>
            <a:picLocks noChangeAspect="1"/>
          </p:cNvPicPr>
          <p:nvPr/>
        </p:nvPicPr>
        <p:blipFill>
          <a:blip r:embed="rId4"/>
          <a:stretch>
            <a:fillRect/>
          </a:stretch>
        </p:blipFill>
        <p:spPr>
          <a:xfrm>
            <a:off x="392008" y="6016103"/>
            <a:ext cx="7388859" cy="714560"/>
          </a:xfrm>
          <a:prstGeom prst="rect">
            <a:avLst/>
          </a:prstGeom>
          <a:effectLst>
            <a:outerShdw blurRad="50800" dist="38100" algn="l" rotWithShape="0">
              <a:prstClr val="black">
                <a:alpha val="40000"/>
              </a:prstClr>
            </a:outerShdw>
          </a:effectLst>
        </p:spPr>
      </p:pic>
      <p:sp>
        <p:nvSpPr>
          <p:cNvPr id="17" name="Rectangle 16">
            <a:extLst>
              <a:ext uri="{FF2B5EF4-FFF2-40B4-BE49-F238E27FC236}">
                <a16:creationId xmlns:a16="http://schemas.microsoft.com/office/drawing/2014/main" id="{A00BE5C7-70E6-4093-CC5D-4DA48AAA2331}"/>
              </a:ext>
            </a:extLst>
          </p:cNvPr>
          <p:cNvSpPr/>
          <p:nvPr/>
        </p:nvSpPr>
        <p:spPr>
          <a:xfrm>
            <a:off x="1879601" y="6055883"/>
            <a:ext cx="5816599" cy="635000"/>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Diagonal Corners Rounded 17">
            <a:extLst>
              <a:ext uri="{FF2B5EF4-FFF2-40B4-BE49-F238E27FC236}">
                <a16:creationId xmlns:a16="http://schemas.microsoft.com/office/drawing/2014/main" id="{1FDF05D9-FC55-2208-309E-D42FB497D8A8}"/>
              </a:ext>
            </a:extLst>
          </p:cNvPr>
          <p:cNvSpPr/>
          <p:nvPr/>
        </p:nvSpPr>
        <p:spPr>
          <a:xfrm>
            <a:off x="8235898" y="3429000"/>
            <a:ext cx="3716867" cy="260006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noProof="1">
                <a:solidFill>
                  <a:schemeClr val="tx1"/>
                </a:solidFill>
              </a:rPr>
              <a:t>😔From a CSP perspective: </a:t>
            </a:r>
          </a:p>
          <a:p>
            <a:pPr marL="285750" indent="-285750">
              <a:buFont typeface="Arial" panose="020B0604020202020204" pitchFamily="34" charset="0"/>
              <a:buChar char="•"/>
            </a:pPr>
            <a:endParaRPr lang="en-US" noProof="1">
              <a:solidFill>
                <a:schemeClr val="tx1"/>
              </a:solidFill>
            </a:endParaRPr>
          </a:p>
          <a:p>
            <a:pPr marL="285750" indent="-285750">
              <a:buFont typeface="Arial" panose="020B0604020202020204" pitchFamily="34" charset="0"/>
              <a:buChar char="•"/>
            </a:pPr>
            <a:r>
              <a:rPr lang="en-US" sz="1800" noProof="1">
                <a:solidFill>
                  <a:schemeClr val="tx1"/>
                </a:solidFill>
              </a:rPr>
              <a:t>Maximum that can be performed with the constraints in place was reached.</a:t>
            </a:r>
          </a:p>
          <a:p>
            <a:pPr marL="285750" indent="-285750">
              <a:buFont typeface="Arial" panose="020B0604020202020204" pitchFamily="34" charset="0"/>
              <a:buChar char="•"/>
            </a:pPr>
            <a:r>
              <a:rPr lang="en-US" sz="1800" noProof="1">
                <a:solidFill>
                  <a:schemeClr val="tx1"/>
                </a:solidFill>
              </a:rPr>
              <a:t>Exploition of the XSS was constrained to action inside the app!</a:t>
            </a:r>
          </a:p>
        </p:txBody>
      </p:sp>
      <p:pic>
        <p:nvPicPr>
          <p:cNvPr id="19" name="Picture 18" descr="Cartoon of a person holding a pointer&#10;&#10;Description automatically generated">
            <a:extLst>
              <a:ext uri="{FF2B5EF4-FFF2-40B4-BE49-F238E27FC236}">
                <a16:creationId xmlns:a16="http://schemas.microsoft.com/office/drawing/2014/main" id="{B2B2E8FF-A1ED-A41C-590E-E89DC456C99D}"/>
              </a:ext>
            </a:extLst>
          </p:cNvPr>
          <p:cNvPicPr>
            <a:picLocks noChangeAspect="1"/>
          </p:cNvPicPr>
          <p:nvPr/>
        </p:nvPicPr>
        <p:blipFill>
          <a:blip r:embed="rId5"/>
          <a:stretch>
            <a:fillRect/>
          </a:stretch>
        </p:blipFill>
        <p:spPr>
          <a:xfrm>
            <a:off x="11492478" y="53328"/>
            <a:ext cx="583399" cy="684726"/>
          </a:xfrm>
          <a:prstGeom prst="rect">
            <a:avLst/>
          </a:prstGeom>
        </p:spPr>
      </p:pic>
      <p:sp>
        <p:nvSpPr>
          <p:cNvPr id="3" name="Arrow: Left-Up 2">
            <a:extLst>
              <a:ext uri="{FF2B5EF4-FFF2-40B4-BE49-F238E27FC236}">
                <a16:creationId xmlns:a16="http://schemas.microsoft.com/office/drawing/2014/main" id="{6B33F167-9F57-A057-1CEC-6A0CE8A055E1}"/>
              </a:ext>
            </a:extLst>
          </p:cNvPr>
          <p:cNvSpPr/>
          <p:nvPr/>
        </p:nvSpPr>
        <p:spPr>
          <a:xfrm>
            <a:off x="2941110" y="4134414"/>
            <a:ext cx="2850090" cy="1082072"/>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 used by the app</a:t>
            </a:r>
          </a:p>
        </p:txBody>
      </p:sp>
      <p:sp>
        <p:nvSpPr>
          <p:cNvPr id="4" name="Callout: Down Arrow 3">
            <a:extLst>
              <a:ext uri="{FF2B5EF4-FFF2-40B4-BE49-F238E27FC236}">
                <a16:creationId xmlns:a16="http://schemas.microsoft.com/office/drawing/2014/main" id="{04348D38-25B2-4C3B-2C0E-02608F4BB478}"/>
              </a:ext>
            </a:extLst>
          </p:cNvPr>
          <p:cNvSpPr/>
          <p:nvPr/>
        </p:nvSpPr>
        <p:spPr>
          <a:xfrm>
            <a:off x="3052233" y="5326553"/>
            <a:ext cx="3471333" cy="689546"/>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Payloads used by the auditor</a:t>
            </a:r>
          </a:p>
        </p:txBody>
      </p:sp>
    </p:spTree>
    <p:extLst>
      <p:ext uri="{BB962C8B-B14F-4D97-AF65-F5344CB8AC3E}">
        <p14:creationId xmlns:p14="http://schemas.microsoft.com/office/powerpoint/2010/main" val="74031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📅An important release, of the online sales portal, is planned next Tuesday around 06:00 A.M.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security audit was performed on this release, until Wednesday, and the final report was expected for yesteday evening.</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📢Daily team meeting (09:00 A.M.): You are informed that a security vulnerability was found. This one allow to inject a persistent Javascript code to hijack the user’s session (its is also called </a:t>
            </a:r>
            <a:r>
              <a:rPr lang="en-US" sz="2400" noProof="1">
                <a:hlinkClick r:id="rId2"/>
              </a:rPr>
              <a:t>Cross-site scripting or XSS</a:t>
            </a:r>
            <a:r>
              <a:rPr lang="en-US" sz="2400" noProof="1"/>
              <a:t>).</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10548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👨‍🎓During your study of the directive </a:t>
            </a:r>
            <a:r>
              <a:rPr lang="en-US" sz="2400" b="1" noProof="1">
                <a:solidFill>
                  <a:schemeClr val="accent6"/>
                </a:solidFill>
              </a:rPr>
              <a:t>script-src-attr</a:t>
            </a:r>
            <a:r>
              <a:rPr lang="en-US" sz="2400" noProof="1"/>
              <a:t>, you discovered this point (</a:t>
            </a:r>
            <a:r>
              <a:rPr lang="en-US" sz="2400" noProof="1">
                <a:hlinkClick r:id="rId2"/>
              </a:rPr>
              <a:t>source</a:t>
            </a:r>
            <a:r>
              <a:rPr lang="en-US" sz="2400" noProof="1"/>
              <a:t>) about </a:t>
            </a:r>
            <a:r>
              <a:rPr lang="en-US" sz="2400" b="1" noProof="1"/>
              <a:t>the correct/recommended way to add an event handler in JavaScript</a:t>
            </a:r>
            <a:r>
              <a:rPr lang="en-US" sz="2400" noProof="1"/>
              <a:t>:</a:t>
            </a:r>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8" name="Picture 7">
            <a:extLst>
              <a:ext uri="{FF2B5EF4-FFF2-40B4-BE49-F238E27FC236}">
                <a16:creationId xmlns:a16="http://schemas.microsoft.com/office/drawing/2014/main" id="{632AFEE3-DF8B-1238-B680-CC9EA455F980}"/>
              </a:ext>
            </a:extLst>
          </p:cNvPr>
          <p:cNvPicPr>
            <a:picLocks noChangeAspect="1"/>
          </p:cNvPicPr>
          <p:nvPr/>
        </p:nvPicPr>
        <p:blipFill>
          <a:blip r:embed="rId3"/>
          <a:stretch>
            <a:fillRect/>
          </a:stretch>
        </p:blipFill>
        <p:spPr>
          <a:xfrm>
            <a:off x="2650068" y="2446213"/>
            <a:ext cx="6799786" cy="4346974"/>
          </a:xfrm>
          <a:prstGeom prst="rect">
            <a:avLst/>
          </a:prstGeom>
        </p:spPr>
      </p:pic>
      <p:sp>
        <p:nvSpPr>
          <p:cNvPr id="9" name="Rectangle 8">
            <a:extLst>
              <a:ext uri="{FF2B5EF4-FFF2-40B4-BE49-F238E27FC236}">
                <a16:creationId xmlns:a16="http://schemas.microsoft.com/office/drawing/2014/main" id="{38553B24-3CAE-8B02-A5D1-C07D1AF827C4}"/>
              </a:ext>
            </a:extLst>
          </p:cNvPr>
          <p:cNvSpPr/>
          <p:nvPr/>
        </p:nvSpPr>
        <p:spPr>
          <a:xfrm>
            <a:off x="2650068" y="5452533"/>
            <a:ext cx="6002864" cy="1219200"/>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E5AC9523-55BD-4D30-CFE6-CD6EC7929BDE}"/>
              </a:ext>
            </a:extLst>
          </p:cNvPr>
          <p:cNvCxnSpPr>
            <a:cxnSpLocks/>
          </p:cNvCxnSpPr>
          <p:nvPr/>
        </p:nvCxnSpPr>
        <p:spPr>
          <a:xfrm>
            <a:off x="4775200" y="6587065"/>
            <a:ext cx="1075267"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50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👨‍🎓During your study of the directive </a:t>
            </a:r>
            <a:r>
              <a:rPr lang="en-US" sz="2400" b="1" noProof="1">
                <a:solidFill>
                  <a:schemeClr val="accent6"/>
                </a:solidFill>
              </a:rPr>
              <a:t>script-src-attr</a:t>
            </a:r>
            <a:r>
              <a:rPr lang="en-US" sz="2400" noProof="1"/>
              <a:t>, you discovered this point (</a:t>
            </a:r>
            <a:r>
              <a:rPr lang="en-US" sz="2400" noProof="1">
                <a:hlinkClick r:id="rId2"/>
              </a:rPr>
              <a:t>source</a:t>
            </a:r>
            <a:r>
              <a:rPr lang="en-US" sz="2400" noProof="1"/>
              <a:t>) about </a:t>
            </a:r>
            <a:r>
              <a:rPr lang="en-US" sz="2400" b="1" noProof="1"/>
              <a:t>the correct/recommended way to add an event handler in JavaScript</a:t>
            </a:r>
            <a:r>
              <a:rPr lang="en-US" sz="2400" noProof="1"/>
              <a:t>:</a:t>
            </a:r>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10" name="Picture 9">
            <a:extLst>
              <a:ext uri="{FF2B5EF4-FFF2-40B4-BE49-F238E27FC236}">
                <a16:creationId xmlns:a16="http://schemas.microsoft.com/office/drawing/2014/main" id="{CFB6911A-F0C5-23CA-1AE6-7EF926F5FFF0}"/>
              </a:ext>
            </a:extLst>
          </p:cNvPr>
          <p:cNvPicPr>
            <a:picLocks noChangeAspect="1"/>
          </p:cNvPicPr>
          <p:nvPr/>
        </p:nvPicPr>
        <p:blipFill>
          <a:blip r:embed="rId3"/>
          <a:stretch>
            <a:fillRect/>
          </a:stretch>
        </p:blipFill>
        <p:spPr>
          <a:xfrm>
            <a:off x="431801" y="3098799"/>
            <a:ext cx="11352009" cy="1769534"/>
          </a:xfrm>
          <a:prstGeom prst="rect">
            <a:avLst/>
          </a:prstGeom>
          <a:effectLst>
            <a:outerShdw blurRad="50800" dist="38100" algn="l" rotWithShape="0">
              <a:prstClr val="black">
                <a:alpha val="40000"/>
              </a:prstClr>
            </a:outerShdw>
          </a:effectLst>
        </p:spPr>
      </p:pic>
      <p:sp>
        <p:nvSpPr>
          <p:cNvPr id="11" name="Rectangle 10">
            <a:extLst>
              <a:ext uri="{FF2B5EF4-FFF2-40B4-BE49-F238E27FC236}">
                <a16:creationId xmlns:a16="http://schemas.microsoft.com/office/drawing/2014/main" id="{12CD8640-E815-9DB3-7528-51174A9096DA}"/>
              </a:ext>
            </a:extLst>
          </p:cNvPr>
          <p:cNvSpPr/>
          <p:nvPr/>
        </p:nvSpPr>
        <p:spPr>
          <a:xfrm>
            <a:off x="1457352" y="3725333"/>
            <a:ext cx="10074247" cy="296334"/>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A9D7E1D-B45B-58E9-C14E-F4A6E3FFADE1}"/>
              </a:ext>
            </a:extLst>
          </p:cNvPr>
          <p:cNvCxnSpPr/>
          <p:nvPr/>
        </p:nvCxnSpPr>
        <p:spPr>
          <a:xfrm>
            <a:off x="6383867" y="3970865"/>
            <a:ext cx="146473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92DB9E7-2734-D13A-D8FD-DE52F0413DB7}"/>
              </a:ext>
            </a:extLst>
          </p:cNvPr>
          <p:cNvSpPr txBox="1"/>
          <p:nvPr/>
        </p:nvSpPr>
        <p:spPr>
          <a:xfrm>
            <a:off x="5200649" y="3160157"/>
            <a:ext cx="4791075" cy="369332"/>
          </a:xfrm>
          <a:prstGeom prst="rect">
            <a:avLst/>
          </a:prstGeom>
          <a:noFill/>
        </p:spPr>
        <p:txBody>
          <a:bodyPr wrap="square" rtlCol="0">
            <a:spAutoFit/>
          </a:bodyPr>
          <a:lstStyle/>
          <a:p>
            <a:r>
              <a:rPr lang="en-US" dirty="0">
                <a:solidFill>
                  <a:schemeClr val="accent4"/>
                </a:solidFill>
              </a:rPr>
              <a:t>JS code used by the app</a:t>
            </a:r>
          </a:p>
        </p:txBody>
      </p:sp>
    </p:spTree>
    <p:extLst>
      <p:ext uri="{BB962C8B-B14F-4D97-AF65-F5344CB8AC3E}">
        <p14:creationId xmlns:p14="http://schemas.microsoft.com/office/powerpoint/2010/main" val="3935884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decide to break </a:t>
            </a:r>
            <a:r>
              <a:rPr lang="en-US" sz="2400" b="1" noProof="1"/>
              <a:t>one constraint </a:t>
            </a:r>
            <a:r>
              <a:rPr lang="en-US" sz="2400" noProof="1"/>
              <a:t>and “fix” the way used to define the event handler to use the recommended way: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🤔And test the CSP that you wanted to create during the second try:</a:t>
            </a:r>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4" name="Picture 3">
            <a:extLst>
              <a:ext uri="{FF2B5EF4-FFF2-40B4-BE49-F238E27FC236}">
                <a16:creationId xmlns:a16="http://schemas.microsoft.com/office/drawing/2014/main" id="{9B3309CE-1362-6948-BB38-AB0BB7E87EAE}"/>
              </a:ext>
            </a:extLst>
          </p:cNvPr>
          <p:cNvPicPr>
            <a:picLocks noChangeAspect="1"/>
          </p:cNvPicPr>
          <p:nvPr/>
        </p:nvPicPr>
        <p:blipFill>
          <a:blip r:embed="rId2"/>
          <a:stretch>
            <a:fillRect/>
          </a:stretch>
        </p:blipFill>
        <p:spPr>
          <a:xfrm>
            <a:off x="1371600" y="2590693"/>
            <a:ext cx="9691506" cy="925203"/>
          </a:xfrm>
          <a:prstGeom prst="rect">
            <a:avLst/>
          </a:prstGeom>
          <a:effectLst>
            <a:outerShdw blurRad="50800" dist="38100" algn="l" rotWithShape="0">
              <a:prstClr val="black">
                <a:alpha val="40000"/>
              </a:prstClr>
            </a:outerShdw>
          </a:effectLst>
        </p:spPr>
      </p:pic>
      <p:sp>
        <p:nvSpPr>
          <p:cNvPr id="5" name="TextBox 4">
            <a:extLst>
              <a:ext uri="{FF2B5EF4-FFF2-40B4-BE49-F238E27FC236}">
                <a16:creationId xmlns:a16="http://schemas.microsoft.com/office/drawing/2014/main" id="{06ED42A4-BA65-63D5-6B8F-8962A3C03DF0}"/>
              </a:ext>
            </a:extLst>
          </p:cNvPr>
          <p:cNvSpPr txBox="1"/>
          <p:nvPr/>
        </p:nvSpPr>
        <p:spPr>
          <a:xfrm>
            <a:off x="62910" y="4190214"/>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script-</a:t>
            </a:r>
            <a:r>
              <a:rPr lang="en-US" sz="2000" b="1" dirty="0" err="1">
                <a:solidFill>
                  <a:schemeClr val="accent6"/>
                </a:solidFill>
                <a:latin typeface="Consolas" panose="020B0609020204030204" pitchFamily="49" charset="0"/>
              </a:rPr>
              <a:t>src</a:t>
            </a:r>
            <a:r>
              <a:rPr lang="en-US" sz="2000" b="1" dirty="0">
                <a:latin typeface="Consolas" panose="020B0609020204030204" pitchFamily="49" charset="0"/>
              </a:rPr>
              <a:t> </a:t>
            </a:r>
            <a:r>
              <a:rPr lang="en-US" sz="2000" b="1"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form-action</a:t>
            </a:r>
            <a:r>
              <a:rPr lang="en-US" sz="2000" dirty="0">
                <a:solidFill>
                  <a:srgbClr val="7030A0"/>
                </a:solidFill>
                <a:latin typeface="Consolas" panose="020B0609020204030204" pitchFamily="49" charset="0"/>
              </a:rPr>
              <a:t> 'self'</a:t>
            </a:r>
          </a:p>
        </p:txBody>
      </p:sp>
      <p:cxnSp>
        <p:nvCxnSpPr>
          <p:cNvPr id="3" name="Straight Connector 2">
            <a:extLst>
              <a:ext uri="{FF2B5EF4-FFF2-40B4-BE49-F238E27FC236}">
                <a16:creationId xmlns:a16="http://schemas.microsoft.com/office/drawing/2014/main" id="{29CA3FBC-9925-6D25-2233-63538035693D}"/>
              </a:ext>
            </a:extLst>
          </p:cNvPr>
          <p:cNvCxnSpPr>
            <a:cxnSpLocks/>
          </p:cNvCxnSpPr>
          <p:nvPr/>
        </p:nvCxnSpPr>
        <p:spPr>
          <a:xfrm>
            <a:off x="5181599" y="3454399"/>
            <a:ext cx="1498600"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C80E05A4-4B3F-AAF4-B357-8C4E00C8BD2C}"/>
              </a:ext>
            </a:extLst>
          </p:cNvPr>
          <p:cNvSpPr/>
          <p:nvPr/>
        </p:nvSpPr>
        <p:spPr>
          <a:xfrm>
            <a:off x="96778" y="4851399"/>
            <a:ext cx="2663358" cy="327026"/>
          </a:xfrm>
          <a:prstGeom prst="round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93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😊It works: Feature is functional and XSS payloads are not executed anymore!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6" name="Picture 5" descr="A screenshot of a computer&#10;&#10;Description automatically generated">
            <a:extLst>
              <a:ext uri="{FF2B5EF4-FFF2-40B4-BE49-F238E27FC236}">
                <a16:creationId xmlns:a16="http://schemas.microsoft.com/office/drawing/2014/main" id="{2826F1FE-68F6-0A69-6F9A-46EDD13B6F8F}"/>
              </a:ext>
            </a:extLst>
          </p:cNvPr>
          <p:cNvPicPr>
            <a:picLocks noChangeAspect="1"/>
          </p:cNvPicPr>
          <p:nvPr/>
        </p:nvPicPr>
        <p:blipFill rotWithShape="1">
          <a:blip r:embed="rId2"/>
          <a:srcRect t="18595"/>
          <a:stretch/>
        </p:blipFill>
        <p:spPr>
          <a:xfrm>
            <a:off x="2507531" y="2198998"/>
            <a:ext cx="6362010" cy="4458508"/>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92147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😊It works: Feature is functional and XSS payloads are not executed anymore!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6" name="Picture 5" descr="A screenshot of a computer&#10;&#10;Description automatically generated">
            <a:extLst>
              <a:ext uri="{FF2B5EF4-FFF2-40B4-BE49-F238E27FC236}">
                <a16:creationId xmlns:a16="http://schemas.microsoft.com/office/drawing/2014/main" id="{2826F1FE-68F6-0A69-6F9A-46EDD13B6F8F}"/>
              </a:ext>
            </a:extLst>
          </p:cNvPr>
          <p:cNvPicPr>
            <a:picLocks noChangeAspect="1"/>
          </p:cNvPicPr>
          <p:nvPr/>
        </p:nvPicPr>
        <p:blipFill rotWithShape="1">
          <a:blip r:embed="rId2"/>
          <a:srcRect t="84777"/>
          <a:stretch/>
        </p:blipFill>
        <p:spPr>
          <a:xfrm>
            <a:off x="766017" y="2878667"/>
            <a:ext cx="10659965" cy="1397000"/>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649367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Final status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provides this feedback to the CISO/PO:</a:t>
            </a:r>
          </a:p>
          <a:p>
            <a:pPr marL="914400" lvl="1" indent="-457200">
              <a:buFont typeface="+mj-lt"/>
              <a:buAutoNum type="arabicPeriod"/>
            </a:pPr>
            <a:r>
              <a:rPr lang="en-US" sz="2400" noProof="1"/>
              <a:t>The effective CSP you created, with the help, of your team!</a:t>
            </a:r>
          </a:p>
          <a:p>
            <a:pPr marL="914400" lvl="1" indent="-457200">
              <a:buFont typeface="+mj-lt"/>
              <a:buAutoNum type="arabicPeriod"/>
            </a:pPr>
            <a:r>
              <a:rPr lang="en-US" sz="2400" noProof="1"/>
              <a:t>The little update needed: One line in a single JS file!</a:t>
            </a:r>
          </a:p>
          <a:p>
            <a:pPr marL="742950" lvl="1"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💖You sent the mail with the status at 03:30 P.M. with all technical details, packed your stuff and leave to prepare for your romantic evening.</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Tree>
    <p:extLst>
      <p:ext uri="{BB962C8B-B14F-4D97-AF65-F5344CB8AC3E}">
        <p14:creationId xmlns:p14="http://schemas.microsoft.com/office/powerpoint/2010/main" val="248550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📚Lesson learned…</a:t>
            </a:r>
          </a:p>
        </p:txBody>
      </p:sp>
    </p:spTree>
    <p:extLst>
      <p:ext uri="{BB962C8B-B14F-4D97-AF65-F5344CB8AC3E}">
        <p14:creationId xmlns:p14="http://schemas.microsoft.com/office/powerpoint/2010/main" val="38839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📚Lesson learned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457200" indent="-457200">
              <a:buFont typeface="+mj-lt"/>
              <a:buAutoNum type="arabicPeriod"/>
            </a:pPr>
            <a:r>
              <a:rPr lang="en-US" sz="2400" noProof="1"/>
              <a:t>Content-Security-Policy (CSP) can be used to make exploitation of XSS harder.</a:t>
            </a:r>
          </a:p>
          <a:p>
            <a:pPr marL="457200" indent="-457200">
              <a:buFont typeface="+mj-lt"/>
              <a:buAutoNum type="arabicPeriod"/>
            </a:pPr>
            <a:endParaRPr lang="en-US" sz="2400" noProof="1"/>
          </a:p>
          <a:p>
            <a:pPr marL="457200" indent="-457200">
              <a:buFont typeface="+mj-lt"/>
              <a:buAutoNum type="arabicPeriod"/>
            </a:pPr>
            <a:r>
              <a:rPr lang="en-US" sz="2400" noProof="1"/>
              <a:t>CSP can be also used to “buy time” to fix an XSS issue in good condition.</a:t>
            </a:r>
          </a:p>
          <a:p>
            <a:pPr marL="457200" indent="-457200">
              <a:buFont typeface="+mj-lt"/>
              <a:buAutoNum type="arabicPeriod"/>
            </a:pPr>
            <a:endParaRPr lang="en-US" sz="2400" noProof="1"/>
          </a:p>
          <a:p>
            <a:pPr marL="457200" indent="-457200">
              <a:buFont typeface="+mj-lt"/>
              <a:buAutoNum type="arabicPeriod"/>
            </a:pPr>
            <a:r>
              <a:rPr lang="en-US" sz="2400" noProof="1"/>
              <a:t>A CSP policy is created </a:t>
            </a:r>
            <a:r>
              <a:rPr lang="en-US" sz="2400" b="1" noProof="1"/>
              <a:t>using an iterative process that require effective testing during each iteration</a:t>
            </a:r>
            <a:r>
              <a:rPr lang="en-US" sz="2400" noProof="1"/>
              <a:t>: It is easy to break an application using a single CSP directive.</a:t>
            </a:r>
          </a:p>
          <a:p>
            <a:pPr marL="457200" indent="-457200">
              <a:buFont typeface="+mj-lt"/>
              <a:buAutoNum type="arabicPeriod"/>
            </a:pPr>
            <a:endParaRPr lang="en-US" sz="2400" noProof="1"/>
          </a:p>
          <a:p>
            <a:pPr marL="457200" indent="-457200">
              <a:buFont typeface="+mj-lt"/>
              <a:buAutoNum type="arabicPeriod"/>
            </a:pPr>
            <a:r>
              <a:rPr lang="en-US" sz="2400" noProof="1"/>
              <a:t>CSP can save your date night 💖</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Tree>
    <p:extLst>
      <p:ext uri="{BB962C8B-B14F-4D97-AF65-F5344CB8AC3E}">
        <p14:creationId xmlns:p14="http://schemas.microsoft.com/office/powerpoint/2010/main" val="400254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🤗Thank you!</a:t>
            </a:r>
            <a:br>
              <a:rPr lang="en-US" dirty="0"/>
            </a:br>
            <a:br>
              <a:rPr lang="en-US" dirty="0"/>
            </a:br>
            <a:r>
              <a:rPr lang="en-US" dirty="0"/>
              <a:t>🤔Any questions?</a:t>
            </a:r>
          </a:p>
        </p:txBody>
      </p:sp>
      <p:pic>
        <p:nvPicPr>
          <p:cNvPr id="4" name="Picture 3" descr="Two dogs wearing sweaters and a sweater&#10;&#10;Description automatically generated">
            <a:extLst>
              <a:ext uri="{FF2B5EF4-FFF2-40B4-BE49-F238E27FC236}">
                <a16:creationId xmlns:a16="http://schemas.microsoft.com/office/drawing/2014/main" id="{43A75D3A-5A10-57E4-682B-D93F25FE00DD}"/>
              </a:ext>
            </a:extLst>
          </p:cNvPr>
          <p:cNvPicPr>
            <a:picLocks noChangeAspect="1"/>
          </p:cNvPicPr>
          <p:nvPr/>
        </p:nvPicPr>
        <p:blipFill>
          <a:blip r:embed="rId2"/>
          <a:stretch>
            <a:fillRect/>
          </a:stretch>
        </p:blipFill>
        <p:spPr>
          <a:xfrm>
            <a:off x="274422" y="707009"/>
            <a:ext cx="5618377" cy="5618377"/>
          </a:xfrm>
          <a:prstGeom prst="rect">
            <a:avLst/>
          </a:prstGeom>
        </p:spPr>
      </p:pic>
      <p:sp>
        <p:nvSpPr>
          <p:cNvPr id="5" name="TextBox 4">
            <a:extLst>
              <a:ext uri="{FF2B5EF4-FFF2-40B4-BE49-F238E27FC236}">
                <a16:creationId xmlns:a16="http://schemas.microsoft.com/office/drawing/2014/main" id="{30768DC5-971B-FE3A-5821-C8B282E689F5}"/>
              </a:ext>
            </a:extLst>
          </p:cNvPr>
          <p:cNvSpPr txBox="1"/>
          <p:nvPr/>
        </p:nvSpPr>
        <p:spPr>
          <a:xfrm>
            <a:off x="0" y="6488668"/>
            <a:ext cx="7956223" cy="369332"/>
          </a:xfrm>
          <a:prstGeom prst="rect">
            <a:avLst/>
          </a:prstGeom>
          <a:noFill/>
        </p:spPr>
        <p:txBody>
          <a:bodyPr wrap="square" rtlCol="0">
            <a:spAutoFit/>
          </a:bodyPr>
          <a:lstStyle/>
          <a:p>
            <a:r>
              <a:rPr lang="en-US" dirty="0"/>
              <a:t>Source: </a:t>
            </a:r>
            <a:r>
              <a:rPr lang="en-US" dirty="0">
                <a:hlinkClick r:id="rId3"/>
              </a:rPr>
              <a:t>https://pixabay.com/illustrations/animal-dogs-mammals-7753445/</a:t>
            </a:r>
            <a:r>
              <a:rPr lang="en-US" b="1" dirty="0"/>
              <a:t> </a:t>
            </a:r>
            <a:endParaRPr lang="en-US" dirty="0"/>
          </a:p>
        </p:txBody>
      </p:sp>
    </p:spTree>
    <p:extLst>
      <p:ext uri="{BB962C8B-B14F-4D97-AF65-F5344CB8AC3E}">
        <p14:creationId xmlns:p14="http://schemas.microsoft.com/office/powerpoint/2010/main" val="327120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📖Resources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All </a:t>
            </a:r>
            <a:r>
              <a:rPr lang="en-US" sz="2400" noProof="1">
                <a:hlinkClick r:id="rId2"/>
              </a:rPr>
              <a:t>technical content</a:t>
            </a:r>
            <a:r>
              <a:rPr lang="en-US" sz="2400" noProof="1"/>
              <a:t> about this presentation.</a:t>
            </a:r>
          </a:p>
          <a:p>
            <a:pPr marL="285750" indent="-285750">
              <a:buFont typeface="Arial" panose="020B0604020202020204" pitchFamily="34" charset="0"/>
              <a:buChar char="•"/>
            </a:pPr>
            <a:r>
              <a:rPr lang="en-US" sz="2400" noProof="1">
                <a:hlinkClick r:id="rId3"/>
              </a:rPr>
              <a:t>Generate a CSP</a:t>
            </a:r>
            <a:r>
              <a:rPr lang="en-US" sz="2400" noProof="1"/>
              <a:t>.</a:t>
            </a:r>
          </a:p>
          <a:p>
            <a:pPr marL="285750" indent="-285750">
              <a:buFont typeface="Arial" panose="020B0604020202020204" pitchFamily="34" charset="0"/>
              <a:buChar char="•"/>
            </a:pPr>
            <a:r>
              <a:rPr lang="en-US" sz="2400" noProof="1">
                <a:hlinkClick r:id="rId4"/>
              </a:rPr>
              <a:t>Evaluate a CSP</a:t>
            </a:r>
            <a:r>
              <a:rPr lang="en-US" sz="2400" noProof="1"/>
              <a:t>.</a:t>
            </a:r>
          </a:p>
          <a:p>
            <a:pPr marL="285750" indent="-285750">
              <a:buFont typeface="Arial" panose="020B0604020202020204" pitchFamily="34" charset="0"/>
              <a:buChar char="•"/>
            </a:pPr>
            <a:r>
              <a:rPr lang="en-US" sz="2400" noProof="1"/>
              <a:t>Documentation about CSP:</a:t>
            </a:r>
          </a:p>
          <a:p>
            <a:pPr marL="742950" lvl="1" indent="-285750">
              <a:buFont typeface="Arial" panose="020B0604020202020204" pitchFamily="34" charset="0"/>
              <a:buChar char="•"/>
            </a:pPr>
            <a:r>
              <a:rPr lang="en-US" sz="2400" noProof="1">
                <a:hlinkClick r:id="rId5"/>
              </a:rPr>
              <a:t>Mozilla MDN</a:t>
            </a:r>
            <a:endParaRPr lang="en-US" sz="2400" noProof="1"/>
          </a:p>
          <a:p>
            <a:pPr marL="742950" lvl="1" indent="-285750">
              <a:buFont typeface="Arial" panose="020B0604020202020204" pitchFamily="34" charset="0"/>
              <a:buChar char="•"/>
            </a:pPr>
            <a:r>
              <a:rPr lang="en-US" sz="2400" noProof="1">
                <a:hlinkClick r:id="rId6"/>
              </a:rPr>
              <a:t>OWASP Cheat Sheet</a:t>
            </a:r>
            <a:endParaRPr lang="en-US" sz="2400" noProof="1"/>
          </a:p>
          <a:p>
            <a:pPr marL="285750" indent="-285750">
              <a:buFont typeface="Arial" panose="020B0604020202020204" pitchFamily="34" charset="0"/>
              <a:buChar char="•"/>
            </a:pPr>
            <a:r>
              <a:rPr lang="en-US" sz="2400" noProof="1"/>
              <a:t>Level of </a:t>
            </a:r>
            <a:r>
              <a:rPr lang="en-US" sz="2400" noProof="1">
                <a:hlinkClick r:id="rId7"/>
              </a:rPr>
              <a:t>supports</a:t>
            </a:r>
            <a:r>
              <a:rPr lang="en-US" sz="2400" noProof="1"/>
              <a:t>.</a:t>
            </a:r>
          </a:p>
          <a:p>
            <a:pPr marL="285750" indent="-285750">
              <a:buFont typeface="Arial" panose="020B0604020202020204" pitchFamily="34" charset="0"/>
              <a:buChar char="•"/>
            </a:pPr>
            <a:r>
              <a:rPr lang="en-US" sz="2400" noProof="1">
                <a:hlinkClick r:id="rId8"/>
              </a:rPr>
              <a:t>OWASP Secure Headers Project</a:t>
            </a: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Tree>
    <p:extLst>
      <p:ext uri="{BB962C8B-B14F-4D97-AF65-F5344CB8AC3E}">
        <p14:creationId xmlns:p14="http://schemas.microsoft.com/office/powerpoint/2010/main" val="216881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🛑Due to the schedule and the importance of features provided in this release, the </a:t>
            </a:r>
            <a:r>
              <a:rPr lang="en-US" sz="2400" noProof="1">
                <a:hlinkClick r:id="rId2"/>
              </a:rPr>
              <a:t>Product Owner</a:t>
            </a:r>
            <a:r>
              <a:rPr lang="en-US" sz="2400" noProof="1"/>
              <a:t> (PO) do not allow any modification of the code base.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a:t>
            </a:r>
            <a:r>
              <a:rPr lang="en-US" sz="2400" noProof="1">
                <a:hlinkClick r:id="rId3"/>
              </a:rPr>
              <a:t>Chief Information Security Officer</a:t>
            </a:r>
            <a:r>
              <a:rPr lang="en-US" sz="2400" noProof="1"/>
              <a:t> (CISO) refuse to let the release being performed if the security issue is not fixed due to legal consequences.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💖Today is your wedding anniversary: You booked the favorite restaurant of your loved one for 07:00 P.M. </a:t>
            </a:r>
            <a:r>
              <a:rPr lang="en-US" sz="2400" b="1" noProof="1"/>
              <a:t>so you must leave for 04:00 P.M. maximum!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😭PO and CISO ask you if you have any idea to unlock the situation…</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3718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📡During your continuous technical survey, you hear that modern browsers support a collections of </a:t>
            </a:r>
            <a:r>
              <a:rPr lang="en-US" sz="2400" noProof="1">
                <a:hlinkClick r:id="rId2"/>
              </a:rPr>
              <a:t>HTTP response security headers</a:t>
            </a:r>
            <a:r>
              <a:rPr lang="en-US" sz="2400" noProof="1"/>
              <a:t> providing different kind of defense.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📖You hear about one, named </a:t>
            </a:r>
            <a:r>
              <a:rPr lang="en-US" sz="2400" noProof="1">
                <a:hlinkClick r:id="rId3"/>
              </a:rPr>
              <a:t>Content-Security-Policy</a:t>
            </a:r>
            <a:r>
              <a:rPr lang="en-US" sz="2400" noProof="1"/>
              <a:t>, that was often associated with the terms mentioned alongside the identified vulnerability (Cross-site scripting or XSS).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 🔬You decided to ask to the PO and CISO to give you some hours to allow you to dig this idea and indicates you will come back to them around 03:00 P.M. with a status.</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6446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👨‍🎓Content-Security-Policy header?</a:t>
            </a:r>
          </a:p>
        </p:txBody>
      </p:sp>
    </p:spTree>
    <p:extLst>
      <p:ext uri="{BB962C8B-B14F-4D97-AF65-F5344CB8AC3E}">
        <p14:creationId xmlns:p14="http://schemas.microsoft.com/office/powerpoint/2010/main" val="370043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t>
            </a:r>
            <a:r>
              <a:rPr lang="en-US" sz="2400" noProof="1">
                <a:hlinkClick r:id="rId2"/>
              </a:rPr>
              <a:t>Content-Security-Policy</a:t>
            </a:r>
            <a:r>
              <a:rPr lang="en-US" sz="2400" noProof="1"/>
              <a:t> (CSP) is a </a:t>
            </a:r>
            <a:r>
              <a:rPr lang="en-US" sz="2400" b="1" noProof="1"/>
              <a:t>HTTP response header </a:t>
            </a:r>
            <a:r>
              <a:rPr lang="en-US" sz="2400" noProof="1"/>
              <a:t>allowing to instruct the browser (user agent) on how to handle the </a:t>
            </a:r>
            <a:r>
              <a:rPr lang="en-US" sz="2400" b="1" noProof="1">
                <a:solidFill>
                  <a:schemeClr val="accent5"/>
                </a:solidFill>
              </a:rPr>
              <a:t>resources</a:t>
            </a:r>
            <a:r>
              <a:rPr lang="en-US" sz="2400" b="1" noProof="1"/>
              <a:t> </a:t>
            </a:r>
            <a:r>
              <a:rPr lang="en-US" sz="2400" noProof="1"/>
              <a:t>present in the HTTP response body:</a:t>
            </a:r>
          </a:p>
          <a:p>
            <a:pPr marL="285750" indent="-285750">
              <a:buFont typeface="Arial" panose="020B0604020202020204" pitchFamily="34" charset="0"/>
              <a:buChar char="•"/>
            </a:pPr>
            <a:endParaRPr lang="en-US" sz="2400" noProof="1"/>
          </a:p>
          <a:p>
            <a:endParaRPr lang="en-US" sz="2400" noProof="1"/>
          </a:p>
        </p:txBody>
      </p:sp>
      <p:pic>
        <p:nvPicPr>
          <p:cNvPr id="8" name="Picture 7">
            <a:extLst>
              <a:ext uri="{FF2B5EF4-FFF2-40B4-BE49-F238E27FC236}">
                <a16:creationId xmlns:a16="http://schemas.microsoft.com/office/drawing/2014/main" id="{315EEFC5-5333-F418-E4E3-2FE3C3B913C2}"/>
              </a:ext>
            </a:extLst>
          </p:cNvPr>
          <p:cNvPicPr>
            <a:picLocks noChangeAspect="1"/>
          </p:cNvPicPr>
          <p:nvPr/>
        </p:nvPicPr>
        <p:blipFill>
          <a:blip r:embed="rId3"/>
          <a:stretch>
            <a:fillRect/>
          </a:stretch>
        </p:blipFill>
        <p:spPr>
          <a:xfrm>
            <a:off x="2658534" y="2548240"/>
            <a:ext cx="7965492" cy="42494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694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📑Each </a:t>
            </a:r>
            <a:r>
              <a:rPr lang="en-US" sz="2400" b="1" noProof="1"/>
              <a:t>type of resources controlled </a:t>
            </a:r>
            <a:r>
              <a:rPr lang="en-US" sz="2400" noProof="1"/>
              <a:t>has a </a:t>
            </a:r>
            <a:r>
              <a:rPr lang="en-US" sz="2400" b="1" noProof="1">
                <a:solidFill>
                  <a:schemeClr val="accent6"/>
                </a:solidFill>
                <a:hlinkClick r:id="rId2">
                  <a:extLst>
                    <a:ext uri="{A12FA001-AC4F-418D-AE19-62706E023703}">
                      <ahyp:hlinkClr xmlns:ahyp="http://schemas.microsoft.com/office/drawing/2018/hyperlinkcolor" val="tx"/>
                    </a:ext>
                  </a:extLst>
                </a:hlinkClick>
              </a:rPr>
              <a:t>directive</a:t>
            </a:r>
            <a:r>
              <a:rPr lang="en-US" sz="2400" noProof="1"/>
              <a:t> associated to it: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pic>
        <p:nvPicPr>
          <p:cNvPr id="12" name="Picture 11">
            <a:extLst>
              <a:ext uri="{FF2B5EF4-FFF2-40B4-BE49-F238E27FC236}">
                <a16:creationId xmlns:a16="http://schemas.microsoft.com/office/drawing/2014/main" id="{9AA6CBB3-D139-35E3-C943-92D31967F9B5}"/>
              </a:ext>
            </a:extLst>
          </p:cNvPr>
          <p:cNvPicPr>
            <a:picLocks noChangeAspect="1"/>
          </p:cNvPicPr>
          <p:nvPr/>
        </p:nvPicPr>
        <p:blipFill>
          <a:blip r:embed="rId3"/>
          <a:stretch>
            <a:fillRect/>
          </a:stretch>
        </p:blipFill>
        <p:spPr>
          <a:xfrm>
            <a:off x="2463801" y="2149475"/>
            <a:ext cx="7585232" cy="4572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0056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microsoft.com/sharepoint/v3"/>
    <ds:schemaRef ds:uri="71af3243-3dd4-4a8d-8c0d-dd76da1f02a5"/>
    <ds:schemaRef ds:uri="230e9df3-be65-4c73-a93b-d1236ebd677e"/>
    <ds:schemaRef ds:uri="16c05727-aa75-4e4a-9b5f-8a80a1165891"/>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555</TotalTime>
  <Words>2518</Words>
  <Application>Microsoft Office PowerPoint</Application>
  <PresentationFormat>Widescreen</PresentationFormat>
  <Paragraphs>323</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Consolas</vt:lpstr>
      <vt:lpstr>Tenorite</vt:lpstr>
      <vt:lpstr>Wingdings</vt:lpstr>
      <vt:lpstr>Monoline</vt:lpstr>
      <vt:lpstr>💖How the Content-Security-Policy HTTP Response Header Can Save Your Date Night.</vt:lpstr>
      <vt:lpstr>📅A little bit of context…</vt:lpstr>
      <vt:lpstr>📅Context</vt:lpstr>
      <vt:lpstr>📅Context</vt:lpstr>
      <vt:lpstr>📅Context</vt:lpstr>
      <vt:lpstr>📅Context</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🔬Study time…</vt:lpstr>
      <vt:lpstr>🔬Study time: The vulnerability</vt:lpstr>
      <vt:lpstr>🔬Study time: The vulnerability</vt:lpstr>
      <vt:lpstr>🔬Study time: The constraints</vt:lpstr>
      <vt:lpstr>🔬Study time: First try</vt:lpstr>
      <vt:lpstr>🔬Study time: First try</vt:lpstr>
      <vt:lpstr>🔬Study time: First try - The disillusion</vt:lpstr>
      <vt:lpstr>🔬Study time: First try - The disillusion</vt:lpstr>
      <vt:lpstr>🔬Study time: First try - The disillusion</vt:lpstr>
      <vt:lpstr>🔬Study time: First try - The disillusion</vt:lpstr>
      <vt:lpstr>🔬Study time: First try - The deeper disillusion</vt:lpstr>
      <vt:lpstr>🔬Study time: First try - The deeper disillusion</vt:lpstr>
      <vt:lpstr>🔬Study time: First try - The deeper disillusion</vt:lpstr>
      <vt:lpstr>🔬Study time: First try - The deeper disillusion</vt:lpstr>
      <vt:lpstr>🔬Study time: First try - The deeper disillusion</vt:lpstr>
      <vt:lpstr>🔬Study time: second try</vt:lpstr>
      <vt:lpstr>🔬Study time: second try</vt:lpstr>
      <vt:lpstr>🔬Study time: second try</vt:lpstr>
      <vt:lpstr>🔬Study time: second try – How to broke an app tutorial!</vt:lpstr>
      <vt:lpstr>🔬Study time: Third try</vt:lpstr>
      <vt:lpstr>🔬Study time: Third try</vt:lpstr>
      <vt:lpstr>🔬Study time: Third try</vt:lpstr>
      <vt:lpstr>🔬Study time: Wait a second!</vt:lpstr>
      <vt:lpstr>🔬Study time: Wait a second!</vt:lpstr>
      <vt:lpstr>🔬Study time: Wait a second!</vt:lpstr>
      <vt:lpstr>🔬Study time: Wait a second!</vt:lpstr>
      <vt:lpstr>🔬Study time: Wait a second!</vt:lpstr>
      <vt:lpstr>🔬Study time: Final status</vt:lpstr>
      <vt:lpstr>📚Lesson learned…</vt:lpstr>
      <vt:lpstr>📚Lesson learned</vt:lpstr>
      <vt:lpstr>🤗Thank you!  🤔Any questions?</vt:lpstr>
      <vt:lpstr>📖Resources</vt:lpstr>
    </vt:vector>
  </TitlesOfParts>
  <Company>Personal</Company>
  <LinksUpToDate>false</LinksUpToDate>
  <SharedDoc>false</SharedDoc>
  <HyperlinkBase>https://righettod.eu</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Content-Security-Policy HTTP Response Header Can Save Your Date Night.</dc:title>
  <dc:subject>How the Content-Security-Policy HTTP Response Header Can Save Your Date Night.</dc:subject>
  <dc:creator>righettod</dc:creator>
  <cp:lastModifiedBy>righettod</cp:lastModifiedBy>
  <cp:revision>1</cp:revision>
  <dcterms:created xsi:type="dcterms:W3CDTF">2024-05-05T14:58:14Z</dcterms:created>
  <dcterms:modified xsi:type="dcterms:W3CDTF">2024-05-20T07:46:40Z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