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58" r:id="rId6"/>
    <p:sldId id="266" r:id="rId7"/>
    <p:sldId id="267" r:id="rId8"/>
    <p:sldId id="268" r:id="rId9"/>
    <p:sldId id="269" r:id="rId10"/>
    <p:sldId id="270" r:id="rId11"/>
    <p:sldId id="271" r:id="rId12"/>
    <p:sldId id="272"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439" dt="2024-05-09T07:50:42.65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4609" autoAdjust="0"/>
  </p:normalViewPr>
  <p:slideViewPr>
    <p:cSldViewPr snapToGrid="0">
      <p:cViewPr varScale="1">
        <p:scale>
          <a:sx n="113" d="100"/>
          <a:sy n="113" d="100"/>
        </p:scale>
        <p:origin x="240"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09T07:52:23.542" v="3483" actId="20577"/>
      <pc:docMkLst>
        <pc:docMk/>
      </pc:docMkLst>
      <pc:sldChg chg="addSp modSp mod">
        <pc:chgData name="Dominique RIGHETTO" userId="512fe077-82ad-424c-88a3-15e852b5861d" providerId="ADAL" clId="{1670CD84-DEE0-4E12-BF01-4C2D0C1D7F30}" dt="2024-05-09T05:51:57.768" v="15" actId="113"/>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09T05:51:28.618" v="11" actId="14100"/>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sldChg>
      <pc:sldChg chg="modSp mod ord">
        <pc:chgData name="Dominique RIGHETTO" userId="512fe077-82ad-424c-88a3-15e852b5861d" providerId="ADAL" clId="{1670CD84-DEE0-4E12-BF01-4C2D0C1D7F30}" dt="2024-05-09T06:43:47.859" v="2339" actId="14100"/>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pc:chgData name="Dominique RIGHETTO" userId="512fe077-82ad-424c-88a3-15e852b5861d" providerId="ADAL" clId="{1670CD84-DEE0-4E12-BF01-4C2D0C1D7F30}" dt="2024-05-09T07:46:40.664" v="3409" actId="6549"/>
        <pc:sldMkLst>
          <pc:docMk/>
          <pc:sldMk cId="2121178069" sldId="266"/>
        </pc:sldMkLst>
        <pc:spChg chg="mod">
          <ac:chgData name="Dominique RIGHETTO" userId="512fe077-82ad-424c-88a3-15e852b5861d" providerId="ADAL" clId="{1670CD84-DEE0-4E12-BF01-4C2D0C1D7F30}" dt="2024-05-09T05:56:02.867" v="60" actId="120"/>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ac:chgData name="Dominique RIGHETTO" userId="512fe077-82ad-424c-88a3-15e852b5861d" providerId="ADAL" clId="{1670CD84-DEE0-4E12-BF01-4C2D0C1D7F30}" dt="2024-05-09T07:46:40.664" v="3409" actId="6549"/>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sldChg>
      <pc:sldChg chg="modSp add mod">
        <pc:chgData name="Dominique RIGHETTO" userId="512fe077-82ad-424c-88a3-15e852b5861d" providerId="ADAL" clId="{1670CD84-DEE0-4E12-BF01-4C2D0C1D7F30}" dt="2024-05-09T06:32:12.942" v="1610" actId="113"/>
        <pc:sldMkLst>
          <pc:docMk/>
          <pc:sldMk cId="2371800147" sldId="267"/>
        </pc:sldMkLst>
        <pc:spChg chg="mod">
          <ac:chgData name="Dominique RIGHETTO" userId="512fe077-82ad-424c-88a3-15e852b5861d" providerId="ADAL" clId="{1670CD84-DEE0-4E12-BF01-4C2D0C1D7F30}" dt="2024-05-09T06:32:12.942" v="1610" actId="113"/>
          <ac:spMkLst>
            <pc:docMk/>
            <pc:sldMk cId="2371800147" sldId="267"/>
            <ac:spMk id="7" creationId="{6B35F89A-6CDF-41F7-BD87-18B45BD7330B}"/>
          </ac:spMkLst>
        </pc:spChg>
      </pc:sldChg>
      <pc:sldChg chg="modSp add mod">
        <pc:chgData name="Dominique RIGHETTO" userId="512fe077-82ad-424c-88a3-15e852b5861d" providerId="ADAL" clId="{1670CD84-DEE0-4E12-BF01-4C2D0C1D7F30}" dt="2024-05-09T06:42:06.889" v="2252" actId="20577"/>
        <pc:sldMkLst>
          <pc:docMk/>
          <pc:sldMk cId="2644610646" sldId="268"/>
        </pc:sldMkLst>
        <pc:spChg chg="mod">
          <ac:chgData name="Dominique RIGHETTO" userId="512fe077-82ad-424c-88a3-15e852b5861d" providerId="ADAL" clId="{1670CD84-DEE0-4E12-BF01-4C2D0C1D7F30}" dt="2024-05-09T06:42:06.889" v="2252" actId="20577"/>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pc:chgData name="Dominique RIGHETTO" userId="512fe077-82ad-424c-88a3-15e852b5861d" providerId="ADAL" clId="{1670CD84-DEE0-4E12-BF01-4C2D0C1D7F30}" dt="2024-05-09T07:04:38.239" v="2576" actId="6549"/>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pc:chgData name="Dominique RIGHETTO" userId="512fe077-82ad-424c-88a3-15e852b5861d" providerId="ADAL" clId="{1670CD84-DEE0-4E12-BF01-4C2D0C1D7F30}" dt="2024-05-09T07:50:48.456" v="3477" actId="113"/>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09T07:50:48.456" v="3477" actId="113"/>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09T07:49:53.734" v="3475" actId="1076"/>
          <ac:picMkLst>
            <pc:docMk/>
            <pc:sldMk cId="3996946814" sldId="270"/>
            <ac:picMk id="8" creationId="{315EEFC5-5333-F418-E4E3-2FE3C3B913C2}"/>
          </ac:picMkLst>
        </pc:picChg>
      </pc:sldChg>
      <pc:sldChg chg="addSp delSp modSp add mod">
        <pc:chgData name="Dominique RIGHETTO" userId="512fe077-82ad-424c-88a3-15e852b5861d" providerId="ADAL" clId="{1670CD84-DEE0-4E12-BF01-4C2D0C1D7F30}" dt="2024-05-09T07:43:51.044" v="3396" actId="113"/>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09T07:43:51.044" v="3396" actId="113"/>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09T07:30:19.264" v="3331"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pc:chgData name="Dominique RIGHETTO" userId="512fe077-82ad-424c-88a3-15e852b5861d" providerId="ADAL" clId="{1670CD84-DEE0-4E12-BF01-4C2D0C1D7F30}" dt="2024-05-09T07:52:20.347" v="3481" actId="33524"/>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09T07:52:20.347" v="3481" actId="33524"/>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09T07:40:35.976" v="3384" actId="1076"/>
          <ac:picMkLst>
            <pc:docMk/>
            <pc:sldMk cId="2886724355" sldId="272"/>
            <ac:picMk id="5" creationId="{F5DA84BC-37F0-2A95-A487-2993970A6DFB}"/>
          </ac:picMkLst>
        </pc:picChg>
      </pc:sldChg>
      <pc:sldChg chg="modSp add mod">
        <pc:chgData name="Dominique RIGHETTO" userId="512fe077-82ad-424c-88a3-15e852b5861d" providerId="ADAL" clId="{1670CD84-DEE0-4E12-BF01-4C2D0C1D7F30}" dt="2024-05-09T07:45:45.592" v="3405" actId="207"/>
        <pc:sldMkLst>
          <pc:docMk/>
          <pc:sldMk cId="4159186112" sldId="273"/>
        </pc:sldMkLst>
        <pc:spChg chg="mod">
          <ac:chgData name="Dominique RIGHETTO" userId="512fe077-82ad-424c-88a3-15e852b5861d" providerId="ADAL" clId="{1670CD84-DEE0-4E12-BF01-4C2D0C1D7F30}" dt="2024-05-09T07:45:45.592" v="3405" actId="207"/>
          <ac:spMkLst>
            <pc:docMk/>
            <pc:sldMk cId="4159186112" sldId="273"/>
            <ac:spMk id="6" creationId="{ADCB44BA-722F-37E9-E50B-247546600B21}"/>
          </ac:spMkLst>
        </pc:spChg>
        <pc:spChg chg="mod">
          <ac:chgData name="Dominique RIGHETTO" userId="512fe077-82ad-424c-88a3-15e852b5861d" providerId="ADAL" clId="{1670CD84-DEE0-4E12-BF01-4C2D0C1D7F30}" dt="2024-05-09T07:45:10.161" v="3400" actId="14100"/>
          <ac:spMkLst>
            <pc:docMk/>
            <pc:sldMk cId="4159186112" sldId="273"/>
            <ac:spMk id="7" creationId="{6B35F89A-6CDF-41F7-BD87-18B45BD7330B}"/>
          </ac:spMkLst>
        </pc:spChg>
      </pc:sldChg>
      <pc:sldChg chg="delSp modSp add mod">
        <pc:chgData name="Dominique RIGHETTO" userId="512fe077-82ad-424c-88a3-15e852b5861d" providerId="ADAL" clId="{1670CD84-DEE0-4E12-BF01-4C2D0C1D7F30}" dt="2024-05-09T07:52:23.542" v="3483" actId="20577"/>
        <pc:sldMkLst>
          <pc:docMk/>
          <pc:sldMk cId="1446957452" sldId="274"/>
        </pc:sldMkLst>
        <pc:spChg chg="mod ord">
          <ac:chgData name="Dominique RIGHETTO" userId="512fe077-82ad-424c-88a3-15e852b5861d" providerId="ADAL" clId="{1670CD84-DEE0-4E12-BF01-4C2D0C1D7F30}" dt="2024-05-09T07:52:23.542" v="3483" actId="20577"/>
          <ac:spMkLst>
            <pc:docMk/>
            <pc:sldMk cId="1446957452" sldId="274"/>
            <ac:spMk id="7" creationId="{6B35F89A-6CDF-41F7-BD87-18B45BD7330B}"/>
          </ac:spMkLst>
        </pc:spChg>
        <pc:graphicFrameChg chg="mod">
          <ac:chgData name="Dominique RIGHETTO" userId="512fe077-82ad-424c-88a3-15e852b5861d" providerId="ADAL" clId="{1670CD84-DEE0-4E12-BF01-4C2D0C1D7F30}" dt="2024-05-09T07:41:09.695" v="3388" actId="1076"/>
          <ac:graphicFrameMkLst>
            <pc:docMk/>
            <pc:sldMk cId="1446957452" sldId="274"/>
            <ac:graphicFrameMk id="8" creationId="{CCC07450-2D35-0747-EE5F-A3E3F1D2FF5C}"/>
          </ac:graphicFrameMkLst>
        </pc:graphicFrame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del">
        <pc:chgData name="Dominique RIGHETTO" userId="512fe077-82ad-424c-88a3-15e852b5861d" providerId="ADAL" clId="{1670CD84-DEE0-4E12-BF01-4C2D0C1D7F30}" dt="2024-05-09T05:56:50.643" v="73" actId="47"/>
        <pc:sldMkLst>
          <pc:docMk/>
          <pc:sldMk cId="2069393026" sldId="278"/>
        </pc:sldMkLst>
      </pc:sldChg>
      <pc:sldChg chg="del">
        <pc:chgData name="Dominique RIGHETTO" userId="512fe077-82ad-424c-88a3-15e852b5861d" providerId="ADAL" clId="{1670CD84-DEE0-4E12-BF01-4C2D0C1D7F30}" dt="2024-05-09T05:56:50.643" v="73" actId="47"/>
        <pc:sldMkLst>
          <pc:docMk/>
          <pc:sldMk cId="1417396711" sldId="280"/>
        </pc:sldMkLst>
      </pc:sldChg>
      <pc:sldChg chg="del">
        <pc:chgData name="Dominique RIGHETTO" userId="512fe077-82ad-424c-88a3-15e852b5861d" providerId="ADAL" clId="{1670CD84-DEE0-4E12-BF01-4C2D0C1D7F30}" dt="2024-05-09T05:56:50.643" v="73" actId="47"/>
        <pc:sldMkLst>
          <pc:docMk/>
          <pc:sldMk cId="3477453048" sldId="282"/>
        </pc:sldMkLst>
      </pc:sldChg>
      <pc:sldChg chg="del">
        <pc:chgData name="Dominique RIGHETTO" userId="512fe077-82ad-424c-88a3-15e852b5861d" providerId="ADAL" clId="{1670CD84-DEE0-4E12-BF01-4C2D0C1D7F30}" dt="2024-05-09T05:56:50.643" v="73" actId="47"/>
        <pc:sldMkLst>
          <pc:docMk/>
          <pc:sldMk cId="3396266754" sldId="283"/>
        </pc:sldMkLst>
      </pc:sldChg>
      <pc:sldChg chg="del">
        <pc:chgData name="Dominique RIGHETTO" userId="512fe077-82ad-424c-88a3-15e852b5861d" providerId="ADAL" clId="{1670CD84-DEE0-4E12-BF01-4C2D0C1D7F30}" dt="2024-05-09T05:56:50.643" v="73" actId="47"/>
        <pc:sldMkLst>
          <pc:docMk/>
          <pc:sldMk cId="1844941827" sldId="289"/>
        </pc:sldMkLst>
      </pc:sldChg>
      <pc:sldChg chg="del">
        <pc:chgData name="Dominique RIGHETTO" userId="512fe077-82ad-424c-88a3-15e852b5861d" providerId="ADAL" clId="{1670CD84-DEE0-4E12-BF01-4C2D0C1D7F30}" dt="2024-05-09T05:56:50.643" v="73" actId="47"/>
        <pc:sldMkLst>
          <pc:docMk/>
          <pc:sldMk cId="1177824853" sldId="290"/>
        </pc:sldMkLst>
      </pc:sldChg>
      <pc:sldChg chg="del">
        <pc:chgData name="Dominique RIGHETTO" userId="512fe077-82ad-424c-88a3-15e852b5861d" providerId="ADAL" clId="{1670CD84-DEE0-4E12-BF01-4C2D0C1D7F30}" dt="2024-05-09T05:56:50.643" v="73" actId="47"/>
        <pc:sldMkLst>
          <pc:docMk/>
          <pc:sldMk cId="404854312" sldId="292"/>
        </pc:sldMkLst>
      </pc:sldChg>
      <pc:sldChg chg="del">
        <pc:chgData name="Dominique RIGHETTO" userId="512fe077-82ad-424c-88a3-15e852b5861d" providerId="ADAL" clId="{1670CD84-DEE0-4E12-BF01-4C2D0C1D7F30}" dt="2024-05-09T05:56:50.643" v="73" actId="47"/>
        <pc:sldMkLst>
          <pc:docMk/>
          <pc:sldMk cId="473871986" sldId="293"/>
        </pc:sldMkLst>
      </pc:sldChg>
      <pc:sldChg chg="del">
        <pc:chgData name="Dominique RIGHETTO" userId="512fe077-82ad-424c-88a3-15e852b5861d" providerId="ADAL" clId="{1670CD84-DEE0-4E12-BF01-4C2D0C1D7F30}" dt="2024-05-09T05:56:50.643" v="73" actId="47"/>
        <pc:sldMkLst>
          <pc:docMk/>
          <pc:sldMk cId="3084972071" sldId="294"/>
        </pc:sldMkLst>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38DC1-17EF-4071-8620-55377F99DD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7ECDDD2A-5CA9-4D1A-AF4D-5307444302B8}">
      <dgm:prSet phldrT="[Text]"/>
      <dgm:spPr>
        <a:solidFill>
          <a:srgbClr val="7030A0"/>
        </a:solidFill>
      </dgm:spPr>
      <dgm:t>
        <a:bodyPr/>
        <a:lstStyle/>
        <a:p>
          <a:r>
            <a:rPr lang="en-US" dirty="0"/>
            <a:t>Instructions</a:t>
          </a:r>
        </a:p>
      </dgm:t>
    </dgm:pt>
    <dgm:pt modelId="{8BF07107-E8F6-4009-8019-EB7DBBE1AE77}" type="parTrans" cxnId="{E1C6F667-582E-4FA8-BEC9-ADC1392F4FCD}">
      <dgm:prSet/>
      <dgm:spPr/>
      <dgm:t>
        <a:bodyPr/>
        <a:lstStyle/>
        <a:p>
          <a:endParaRPr lang="en-US"/>
        </a:p>
      </dgm:t>
    </dgm:pt>
    <dgm:pt modelId="{BB0A6DFA-6AC2-449E-BFE7-DE0188397108}" type="sibTrans" cxnId="{E1C6F667-582E-4FA8-BEC9-ADC1392F4FCD}">
      <dgm:prSet/>
      <dgm:spPr/>
      <dgm:t>
        <a:bodyPr/>
        <a:lstStyle/>
        <a:p>
          <a:endParaRPr lang="en-US"/>
        </a:p>
      </dgm:t>
    </dgm:pt>
    <dgm:pt modelId="{3D3E0629-D9C5-4C42-AC8A-255DB1823AB9}">
      <dgm:prSet phldrT="[Text]"/>
      <dgm:spPr/>
      <dgm:t>
        <a:bodyPr/>
        <a:lstStyle/>
        <a:p>
          <a:r>
            <a:rPr lang="en-US" dirty="0"/>
            <a:t>'unsafe-inline'</a:t>
          </a:r>
        </a:p>
      </dgm:t>
    </dgm:pt>
    <dgm:pt modelId="{F4E45E71-5DBE-4BF3-A491-829527FEEF4B}" type="parTrans" cxnId="{3ADA3A73-5D2B-430C-BD67-24089AD72E6C}">
      <dgm:prSet/>
      <dgm:spPr/>
      <dgm:t>
        <a:bodyPr/>
        <a:lstStyle/>
        <a:p>
          <a:endParaRPr lang="en-US"/>
        </a:p>
      </dgm:t>
    </dgm:pt>
    <dgm:pt modelId="{624D865E-B227-49EC-9E88-C9D34A3E5EAD}" type="sibTrans" cxnId="{3ADA3A73-5D2B-430C-BD67-24089AD72E6C}">
      <dgm:prSet/>
      <dgm:spPr/>
      <dgm:t>
        <a:bodyPr/>
        <a:lstStyle/>
        <a:p>
          <a:endParaRPr lang="en-US"/>
        </a:p>
      </dgm:t>
    </dgm:pt>
    <dgm:pt modelId="{8BE5C2A4-4DFE-43F1-B0BC-2B235E3F8542}">
      <dgm:prSet phldrT="[Text]"/>
      <dgm:spPr/>
      <dgm:t>
        <a:bodyPr/>
        <a:lstStyle/>
        <a:p>
          <a:r>
            <a:rPr lang="en-US" dirty="0"/>
            <a:t>'unsafe-eval'</a:t>
          </a:r>
        </a:p>
      </dgm:t>
    </dgm:pt>
    <dgm:pt modelId="{8F159BAC-227E-497D-99A3-D0137CBB4000}" type="parTrans" cxnId="{3C41E524-89C6-4069-9AF0-9B546E31099F}">
      <dgm:prSet/>
      <dgm:spPr/>
      <dgm:t>
        <a:bodyPr/>
        <a:lstStyle/>
        <a:p>
          <a:endParaRPr lang="en-US"/>
        </a:p>
      </dgm:t>
    </dgm:pt>
    <dgm:pt modelId="{2ADCECC8-D75B-48B7-8090-D29ED1426F53}" type="sibTrans" cxnId="{3C41E524-89C6-4069-9AF0-9B546E31099F}">
      <dgm:prSet/>
      <dgm:spPr/>
      <dgm:t>
        <a:bodyPr/>
        <a:lstStyle/>
        <a:p>
          <a:endParaRPr lang="en-US"/>
        </a:p>
      </dgm:t>
    </dgm:pt>
    <dgm:pt modelId="{6F946275-43AF-4BD9-BDE0-0C50C3C06518}">
      <dgm:prSet phldrT="[Text]"/>
      <dgm:spPr/>
      <dgm:t>
        <a:bodyPr/>
        <a:lstStyle/>
        <a:p>
          <a:r>
            <a:rPr lang="en-US" dirty="0"/>
            <a:t>Allow use of dynamic code evaluation such as eval, </a:t>
          </a:r>
          <a:r>
            <a:rPr lang="en-US" dirty="0" err="1"/>
            <a:t>setTimeout</a:t>
          </a:r>
          <a:r>
            <a:rPr lang="en-US" dirty="0"/>
            <a:t>(), and </a:t>
          </a:r>
          <a:r>
            <a:rPr lang="en-US" dirty="0" err="1"/>
            <a:t>window.execScript</a:t>
          </a:r>
          <a:r>
            <a:rPr lang="en-US" dirty="0"/>
            <a:t>.</a:t>
          </a:r>
        </a:p>
      </dgm:t>
    </dgm:pt>
    <dgm:pt modelId="{853679B4-06A1-40D3-9254-D817C6FFC3B7}" type="parTrans" cxnId="{A6F2E55E-3A82-454E-B4BC-BB1AA0CBD9FA}">
      <dgm:prSet/>
      <dgm:spPr/>
      <dgm:t>
        <a:bodyPr/>
        <a:lstStyle/>
        <a:p>
          <a:endParaRPr lang="en-US"/>
        </a:p>
      </dgm:t>
    </dgm:pt>
    <dgm:pt modelId="{6A105B10-0CC5-4242-8644-25B9FEC63BD7}" type="sibTrans" cxnId="{A6F2E55E-3A82-454E-B4BC-BB1AA0CBD9FA}">
      <dgm:prSet/>
      <dgm:spPr/>
      <dgm:t>
        <a:bodyPr/>
        <a:lstStyle/>
        <a:p>
          <a:endParaRPr lang="en-US"/>
        </a:p>
      </dgm:t>
    </dgm:pt>
    <dgm:pt modelId="{90212228-679B-4785-AD14-74A933C62D23}">
      <dgm:prSet phldrT="[Text]"/>
      <dgm:spPr/>
      <dgm:t>
        <a:bodyPr/>
        <a:lstStyle/>
        <a:p>
          <a:r>
            <a:rPr lang="en-US" dirty="0"/>
            <a:t>Allow use of inline resources.</a:t>
          </a:r>
        </a:p>
      </dgm:t>
    </dgm:pt>
    <dgm:pt modelId="{0A3C0635-090B-49F7-8AC0-43015A2E85D3}" type="parTrans" cxnId="{F3AB0425-6BA4-478D-AD7C-82E30369546E}">
      <dgm:prSet/>
      <dgm:spPr/>
      <dgm:t>
        <a:bodyPr/>
        <a:lstStyle/>
        <a:p>
          <a:endParaRPr lang="en-US"/>
        </a:p>
      </dgm:t>
    </dgm:pt>
    <dgm:pt modelId="{CA05E7ED-6348-4923-B037-65985B9FB0B7}" type="sibTrans" cxnId="{F3AB0425-6BA4-478D-AD7C-82E30369546E}">
      <dgm:prSet/>
      <dgm:spPr/>
      <dgm:t>
        <a:bodyPr/>
        <a:lstStyle/>
        <a:p>
          <a:endParaRPr lang="en-US"/>
        </a:p>
      </dgm:t>
    </dgm:pt>
    <dgm:pt modelId="{DF83D233-9745-44CE-AB80-85ABD1E7398D}">
      <dgm:prSet phldrT="[Text]"/>
      <dgm:spPr/>
      <dgm:t>
        <a:bodyPr/>
        <a:lstStyle/>
        <a:p>
          <a:r>
            <a:rPr lang="en-US" dirty="0"/>
            <a:t>…</a:t>
          </a:r>
        </a:p>
      </dgm:t>
    </dgm:pt>
    <dgm:pt modelId="{FC8F3247-2EA3-4C13-8B96-FB72881F8038}" type="parTrans" cxnId="{C8B150D0-745B-4619-9EFF-DBA5D243BB6F}">
      <dgm:prSet/>
      <dgm:spPr/>
      <dgm:t>
        <a:bodyPr/>
        <a:lstStyle/>
        <a:p>
          <a:endParaRPr lang="en-US"/>
        </a:p>
      </dgm:t>
    </dgm:pt>
    <dgm:pt modelId="{9F92E182-1BBF-406C-BB0B-8A79AE6929EB}" type="sibTrans" cxnId="{C8B150D0-745B-4619-9EFF-DBA5D243BB6F}">
      <dgm:prSet/>
      <dgm:spPr/>
      <dgm:t>
        <a:bodyPr/>
        <a:lstStyle/>
        <a:p>
          <a:endParaRPr lang="en-US"/>
        </a:p>
      </dgm:t>
    </dgm:pt>
    <dgm:pt modelId="{25FCCAD3-88FE-4689-ABCE-673F93777545}" type="pres">
      <dgm:prSet presAssocID="{56738DC1-17EF-4071-8620-55377F99DD98}" presName="diagram" presStyleCnt="0">
        <dgm:presLayoutVars>
          <dgm:chPref val="1"/>
          <dgm:dir/>
          <dgm:animOne val="branch"/>
          <dgm:animLvl val="lvl"/>
          <dgm:resizeHandles val="exact"/>
        </dgm:presLayoutVars>
      </dgm:prSet>
      <dgm:spPr/>
    </dgm:pt>
    <dgm:pt modelId="{BBD14E05-1515-44FD-8EA9-287F578D52AE}" type="pres">
      <dgm:prSet presAssocID="{7ECDDD2A-5CA9-4D1A-AF4D-5307444302B8}" presName="root1" presStyleCnt="0"/>
      <dgm:spPr/>
    </dgm:pt>
    <dgm:pt modelId="{78B1BA26-D6F5-436A-B29B-DC189135062C}" type="pres">
      <dgm:prSet presAssocID="{7ECDDD2A-5CA9-4D1A-AF4D-5307444302B8}" presName="LevelOneTextNode" presStyleLbl="node0" presStyleIdx="0" presStyleCnt="1">
        <dgm:presLayoutVars>
          <dgm:chPref val="3"/>
        </dgm:presLayoutVars>
      </dgm:prSet>
      <dgm:spPr/>
    </dgm:pt>
    <dgm:pt modelId="{CFD4CB91-72B2-408F-ADB5-041E5D123F68}" type="pres">
      <dgm:prSet presAssocID="{7ECDDD2A-5CA9-4D1A-AF4D-5307444302B8}" presName="level2hierChild" presStyleCnt="0"/>
      <dgm:spPr/>
    </dgm:pt>
    <dgm:pt modelId="{E98D4596-2C23-4212-BECC-9A5AA0E2B0E0}" type="pres">
      <dgm:prSet presAssocID="{F4E45E71-5DBE-4BF3-A491-829527FEEF4B}" presName="conn2-1" presStyleLbl="parChTrans1D2" presStyleIdx="0" presStyleCnt="3"/>
      <dgm:spPr/>
    </dgm:pt>
    <dgm:pt modelId="{EE0835E5-F47E-48AC-82D2-A49F2AEBCCC7}" type="pres">
      <dgm:prSet presAssocID="{F4E45E71-5DBE-4BF3-A491-829527FEEF4B}" presName="connTx" presStyleLbl="parChTrans1D2" presStyleIdx="0" presStyleCnt="3"/>
      <dgm:spPr/>
    </dgm:pt>
    <dgm:pt modelId="{2E6F5BD1-9216-4E27-B9A0-AAC63CF576B1}" type="pres">
      <dgm:prSet presAssocID="{3D3E0629-D9C5-4C42-AC8A-255DB1823AB9}" presName="root2" presStyleCnt="0"/>
      <dgm:spPr/>
    </dgm:pt>
    <dgm:pt modelId="{7F47DA30-5904-4984-A3DA-19A99A833692}" type="pres">
      <dgm:prSet presAssocID="{3D3E0629-D9C5-4C42-AC8A-255DB1823AB9}" presName="LevelTwoTextNode" presStyleLbl="node2" presStyleIdx="0" presStyleCnt="3">
        <dgm:presLayoutVars>
          <dgm:chPref val="3"/>
        </dgm:presLayoutVars>
      </dgm:prSet>
      <dgm:spPr/>
    </dgm:pt>
    <dgm:pt modelId="{2F650F34-0BB3-480B-9F27-A23AF27F218F}" type="pres">
      <dgm:prSet presAssocID="{3D3E0629-D9C5-4C42-AC8A-255DB1823AB9}" presName="level3hierChild" presStyleCnt="0"/>
      <dgm:spPr/>
    </dgm:pt>
    <dgm:pt modelId="{97CA0727-8A14-49C2-9E5B-133578A6FC35}" type="pres">
      <dgm:prSet presAssocID="{0A3C0635-090B-49F7-8AC0-43015A2E85D3}" presName="conn2-1" presStyleLbl="parChTrans1D3" presStyleIdx="0" presStyleCnt="2"/>
      <dgm:spPr/>
    </dgm:pt>
    <dgm:pt modelId="{AED1E6D4-251F-4D6B-AEEC-7FEEF3EB97A7}" type="pres">
      <dgm:prSet presAssocID="{0A3C0635-090B-49F7-8AC0-43015A2E85D3}" presName="connTx" presStyleLbl="parChTrans1D3" presStyleIdx="0" presStyleCnt="2"/>
      <dgm:spPr/>
    </dgm:pt>
    <dgm:pt modelId="{8D532C55-E1CC-4B3E-A291-CBEC906FF7E6}" type="pres">
      <dgm:prSet presAssocID="{90212228-679B-4785-AD14-74A933C62D23}" presName="root2" presStyleCnt="0"/>
      <dgm:spPr/>
    </dgm:pt>
    <dgm:pt modelId="{0314C57B-EF34-41DA-B6D3-D11EB1DEDFAE}" type="pres">
      <dgm:prSet presAssocID="{90212228-679B-4785-AD14-74A933C62D23}" presName="LevelTwoTextNode" presStyleLbl="node3" presStyleIdx="0" presStyleCnt="2">
        <dgm:presLayoutVars>
          <dgm:chPref val="3"/>
        </dgm:presLayoutVars>
      </dgm:prSet>
      <dgm:spPr/>
    </dgm:pt>
    <dgm:pt modelId="{CBE9B1CF-E100-4C78-B50F-AAA44EA171B3}" type="pres">
      <dgm:prSet presAssocID="{90212228-679B-4785-AD14-74A933C62D23}" presName="level3hierChild" presStyleCnt="0"/>
      <dgm:spPr/>
    </dgm:pt>
    <dgm:pt modelId="{5C14B869-C70F-44C2-8224-8BC6A964130C}" type="pres">
      <dgm:prSet presAssocID="{8F159BAC-227E-497D-99A3-D0137CBB4000}" presName="conn2-1" presStyleLbl="parChTrans1D2" presStyleIdx="1" presStyleCnt="3"/>
      <dgm:spPr/>
    </dgm:pt>
    <dgm:pt modelId="{D69D65CC-0DC7-4A31-BEA3-AB10FC1E2A1E}" type="pres">
      <dgm:prSet presAssocID="{8F159BAC-227E-497D-99A3-D0137CBB4000}" presName="connTx" presStyleLbl="parChTrans1D2" presStyleIdx="1" presStyleCnt="3"/>
      <dgm:spPr/>
    </dgm:pt>
    <dgm:pt modelId="{11961658-0BB2-4F9A-9A81-893369A00B8A}" type="pres">
      <dgm:prSet presAssocID="{8BE5C2A4-4DFE-43F1-B0BC-2B235E3F8542}" presName="root2" presStyleCnt="0"/>
      <dgm:spPr/>
    </dgm:pt>
    <dgm:pt modelId="{1E6B0F80-E1CE-47EE-8B05-94CC169D1DC4}" type="pres">
      <dgm:prSet presAssocID="{8BE5C2A4-4DFE-43F1-B0BC-2B235E3F8542}" presName="LevelTwoTextNode" presStyleLbl="node2" presStyleIdx="1" presStyleCnt="3">
        <dgm:presLayoutVars>
          <dgm:chPref val="3"/>
        </dgm:presLayoutVars>
      </dgm:prSet>
      <dgm:spPr/>
    </dgm:pt>
    <dgm:pt modelId="{94374B65-AC29-4685-A1F2-1E05D8A23663}" type="pres">
      <dgm:prSet presAssocID="{8BE5C2A4-4DFE-43F1-B0BC-2B235E3F8542}" presName="level3hierChild" presStyleCnt="0"/>
      <dgm:spPr/>
    </dgm:pt>
    <dgm:pt modelId="{E534B2BD-3AF4-4400-930C-76038EA474BE}" type="pres">
      <dgm:prSet presAssocID="{853679B4-06A1-40D3-9254-D817C6FFC3B7}" presName="conn2-1" presStyleLbl="parChTrans1D3" presStyleIdx="1" presStyleCnt="2"/>
      <dgm:spPr/>
    </dgm:pt>
    <dgm:pt modelId="{322F4DF9-6822-4E3B-A9B0-BB62C3C75BB4}" type="pres">
      <dgm:prSet presAssocID="{853679B4-06A1-40D3-9254-D817C6FFC3B7}" presName="connTx" presStyleLbl="parChTrans1D3" presStyleIdx="1" presStyleCnt="2"/>
      <dgm:spPr/>
    </dgm:pt>
    <dgm:pt modelId="{E3DDD11C-B8EA-4B2F-B18A-85C0AC918BB9}" type="pres">
      <dgm:prSet presAssocID="{6F946275-43AF-4BD9-BDE0-0C50C3C06518}" presName="root2" presStyleCnt="0"/>
      <dgm:spPr/>
    </dgm:pt>
    <dgm:pt modelId="{D1C0CE00-458F-4218-A4CB-BF9DBC6332DB}" type="pres">
      <dgm:prSet presAssocID="{6F946275-43AF-4BD9-BDE0-0C50C3C06518}" presName="LevelTwoTextNode" presStyleLbl="node3" presStyleIdx="1" presStyleCnt="2">
        <dgm:presLayoutVars>
          <dgm:chPref val="3"/>
        </dgm:presLayoutVars>
      </dgm:prSet>
      <dgm:spPr/>
    </dgm:pt>
    <dgm:pt modelId="{F10CCABB-63A2-4C06-9F5D-4869120D0B65}" type="pres">
      <dgm:prSet presAssocID="{6F946275-43AF-4BD9-BDE0-0C50C3C06518}" presName="level3hierChild" presStyleCnt="0"/>
      <dgm:spPr/>
    </dgm:pt>
    <dgm:pt modelId="{D562CA92-51E8-47CF-83C9-898A772ECE61}" type="pres">
      <dgm:prSet presAssocID="{FC8F3247-2EA3-4C13-8B96-FB72881F8038}" presName="conn2-1" presStyleLbl="parChTrans1D2" presStyleIdx="2" presStyleCnt="3"/>
      <dgm:spPr/>
    </dgm:pt>
    <dgm:pt modelId="{9F51FEB4-32F5-43D6-9A9F-4CD937D938FD}" type="pres">
      <dgm:prSet presAssocID="{FC8F3247-2EA3-4C13-8B96-FB72881F8038}" presName="connTx" presStyleLbl="parChTrans1D2" presStyleIdx="2" presStyleCnt="3"/>
      <dgm:spPr/>
    </dgm:pt>
    <dgm:pt modelId="{22E95F31-F730-4106-8F39-4B489FF04D4D}" type="pres">
      <dgm:prSet presAssocID="{DF83D233-9745-44CE-AB80-85ABD1E7398D}" presName="root2" presStyleCnt="0"/>
      <dgm:spPr/>
    </dgm:pt>
    <dgm:pt modelId="{4250CF98-0574-4EC6-874B-A8ED6651D19E}" type="pres">
      <dgm:prSet presAssocID="{DF83D233-9745-44CE-AB80-85ABD1E7398D}" presName="LevelTwoTextNode" presStyleLbl="node2" presStyleIdx="2" presStyleCnt="3">
        <dgm:presLayoutVars>
          <dgm:chPref val="3"/>
        </dgm:presLayoutVars>
      </dgm:prSet>
      <dgm:spPr/>
    </dgm:pt>
    <dgm:pt modelId="{24FE8EC3-AEC6-4162-9B33-F155011E51E4}" type="pres">
      <dgm:prSet presAssocID="{DF83D233-9745-44CE-AB80-85ABD1E7398D}" presName="level3hierChild" presStyleCnt="0"/>
      <dgm:spPr/>
    </dgm:pt>
  </dgm:ptLst>
  <dgm:cxnLst>
    <dgm:cxn modelId="{3C41E524-89C6-4069-9AF0-9B546E31099F}" srcId="{7ECDDD2A-5CA9-4D1A-AF4D-5307444302B8}" destId="{8BE5C2A4-4DFE-43F1-B0BC-2B235E3F8542}" srcOrd="1" destOrd="0" parTransId="{8F159BAC-227E-497D-99A3-D0137CBB4000}" sibTransId="{2ADCECC8-D75B-48B7-8090-D29ED1426F53}"/>
    <dgm:cxn modelId="{F3AB0425-6BA4-478D-AD7C-82E30369546E}" srcId="{3D3E0629-D9C5-4C42-AC8A-255DB1823AB9}" destId="{90212228-679B-4785-AD14-74A933C62D23}" srcOrd="0" destOrd="0" parTransId="{0A3C0635-090B-49F7-8AC0-43015A2E85D3}" sibTransId="{CA05E7ED-6348-4923-B037-65985B9FB0B7}"/>
    <dgm:cxn modelId="{F0719C2D-D16D-4CCA-91C1-BAC9E4923465}" type="presOf" srcId="{90212228-679B-4785-AD14-74A933C62D23}" destId="{0314C57B-EF34-41DA-B6D3-D11EB1DEDFAE}" srcOrd="0" destOrd="0" presId="urn:microsoft.com/office/officeart/2005/8/layout/hierarchy2"/>
    <dgm:cxn modelId="{4F1EBF38-9FA8-4F41-B570-2D0CC1E14204}" type="presOf" srcId="{6F946275-43AF-4BD9-BDE0-0C50C3C06518}" destId="{D1C0CE00-458F-4218-A4CB-BF9DBC6332DB}" srcOrd="0" destOrd="0" presId="urn:microsoft.com/office/officeart/2005/8/layout/hierarchy2"/>
    <dgm:cxn modelId="{A6F2E55E-3A82-454E-B4BC-BB1AA0CBD9FA}" srcId="{8BE5C2A4-4DFE-43F1-B0BC-2B235E3F8542}" destId="{6F946275-43AF-4BD9-BDE0-0C50C3C06518}" srcOrd="0" destOrd="0" parTransId="{853679B4-06A1-40D3-9254-D817C6FFC3B7}" sibTransId="{6A105B10-0CC5-4242-8644-25B9FEC63BD7}"/>
    <dgm:cxn modelId="{5512505F-C1EE-4364-820C-1B29BD60A7FA}" type="presOf" srcId="{F4E45E71-5DBE-4BF3-A491-829527FEEF4B}" destId="{E98D4596-2C23-4212-BECC-9A5AA0E2B0E0}" srcOrd="0" destOrd="0" presId="urn:microsoft.com/office/officeart/2005/8/layout/hierarchy2"/>
    <dgm:cxn modelId="{D4709F62-870E-4E32-ADDF-994CD79BC3FC}" type="presOf" srcId="{56738DC1-17EF-4071-8620-55377F99DD98}" destId="{25FCCAD3-88FE-4689-ABCE-673F93777545}" srcOrd="0" destOrd="0" presId="urn:microsoft.com/office/officeart/2005/8/layout/hierarchy2"/>
    <dgm:cxn modelId="{6EB12066-791F-409C-9C38-FCACA69EA2F5}" type="presOf" srcId="{F4E45E71-5DBE-4BF3-A491-829527FEEF4B}" destId="{EE0835E5-F47E-48AC-82D2-A49F2AEBCCC7}" srcOrd="1" destOrd="0" presId="urn:microsoft.com/office/officeart/2005/8/layout/hierarchy2"/>
    <dgm:cxn modelId="{E1C6F667-582E-4FA8-BEC9-ADC1392F4FCD}" srcId="{56738DC1-17EF-4071-8620-55377F99DD98}" destId="{7ECDDD2A-5CA9-4D1A-AF4D-5307444302B8}" srcOrd="0" destOrd="0" parTransId="{8BF07107-E8F6-4009-8019-EB7DBBE1AE77}" sibTransId="{BB0A6DFA-6AC2-449E-BFE7-DE0188397108}"/>
    <dgm:cxn modelId="{D841FE4B-1C24-4BB0-8AA4-9AF4EF19B80C}" type="presOf" srcId="{0A3C0635-090B-49F7-8AC0-43015A2E85D3}" destId="{97CA0727-8A14-49C2-9E5B-133578A6FC35}" srcOrd="0" destOrd="0" presId="urn:microsoft.com/office/officeart/2005/8/layout/hierarchy2"/>
    <dgm:cxn modelId="{2A7A0172-738A-4356-8D0B-BE5461E0F911}" type="presOf" srcId="{DF83D233-9745-44CE-AB80-85ABD1E7398D}" destId="{4250CF98-0574-4EC6-874B-A8ED6651D19E}" srcOrd="0" destOrd="0" presId="urn:microsoft.com/office/officeart/2005/8/layout/hierarchy2"/>
    <dgm:cxn modelId="{3ADA3A73-5D2B-430C-BD67-24089AD72E6C}" srcId="{7ECDDD2A-5CA9-4D1A-AF4D-5307444302B8}" destId="{3D3E0629-D9C5-4C42-AC8A-255DB1823AB9}" srcOrd="0" destOrd="0" parTransId="{F4E45E71-5DBE-4BF3-A491-829527FEEF4B}" sibTransId="{624D865E-B227-49EC-9E88-C9D34A3E5EAD}"/>
    <dgm:cxn modelId="{6C81CF82-7558-496D-88FE-20E3495433FC}" type="presOf" srcId="{8F159BAC-227E-497D-99A3-D0137CBB4000}" destId="{D69D65CC-0DC7-4A31-BEA3-AB10FC1E2A1E}" srcOrd="1" destOrd="0" presId="urn:microsoft.com/office/officeart/2005/8/layout/hierarchy2"/>
    <dgm:cxn modelId="{E6FDBB91-735D-469F-8CCB-7EF3637C59E9}" type="presOf" srcId="{FC8F3247-2EA3-4C13-8B96-FB72881F8038}" destId="{D562CA92-51E8-47CF-83C9-898A772ECE61}" srcOrd="0" destOrd="0" presId="urn:microsoft.com/office/officeart/2005/8/layout/hierarchy2"/>
    <dgm:cxn modelId="{A6E0F59A-9BCD-46E6-B694-17917EFCE259}" type="presOf" srcId="{3D3E0629-D9C5-4C42-AC8A-255DB1823AB9}" destId="{7F47DA30-5904-4984-A3DA-19A99A833692}" srcOrd="0" destOrd="0" presId="urn:microsoft.com/office/officeart/2005/8/layout/hierarchy2"/>
    <dgm:cxn modelId="{8B587D9B-AE0E-4478-A6B8-381BF36BB4A4}" type="presOf" srcId="{0A3C0635-090B-49F7-8AC0-43015A2E85D3}" destId="{AED1E6D4-251F-4D6B-AEEC-7FEEF3EB97A7}" srcOrd="1" destOrd="0" presId="urn:microsoft.com/office/officeart/2005/8/layout/hierarchy2"/>
    <dgm:cxn modelId="{868B23AB-371C-4A4E-A866-5A08D902A7FB}" type="presOf" srcId="{8BE5C2A4-4DFE-43F1-B0BC-2B235E3F8542}" destId="{1E6B0F80-E1CE-47EE-8B05-94CC169D1DC4}" srcOrd="0" destOrd="0" presId="urn:microsoft.com/office/officeart/2005/8/layout/hierarchy2"/>
    <dgm:cxn modelId="{789239BD-8497-415A-BBFA-F4877FAA3CD7}" type="presOf" srcId="{FC8F3247-2EA3-4C13-8B96-FB72881F8038}" destId="{9F51FEB4-32F5-43D6-9A9F-4CD937D938FD}" srcOrd="1" destOrd="0" presId="urn:microsoft.com/office/officeart/2005/8/layout/hierarchy2"/>
    <dgm:cxn modelId="{973B5DBE-5C33-4885-9096-4AABB2B1D736}" type="presOf" srcId="{7ECDDD2A-5CA9-4D1A-AF4D-5307444302B8}" destId="{78B1BA26-D6F5-436A-B29B-DC189135062C}" srcOrd="0" destOrd="0" presId="urn:microsoft.com/office/officeart/2005/8/layout/hierarchy2"/>
    <dgm:cxn modelId="{C469FCC6-5DB7-472D-9240-8F8EAFB153D0}" type="presOf" srcId="{853679B4-06A1-40D3-9254-D817C6FFC3B7}" destId="{322F4DF9-6822-4E3B-A9B0-BB62C3C75BB4}" srcOrd="1" destOrd="0" presId="urn:microsoft.com/office/officeart/2005/8/layout/hierarchy2"/>
    <dgm:cxn modelId="{C8B150D0-745B-4619-9EFF-DBA5D243BB6F}" srcId="{7ECDDD2A-5CA9-4D1A-AF4D-5307444302B8}" destId="{DF83D233-9745-44CE-AB80-85ABD1E7398D}" srcOrd="2" destOrd="0" parTransId="{FC8F3247-2EA3-4C13-8B96-FB72881F8038}" sibTransId="{9F92E182-1BBF-406C-BB0B-8A79AE6929EB}"/>
    <dgm:cxn modelId="{0F178FD3-FF83-40DF-996F-7613C53498CB}" type="presOf" srcId="{853679B4-06A1-40D3-9254-D817C6FFC3B7}" destId="{E534B2BD-3AF4-4400-930C-76038EA474BE}" srcOrd="0" destOrd="0" presId="urn:microsoft.com/office/officeart/2005/8/layout/hierarchy2"/>
    <dgm:cxn modelId="{FECFEAEB-1780-44A4-8094-B54FF785BEC9}" type="presOf" srcId="{8F159BAC-227E-497D-99A3-D0137CBB4000}" destId="{5C14B869-C70F-44C2-8224-8BC6A964130C}" srcOrd="0" destOrd="0" presId="urn:microsoft.com/office/officeart/2005/8/layout/hierarchy2"/>
    <dgm:cxn modelId="{706856BA-1E87-407D-91B4-5A770F6910DA}" type="presParOf" srcId="{25FCCAD3-88FE-4689-ABCE-673F93777545}" destId="{BBD14E05-1515-44FD-8EA9-287F578D52AE}" srcOrd="0" destOrd="0" presId="urn:microsoft.com/office/officeart/2005/8/layout/hierarchy2"/>
    <dgm:cxn modelId="{B86A82BA-C33A-4BE4-88A2-C8D579D7BC17}" type="presParOf" srcId="{BBD14E05-1515-44FD-8EA9-287F578D52AE}" destId="{78B1BA26-D6F5-436A-B29B-DC189135062C}" srcOrd="0" destOrd="0" presId="urn:microsoft.com/office/officeart/2005/8/layout/hierarchy2"/>
    <dgm:cxn modelId="{08F3ACFC-C8E1-4E4F-8F7E-59C3D290F267}" type="presParOf" srcId="{BBD14E05-1515-44FD-8EA9-287F578D52AE}" destId="{CFD4CB91-72B2-408F-ADB5-041E5D123F68}" srcOrd="1" destOrd="0" presId="urn:microsoft.com/office/officeart/2005/8/layout/hierarchy2"/>
    <dgm:cxn modelId="{A513B966-E65F-476E-BB70-6A58CB6A6CCA}" type="presParOf" srcId="{CFD4CB91-72B2-408F-ADB5-041E5D123F68}" destId="{E98D4596-2C23-4212-BECC-9A5AA0E2B0E0}" srcOrd="0" destOrd="0" presId="urn:microsoft.com/office/officeart/2005/8/layout/hierarchy2"/>
    <dgm:cxn modelId="{E206DEBD-C8A4-4D5B-879B-27E0E25FD9E7}" type="presParOf" srcId="{E98D4596-2C23-4212-BECC-9A5AA0E2B0E0}" destId="{EE0835E5-F47E-48AC-82D2-A49F2AEBCCC7}" srcOrd="0" destOrd="0" presId="urn:microsoft.com/office/officeart/2005/8/layout/hierarchy2"/>
    <dgm:cxn modelId="{20C4C258-D5E2-41D3-A949-3889E1483E62}" type="presParOf" srcId="{CFD4CB91-72B2-408F-ADB5-041E5D123F68}" destId="{2E6F5BD1-9216-4E27-B9A0-AAC63CF576B1}" srcOrd="1" destOrd="0" presId="urn:microsoft.com/office/officeart/2005/8/layout/hierarchy2"/>
    <dgm:cxn modelId="{D3DFC669-628D-43AE-A4FF-F65065034038}" type="presParOf" srcId="{2E6F5BD1-9216-4E27-B9A0-AAC63CF576B1}" destId="{7F47DA30-5904-4984-A3DA-19A99A833692}" srcOrd="0" destOrd="0" presId="urn:microsoft.com/office/officeart/2005/8/layout/hierarchy2"/>
    <dgm:cxn modelId="{12BD91BB-3F11-493A-9C6C-62F47E27D226}" type="presParOf" srcId="{2E6F5BD1-9216-4E27-B9A0-AAC63CF576B1}" destId="{2F650F34-0BB3-480B-9F27-A23AF27F218F}" srcOrd="1" destOrd="0" presId="urn:microsoft.com/office/officeart/2005/8/layout/hierarchy2"/>
    <dgm:cxn modelId="{0A7B8253-4B74-4507-9328-68A3AB18D195}" type="presParOf" srcId="{2F650F34-0BB3-480B-9F27-A23AF27F218F}" destId="{97CA0727-8A14-49C2-9E5B-133578A6FC35}" srcOrd="0" destOrd="0" presId="urn:microsoft.com/office/officeart/2005/8/layout/hierarchy2"/>
    <dgm:cxn modelId="{E9EA8DFE-4460-4640-BB01-76F5BCAECFA6}" type="presParOf" srcId="{97CA0727-8A14-49C2-9E5B-133578A6FC35}" destId="{AED1E6D4-251F-4D6B-AEEC-7FEEF3EB97A7}" srcOrd="0" destOrd="0" presId="urn:microsoft.com/office/officeart/2005/8/layout/hierarchy2"/>
    <dgm:cxn modelId="{03992CCA-B374-4DA8-83A3-AC7B36922423}" type="presParOf" srcId="{2F650F34-0BB3-480B-9F27-A23AF27F218F}" destId="{8D532C55-E1CC-4B3E-A291-CBEC906FF7E6}" srcOrd="1" destOrd="0" presId="urn:microsoft.com/office/officeart/2005/8/layout/hierarchy2"/>
    <dgm:cxn modelId="{6196B8B8-CFFA-4765-9B07-13A5E1074241}" type="presParOf" srcId="{8D532C55-E1CC-4B3E-A291-CBEC906FF7E6}" destId="{0314C57B-EF34-41DA-B6D3-D11EB1DEDFAE}" srcOrd="0" destOrd="0" presId="urn:microsoft.com/office/officeart/2005/8/layout/hierarchy2"/>
    <dgm:cxn modelId="{7B14F401-1C09-451D-A7F4-CCC00A0FFA2E}" type="presParOf" srcId="{8D532C55-E1CC-4B3E-A291-CBEC906FF7E6}" destId="{CBE9B1CF-E100-4C78-B50F-AAA44EA171B3}" srcOrd="1" destOrd="0" presId="urn:microsoft.com/office/officeart/2005/8/layout/hierarchy2"/>
    <dgm:cxn modelId="{BED21C39-819D-40B5-8EFD-CB506D94A6FF}" type="presParOf" srcId="{CFD4CB91-72B2-408F-ADB5-041E5D123F68}" destId="{5C14B869-C70F-44C2-8224-8BC6A964130C}" srcOrd="2" destOrd="0" presId="urn:microsoft.com/office/officeart/2005/8/layout/hierarchy2"/>
    <dgm:cxn modelId="{932F88DE-C5BE-46B4-B942-74D5CBD23E71}" type="presParOf" srcId="{5C14B869-C70F-44C2-8224-8BC6A964130C}" destId="{D69D65CC-0DC7-4A31-BEA3-AB10FC1E2A1E}" srcOrd="0" destOrd="0" presId="urn:microsoft.com/office/officeart/2005/8/layout/hierarchy2"/>
    <dgm:cxn modelId="{B1E0E8AF-86E3-4621-BDA0-535CCCBA0E19}" type="presParOf" srcId="{CFD4CB91-72B2-408F-ADB5-041E5D123F68}" destId="{11961658-0BB2-4F9A-9A81-893369A00B8A}" srcOrd="3" destOrd="0" presId="urn:microsoft.com/office/officeart/2005/8/layout/hierarchy2"/>
    <dgm:cxn modelId="{3CA3AF3C-AD0C-4D73-BE13-366F00843E4A}" type="presParOf" srcId="{11961658-0BB2-4F9A-9A81-893369A00B8A}" destId="{1E6B0F80-E1CE-47EE-8B05-94CC169D1DC4}" srcOrd="0" destOrd="0" presId="urn:microsoft.com/office/officeart/2005/8/layout/hierarchy2"/>
    <dgm:cxn modelId="{5655DDEA-E82E-4127-91EF-92A4971650F1}" type="presParOf" srcId="{11961658-0BB2-4F9A-9A81-893369A00B8A}" destId="{94374B65-AC29-4685-A1F2-1E05D8A23663}" srcOrd="1" destOrd="0" presId="urn:microsoft.com/office/officeart/2005/8/layout/hierarchy2"/>
    <dgm:cxn modelId="{9A416FAD-2B0B-4C08-94A0-CDBCAEED973D}" type="presParOf" srcId="{94374B65-AC29-4685-A1F2-1E05D8A23663}" destId="{E534B2BD-3AF4-4400-930C-76038EA474BE}" srcOrd="0" destOrd="0" presId="urn:microsoft.com/office/officeart/2005/8/layout/hierarchy2"/>
    <dgm:cxn modelId="{FC1843D0-DAAB-4D6B-B59B-343E99A0BAF3}" type="presParOf" srcId="{E534B2BD-3AF4-4400-930C-76038EA474BE}" destId="{322F4DF9-6822-4E3B-A9B0-BB62C3C75BB4}" srcOrd="0" destOrd="0" presId="urn:microsoft.com/office/officeart/2005/8/layout/hierarchy2"/>
    <dgm:cxn modelId="{23258334-2AE4-4318-97EF-8B464B02A76B}" type="presParOf" srcId="{94374B65-AC29-4685-A1F2-1E05D8A23663}" destId="{E3DDD11C-B8EA-4B2F-B18A-85C0AC918BB9}" srcOrd="1" destOrd="0" presId="urn:microsoft.com/office/officeart/2005/8/layout/hierarchy2"/>
    <dgm:cxn modelId="{6F0AD52A-B7F3-4282-B0DB-A3EEE83D8F9C}" type="presParOf" srcId="{E3DDD11C-B8EA-4B2F-B18A-85C0AC918BB9}" destId="{D1C0CE00-458F-4218-A4CB-BF9DBC6332DB}" srcOrd="0" destOrd="0" presId="urn:microsoft.com/office/officeart/2005/8/layout/hierarchy2"/>
    <dgm:cxn modelId="{2BF18E88-BDD2-4577-AF05-D2193FEF7692}" type="presParOf" srcId="{E3DDD11C-B8EA-4B2F-B18A-85C0AC918BB9}" destId="{F10CCABB-63A2-4C06-9F5D-4869120D0B65}" srcOrd="1" destOrd="0" presId="urn:microsoft.com/office/officeart/2005/8/layout/hierarchy2"/>
    <dgm:cxn modelId="{81C78BAE-853C-45D5-878E-A5C666B370C4}" type="presParOf" srcId="{CFD4CB91-72B2-408F-ADB5-041E5D123F68}" destId="{D562CA92-51E8-47CF-83C9-898A772ECE61}" srcOrd="4" destOrd="0" presId="urn:microsoft.com/office/officeart/2005/8/layout/hierarchy2"/>
    <dgm:cxn modelId="{9B086EE3-9639-4B34-80FA-9CDC7ECCDE30}" type="presParOf" srcId="{D562CA92-51E8-47CF-83C9-898A772ECE61}" destId="{9F51FEB4-32F5-43D6-9A9F-4CD937D938FD}" srcOrd="0" destOrd="0" presId="urn:microsoft.com/office/officeart/2005/8/layout/hierarchy2"/>
    <dgm:cxn modelId="{D2D5457D-E809-4293-A964-2B8F3B349D3D}" type="presParOf" srcId="{CFD4CB91-72B2-408F-ADB5-041E5D123F68}" destId="{22E95F31-F730-4106-8F39-4B489FF04D4D}" srcOrd="5" destOrd="0" presId="urn:microsoft.com/office/officeart/2005/8/layout/hierarchy2"/>
    <dgm:cxn modelId="{12D8C91F-F524-48BF-98C0-D3394760E331}" type="presParOf" srcId="{22E95F31-F730-4106-8F39-4B489FF04D4D}" destId="{4250CF98-0574-4EC6-874B-A8ED6651D19E}" srcOrd="0" destOrd="0" presId="urn:microsoft.com/office/officeart/2005/8/layout/hierarchy2"/>
    <dgm:cxn modelId="{904B696E-ED8C-4C74-B4CC-F28D66CF476B}" type="presParOf" srcId="{22E95F31-F730-4106-8F39-4B489FF04D4D}" destId="{24FE8EC3-AEC6-4162-9B33-F155011E51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1BA26-D6F5-436A-B29B-DC189135062C}">
      <dsp:nvSpPr>
        <dsp:cNvPr id="0" name=""/>
        <dsp:cNvSpPr/>
      </dsp:nvSpPr>
      <dsp:spPr>
        <a:xfrm>
          <a:off x="2116" y="2174875"/>
          <a:ext cx="2137833" cy="106891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Instructions</a:t>
          </a:r>
        </a:p>
      </dsp:txBody>
      <dsp:txXfrm>
        <a:off x="33423" y="2206182"/>
        <a:ext cx="2075219" cy="1006302"/>
      </dsp:txXfrm>
    </dsp:sp>
    <dsp:sp modelId="{E98D4596-2C23-4212-BECC-9A5AA0E2B0E0}">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2057270"/>
        <a:ext cx="74871" cy="74871"/>
      </dsp:txXfrm>
    </dsp:sp>
    <dsp:sp modelId="{7F47DA30-5904-4984-A3DA-19A99A833692}">
      <dsp:nvSpPr>
        <dsp:cNvPr id="0" name=""/>
        <dsp:cNvSpPr/>
      </dsp:nvSpPr>
      <dsp:spPr>
        <a:xfrm>
          <a:off x="2995083" y="945620"/>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'unsafe-inline'</a:t>
          </a:r>
        </a:p>
      </dsp:txBody>
      <dsp:txXfrm>
        <a:off x="3026390" y="976927"/>
        <a:ext cx="2075219" cy="1006302"/>
      </dsp:txXfrm>
    </dsp:sp>
    <dsp:sp modelId="{97CA0727-8A14-49C2-9E5B-133578A6FC35}">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1458700"/>
        <a:ext cx="42756" cy="42756"/>
      </dsp:txXfrm>
    </dsp:sp>
    <dsp:sp modelId="{0314C57B-EF34-41DA-B6D3-D11EB1DEDFAE}">
      <dsp:nvSpPr>
        <dsp:cNvPr id="0" name=""/>
        <dsp:cNvSpPr/>
      </dsp:nvSpPr>
      <dsp:spPr>
        <a:xfrm>
          <a:off x="5988050" y="945620"/>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inline resources.</a:t>
          </a:r>
        </a:p>
      </dsp:txBody>
      <dsp:txXfrm>
        <a:off x="6019357" y="976927"/>
        <a:ext cx="2075219" cy="1006302"/>
      </dsp:txXfrm>
    </dsp:sp>
    <dsp:sp modelId="{5C14B869-C70F-44C2-8224-8BC6A964130C}">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138" y="2687955"/>
        <a:ext cx="42756" cy="42756"/>
      </dsp:txXfrm>
    </dsp:sp>
    <dsp:sp modelId="{1E6B0F80-E1CE-47EE-8B05-94CC169D1DC4}">
      <dsp:nvSpPr>
        <dsp:cNvPr id="0" name=""/>
        <dsp:cNvSpPr/>
      </dsp:nvSpPr>
      <dsp:spPr>
        <a:xfrm>
          <a:off x="2995083" y="2174875"/>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'unsafe-eval'</a:t>
          </a:r>
        </a:p>
      </dsp:txBody>
      <dsp:txXfrm>
        <a:off x="3026390" y="2206182"/>
        <a:ext cx="2075219" cy="1006302"/>
      </dsp:txXfrm>
    </dsp:sp>
    <dsp:sp modelId="{E534B2BD-3AF4-4400-930C-76038EA474BE}">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2687955"/>
        <a:ext cx="42756" cy="42756"/>
      </dsp:txXfrm>
    </dsp:sp>
    <dsp:sp modelId="{D1C0CE00-458F-4218-A4CB-BF9DBC6332DB}">
      <dsp:nvSpPr>
        <dsp:cNvPr id="0" name=""/>
        <dsp:cNvSpPr/>
      </dsp:nvSpPr>
      <dsp:spPr>
        <a:xfrm>
          <a:off x="5988050" y="2174875"/>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dynamic code evaluation such as eval, </a:t>
          </a:r>
          <a:r>
            <a:rPr lang="en-US" sz="1500" kern="1200" dirty="0" err="1"/>
            <a:t>setTimeout</a:t>
          </a:r>
          <a:r>
            <a:rPr lang="en-US" sz="1500" kern="1200" dirty="0"/>
            <a:t>(), and </a:t>
          </a:r>
          <a:r>
            <a:rPr lang="en-US" sz="1500" kern="1200" dirty="0" err="1"/>
            <a:t>window.execScript</a:t>
          </a:r>
          <a:r>
            <a:rPr lang="en-US" sz="1500" kern="1200" dirty="0"/>
            <a:t>.</a:t>
          </a:r>
        </a:p>
      </dsp:txBody>
      <dsp:txXfrm>
        <a:off x="6019357" y="2206182"/>
        <a:ext cx="2075219" cy="1006302"/>
      </dsp:txXfrm>
    </dsp:sp>
    <dsp:sp modelId="{D562CA92-51E8-47CF-83C9-898A772ECE61}">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3286524"/>
        <a:ext cx="74871" cy="74871"/>
      </dsp:txXfrm>
    </dsp:sp>
    <dsp:sp modelId="{4250CF98-0574-4EC6-874B-A8ED6651D19E}">
      <dsp:nvSpPr>
        <dsp:cNvPr id="0" name=""/>
        <dsp:cNvSpPr/>
      </dsp:nvSpPr>
      <dsp:spPr>
        <a:xfrm>
          <a:off x="2995083" y="3404129"/>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026390"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eveloper.mozilla.org/en-US/docs/Web/HTTP/Headers/Content-Security-Policy#values"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lstStyle/>
          <a:p>
            <a:r>
              <a:rPr lang="en-US" dirty="0"/>
              <a:t>Mirjam Nilsson</a:t>
            </a:r>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graphicFrame>
        <p:nvGraphicFramePr>
          <p:cNvPr id="8" name="Diagram 7">
            <a:extLst>
              <a:ext uri="{FF2B5EF4-FFF2-40B4-BE49-F238E27FC236}">
                <a16:creationId xmlns:a16="http://schemas.microsoft.com/office/drawing/2014/main" id="{CCC07450-2D35-0747-EE5F-A3E3F1D2FF5C}"/>
              </a:ext>
            </a:extLst>
          </p:cNvPr>
          <p:cNvGraphicFramePr/>
          <p:nvPr>
            <p:extLst>
              <p:ext uri="{D42A27DB-BD31-4B8C-83A1-F6EECF244321}">
                <p14:modId xmlns:p14="http://schemas.microsoft.com/office/powerpoint/2010/main" val="403637108"/>
              </p:ext>
            </p:extLst>
          </p:nvPr>
        </p:nvGraphicFramePr>
        <p:xfrm>
          <a:off x="1845733" y="18743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a:t>
            </a:r>
            <a:r>
              <a:rPr lang="en-US" sz="2400" b="1" noProof="1">
                <a:solidFill>
                  <a:srgbClr val="7030A0"/>
                </a:solidFill>
                <a:hlinkClick r:id="rId7">
                  <a:extLst>
                    <a:ext uri="{A12FA001-AC4F-418D-AE19-62706E023703}">
                      <ahyp:hlinkClr xmlns:ahyp="http://schemas.microsoft.com/office/drawing/2018/hyperlinkcolor" val="tx"/>
                    </a:ext>
                  </a:extLst>
                </a:hlinkClick>
              </a:rPr>
              <a:t>source location pattern</a:t>
            </a:r>
            <a:r>
              <a:rPr lang="en-US" sz="2400" noProof="1">
                <a:solidFill>
                  <a:srgbClr val="7030A0"/>
                </a:solidFill>
                <a:hlinkClick r:id="rId7">
                  <a:extLst>
                    <a:ext uri="{A12FA001-AC4F-418D-AE19-62706E023703}">
                      <ahyp:hlinkClr xmlns:ahyp="http://schemas.microsoft.com/office/drawing/2018/hyperlinkcolor" val="tx"/>
                    </a:ext>
                  </a:extLst>
                </a:hlinkClick>
              </a:rPr>
              <a:t> </a:t>
            </a:r>
            <a:r>
              <a:rPr lang="en-US" sz="2400" noProof="1"/>
              <a:t>or/and an </a:t>
            </a:r>
            <a:r>
              <a:rPr lang="en-US" sz="2400" b="1" noProof="1">
                <a:solidFill>
                  <a:srgbClr val="7030A0"/>
                </a:solidFill>
                <a:hlinkClick r:id="rId7">
                  <a:extLst>
                    <a:ext uri="{A12FA001-AC4F-418D-AE19-62706E023703}">
                      <ahyp:hlinkClr xmlns:ahyp="http://schemas.microsoft.com/office/drawing/2018/hyperlinkcolor" val="tx"/>
                    </a:ext>
                  </a:extLst>
                </a:hlinkClick>
              </a:rPr>
              <a:t>instruction</a:t>
            </a:r>
            <a:r>
              <a:rPr lang="en-US" sz="2400" noProof="1"/>
              <a:t> depending on the type of directive:</a:t>
            </a:r>
          </a:p>
          <a:p>
            <a:endParaRPr lang="en-US" sz="2400" noProof="1"/>
          </a:p>
          <a:p>
            <a:endParaRPr lang="en-US" sz="2400" noProof="1"/>
          </a:p>
        </p:txBody>
      </p:sp>
    </p:spTree>
    <p:extLst>
      <p:ext uri="{BB962C8B-B14F-4D97-AF65-F5344CB8AC3E}">
        <p14:creationId xmlns:p14="http://schemas.microsoft.com/office/powerpoint/2010/main" val="144695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62637"/>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62910" y="2178360"/>
            <a:ext cx="11573933" cy="646331"/>
          </a:xfrm>
          <a:prstGeom prst="rect">
            <a:avLst/>
          </a:prstGeom>
          <a:noFill/>
        </p:spPr>
        <p:txBody>
          <a:bodyPr wrap="square" rtlCol="0">
            <a:spAutoFit/>
          </a:bodyPr>
          <a:lstStyle/>
          <a:p>
            <a:r>
              <a:rPr lang="en-US" b="1" dirty="0">
                <a:latin typeface="Consolas" panose="020B0609020204030204" pitchFamily="49" charset="0"/>
              </a:rPr>
              <a:t>Content-Security-Policy: </a:t>
            </a:r>
            <a:r>
              <a:rPr lang="en-US" dirty="0">
                <a:solidFill>
                  <a:schemeClr val="accent6"/>
                </a:solidFill>
                <a:latin typeface="Consolas" panose="020B0609020204030204" pitchFamily="49" charset="0"/>
              </a:rPr>
              <a:t>[DIRECTIVE 1] </a:t>
            </a:r>
            <a:r>
              <a:rPr lang="en-US" dirty="0">
                <a:solidFill>
                  <a:srgbClr val="7030A0"/>
                </a:solidFill>
                <a:latin typeface="Consolas" panose="020B0609020204030204" pitchFamily="49" charset="0"/>
              </a:rPr>
              <a:t>[ALLOWED SOURCES OR INSTRUCTIONS] </a:t>
            </a:r>
            <a:r>
              <a:rPr lang="en-US" b="1" dirty="0">
                <a:latin typeface="Consolas" panose="020B0609020204030204" pitchFamily="49" charset="0"/>
              </a:rPr>
              <a:t>;</a:t>
            </a:r>
            <a:r>
              <a:rPr lang="en-US" dirty="0">
                <a:latin typeface="Consolas" panose="020B0609020204030204" pitchFamily="49" charset="0"/>
              </a:rPr>
              <a:t> </a:t>
            </a:r>
            <a:r>
              <a:rPr lang="en-US" dirty="0">
                <a:solidFill>
                  <a:schemeClr val="accent6"/>
                </a:solidFill>
                <a:latin typeface="Consolas" panose="020B0609020204030204" pitchFamily="49" charset="0"/>
              </a:rPr>
              <a:t>[DIRECTIVE 2] </a:t>
            </a:r>
            <a:r>
              <a:rPr lang="en-US" dirty="0">
                <a:solidFill>
                  <a:srgbClr val="7030A0"/>
                </a:solidFill>
                <a:latin typeface="Consolas" panose="020B0609020204030204" pitchFamily="49" charset="0"/>
              </a:rPr>
              <a:t>[ALLOWED SOURCES OR INSTRUCTIONS] </a:t>
            </a:r>
            <a:r>
              <a:rPr lang="en-US" b="1" dirty="0">
                <a:latin typeface="Consolas" panose="020B0609020204030204" pitchFamily="49" charset="0"/>
              </a:rPr>
              <a:t>;</a:t>
            </a:r>
            <a:r>
              <a:rPr lang="en-US" dirty="0">
                <a:latin typeface="Consolas" panose="020B0609020204030204" pitchFamily="49" charset="0"/>
              </a:rPr>
              <a:t> </a:t>
            </a:r>
            <a:r>
              <a:rPr lang="en-US" dirty="0">
                <a:solidFill>
                  <a:schemeClr val="accent6"/>
                </a:solidFill>
                <a:latin typeface="Consolas" panose="020B0609020204030204" pitchFamily="49" charset="0"/>
              </a:rPr>
              <a:t>[DIRECTIVE N] </a:t>
            </a:r>
            <a:r>
              <a:rPr lang="en-US" dirty="0">
                <a:solidFill>
                  <a:srgbClr val="7030A0"/>
                </a:solidFill>
                <a:latin typeface="Consolas" panose="020B0609020204030204" pitchFamily="49" charset="0"/>
              </a:rPr>
              <a:t>[ALLOWED SOURCES OR INSTRUCTIONS]</a:t>
            </a:r>
          </a:p>
        </p:txBody>
      </p:sp>
    </p:spTree>
    <p:extLst>
      <p:ext uri="{BB962C8B-B14F-4D97-AF65-F5344CB8AC3E}">
        <p14:creationId xmlns:p14="http://schemas.microsoft.com/office/powerpoint/2010/main" val="415918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An important release of the online sales portal is plan for release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persistent Javascript code to hijack the user’s session (its is also called </a:t>
            </a:r>
            <a:r>
              <a:rPr lang="en-US" sz="2400" noProof="1">
                <a:hlinkClick r:id="rId2"/>
              </a:rPr>
              <a:t>Cross-site scripting aka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2117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 provided in this release, the </a:t>
            </a:r>
            <a:r>
              <a:rPr lang="en-US" sz="2400" noProof="1">
                <a:hlinkClick r:id="rId2"/>
              </a:rPr>
              <a:t>Product Owner</a:t>
            </a:r>
            <a:r>
              <a:rPr lang="en-US" sz="2400" noProof="1"/>
              <a:t> (PO) did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handled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that you will come back to them at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p:spPr>
      </p:pic>
    </p:spTree>
    <p:extLst>
      <p:ext uri="{BB962C8B-B14F-4D97-AF65-F5344CB8AC3E}">
        <p14:creationId xmlns:p14="http://schemas.microsoft.com/office/powerpoint/2010/main" val="399694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0" y="2194005"/>
            <a:ext cx="7737857" cy="4663995"/>
          </a:xfrm>
          <a:prstGeom prst="rect">
            <a:avLst/>
          </a:prstGeom>
        </p:spPr>
      </p:pic>
    </p:spTree>
    <p:extLst>
      <p:ext uri="{BB962C8B-B14F-4D97-AF65-F5344CB8AC3E}">
        <p14:creationId xmlns:p14="http://schemas.microsoft.com/office/powerpoint/2010/main" val="180056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a:t>
            </a:r>
            <a:r>
              <a:rPr lang="en-US" sz="2400" noProof="1">
                <a:solidFill>
                  <a:srgbClr val="7030A0"/>
                </a:solidFill>
              </a:rPr>
              <a:t> </a:t>
            </a:r>
            <a:r>
              <a:rPr lang="en-US" sz="2400" noProof="1"/>
              <a:t>or/and an </a:t>
            </a:r>
            <a:r>
              <a:rPr lang="en-US" sz="2400" b="1" noProof="1">
                <a:solidFill>
                  <a:srgbClr val="7030A0"/>
                </a:solidFill>
                <a:hlinkClick r:id="rId2">
                  <a:extLst>
                    <a:ext uri="{A12FA001-AC4F-418D-AE19-62706E023703}">
                      <ahyp:hlinkClr xmlns:ahyp="http://schemas.microsoft.com/office/drawing/2018/hyperlinkcolor" val="tx"/>
                    </a:ext>
                  </a:extLst>
                </a:hlinkClick>
              </a:rPr>
              <a:t>instruction</a:t>
            </a:r>
            <a:r>
              <a:rPr lang="en-US" sz="2400" noProof="1"/>
              <a:t> depending on the type of directive:</a:t>
            </a:r>
          </a:p>
          <a:p>
            <a:endParaRPr lang="en-US" sz="2400" noProof="1"/>
          </a:p>
          <a:p>
            <a:endParaRPr lang="en-US" sz="2400" noProof="1"/>
          </a:p>
        </p:txBody>
      </p:sp>
      <p:pic>
        <p:nvPicPr>
          <p:cNvPr id="5" name="Picture 4">
            <a:extLst>
              <a:ext uri="{FF2B5EF4-FFF2-40B4-BE49-F238E27FC236}">
                <a16:creationId xmlns:a16="http://schemas.microsoft.com/office/drawing/2014/main" id="{F5DA84BC-37F0-2A95-A487-2993970A6DFB}"/>
              </a:ext>
            </a:extLst>
          </p:cNvPr>
          <p:cNvPicPr>
            <a:picLocks noChangeAspect="1"/>
          </p:cNvPicPr>
          <p:nvPr/>
        </p:nvPicPr>
        <p:blipFill>
          <a:blip r:embed="rId3"/>
          <a:stretch>
            <a:fillRect/>
          </a:stretch>
        </p:blipFill>
        <p:spPr>
          <a:xfrm>
            <a:off x="1095844" y="2628237"/>
            <a:ext cx="9546240" cy="4093238"/>
          </a:xfrm>
          <a:prstGeom prst="rect">
            <a:avLst/>
          </a:prstGeom>
        </p:spPr>
      </p:pic>
    </p:spTree>
    <p:extLst>
      <p:ext uri="{BB962C8B-B14F-4D97-AF65-F5344CB8AC3E}">
        <p14:creationId xmlns:p14="http://schemas.microsoft.com/office/powerpoint/2010/main" val="288672435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127</TotalTime>
  <Words>541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Tenorite</vt:lpstr>
      <vt:lpstr>Monoline</vt:lpstr>
      <vt:lpstr>💖How the Content-Security-Policy HTTP Response Header Can Save Your Date Night.</vt:lpstr>
      <vt:lpstr>📅A little bit of 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righettod</dc:creator>
  <cp:lastModifiedBy>righettod</cp:lastModifiedBy>
  <cp:revision>1</cp:revision>
  <dcterms:created xsi:type="dcterms:W3CDTF">2024-05-05T14:58:14Z</dcterms:created>
  <dcterms:modified xsi:type="dcterms:W3CDTF">2024-05-09T07:52:32Z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