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4" r:id="rId40"/>
    <p:sldId id="298" r:id="rId41"/>
    <p:sldId id="299" r:id="rId42"/>
    <p:sldId id="301" r:id="rId43"/>
    <p:sldId id="302" r:id="rId44"/>
    <p:sldId id="303" r:id="rId45"/>
    <p:sldId id="31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40" dt="2024-06-03T13:22:02.61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09" autoAdjust="0"/>
  </p:normalViewPr>
  <p:slideViewPr>
    <p:cSldViewPr snapToGrid="0">
      <p:cViewPr varScale="1">
        <p:scale>
          <a:sx n="102" d="100"/>
          <a:sy n="102" d="100"/>
        </p:scale>
        <p:origin x="132" y="342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6-03T13:22:02.617" v="11904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19T07:43:48.638" v="11068"/>
        <pc:sldMkLst>
          <pc:docMk/>
          <pc:sldMk cId="2371800147" sldId="267"/>
        </pc:sldMkLst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5-26T07:21:34.858" v="1175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5-26T07:21:34.858" v="1175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12T09:56:30.228" v="10979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5-09T08:45:55.152" v="4247" actId="6549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5-20T07:21:56.953" v="11480" actId="692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5-09T08:59:36.757" v="4567" actId="113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5-20T07:22:08.114" v="11482" actId="692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5-09T09:11:34.816" v="4988" actId="113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5-26T07:41:54.368" v="11848" actId="11530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19T07:49:43.144" v="11122" actId="20577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5-11T06:45:12.971" v="7085" actId="20577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6:57:55.350" v="11269" actId="20577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8:31.113" v="11279" actId="20577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20T06:59:18.487" v="11306" actId="2057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3T13:19:14.681" v="11900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10.307" v="11829" actId="11530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00:06.780" v="11323" actId="20577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">
        <pc:chgData name="Dominique RIGHETTO" userId="512fe077-82ad-424c-88a3-15e852b5861d" providerId="ADAL" clId="{1670CD84-DEE0-4E12-BF01-4C2D0C1D7F30}" dt="2024-05-26T07:40:53.379" v="11832" actId="11530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mod">
          <ac:chgData name="Dominique RIGHETTO" userId="512fe077-82ad-424c-88a3-15e852b5861d" providerId="ADAL" clId="{1670CD84-DEE0-4E12-BF01-4C2D0C1D7F30}" dt="2024-05-20T07:01:32.285" v="11340" actId="20577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0T07:45:30.978" v="11726" actId="108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0T07:03:14.595" v="11368" actId="20577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03:14.595" v="11368" actId="20577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 modAnim">
        <pc:chgData name="Dominique RIGHETTO" userId="512fe077-82ad-424c-88a3-15e852b5861d" providerId="ADAL" clId="{1670CD84-DEE0-4E12-BF01-4C2D0C1D7F30}" dt="2024-06-03T13:22:02.617" v="11904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6T07:45:12.121" v="11870" actId="1076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5-12T09:43:58.179" v="10870" actId="20577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5-26T07:45:12.121" v="11870" actId="1076"/>
          <ac:picMkLst>
            <pc:docMk/>
            <pc:sldMk cId="3271207713" sldId="311"/>
            <ac:picMk id="1026" creationId="{3C9B8336-B99D-96A4-B5FE-A565EE763009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20T07:34:51.168" v="1170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20T07:27:49.206" v="11589"/>
        <pc:sldMkLst>
          <pc:docMk/>
          <pc:sldMk cId="1011501238" sldId="313"/>
        </pc:sldMkLst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6-03T13:18:31.814" v="11899"/>
        <pc:sldMkLst>
          <pc:docMk/>
          <pc:sldMk cId="697556060" sldId="315"/>
        </pc:sldMkLst>
        <pc:picChg chg="mod modCrop">
          <ac:chgData name="Dominique RIGHETTO" userId="512fe077-82ad-424c-88a3-15e852b5861d" providerId="ADAL" clId="{1670CD84-DEE0-4E12-BF01-4C2D0C1D7F30}" dt="2024-06-03T13:18:28.407" v="11898" actId="1076"/>
          <ac:picMkLst>
            <pc:docMk/>
            <pc:sldMk cId="697556060" sldId="315"/>
            <ac:picMk id="6" creationId="{3FF2E638-DA8F-7A70-0698-177678862118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73448" r="1514" b="4437"/>
          <a:stretch/>
        </p:blipFill>
        <p:spPr>
          <a:xfrm>
            <a:off x="165460" y="3369733"/>
            <a:ext cx="11861079" cy="1092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556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💖You sent the mail with the status at 03:30 P.M.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🤗Thank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2" y="1572683"/>
            <a:ext cx="5653327" cy="37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around 03:00 P.M. with a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2571</Words>
  <Application>Microsoft Office PowerPoint</Application>
  <PresentationFormat>Widescreen</PresentationFormat>
  <Paragraphs>331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2024-06-03T13:22:07Z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