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6"/>
  </p:notesMasterIdLst>
  <p:handoutMasterIdLst>
    <p:handoutMasterId r:id="rId57"/>
  </p:handoutMasterIdLst>
  <p:sldIdLst>
    <p:sldId id="256" r:id="rId5"/>
    <p:sldId id="258" r:id="rId6"/>
    <p:sldId id="266" r:id="rId7"/>
    <p:sldId id="280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3" r:id="rId17"/>
    <p:sldId id="276" r:id="rId18"/>
    <p:sldId id="277" r:id="rId19"/>
    <p:sldId id="278" r:id="rId20"/>
    <p:sldId id="283" r:id="rId21"/>
    <p:sldId id="279" r:id="rId22"/>
    <p:sldId id="281" r:id="rId23"/>
    <p:sldId id="282" r:id="rId24"/>
    <p:sldId id="284" r:id="rId25"/>
    <p:sldId id="285" r:id="rId26"/>
    <p:sldId id="286" r:id="rId27"/>
    <p:sldId id="31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14" r:id="rId40"/>
    <p:sldId id="298" r:id="rId41"/>
    <p:sldId id="299" r:id="rId42"/>
    <p:sldId id="301" r:id="rId43"/>
    <p:sldId id="302" r:id="rId44"/>
    <p:sldId id="303" r:id="rId45"/>
    <p:sldId id="31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0CD84-DEE0-4E12-BF01-4C2D0C1D7F30}" v="867" dt="2024-06-14T14:10:26.65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5843" autoAdjust="0"/>
  </p:normalViewPr>
  <p:slideViewPr>
    <p:cSldViewPr snapToGrid="0">
      <p:cViewPr varScale="1">
        <p:scale>
          <a:sx n="78" d="100"/>
          <a:sy n="78" d="100"/>
        </p:scale>
        <p:origin x="1602" y="96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65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RIGHETTO" userId="512fe077-82ad-424c-88a3-15e852b5861d" providerId="ADAL" clId="{1670CD84-DEE0-4E12-BF01-4C2D0C1D7F30}"/>
    <pc:docChg chg="undo custSel addSld delSld modSld sldOrd">
      <pc:chgData name="Dominique RIGHETTO" userId="512fe077-82ad-424c-88a3-15e852b5861d" providerId="ADAL" clId="{1670CD84-DEE0-4E12-BF01-4C2D0C1D7F30}" dt="2024-06-14T14:10:31.892" v="12217" actId="14100"/>
      <pc:docMkLst>
        <pc:docMk/>
      </pc:docMkLst>
      <pc:sldChg chg="addSp modSp mod modTransition">
        <pc:chgData name="Dominique RIGHETTO" userId="512fe077-82ad-424c-88a3-15e852b5861d" providerId="ADAL" clId="{1670CD84-DEE0-4E12-BF01-4C2D0C1D7F30}" dt="2024-05-26T07:41:29.214" v="11847" actId="1036"/>
        <pc:sldMkLst>
          <pc:docMk/>
          <pc:sldMk cId="1642425379" sldId="256"/>
        </pc:sldMkLst>
        <pc:spChg chg="mod">
          <ac:chgData name="Dominique RIGHETTO" userId="512fe077-82ad-424c-88a3-15e852b5861d" providerId="ADAL" clId="{1670CD84-DEE0-4E12-BF01-4C2D0C1D7F30}" dt="2024-05-26T07:41:29.214" v="11847" actId="103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Dominique RIGHETTO" userId="512fe077-82ad-424c-88a3-15e852b5861d" providerId="ADAL" clId="{1670CD84-DEE0-4E12-BF01-4C2D0C1D7F30}" dt="2024-05-12T10:05:48.726" v="11031" actId="14100"/>
          <ac:spMkLst>
            <pc:docMk/>
            <pc:sldMk cId="1642425379" sldId="256"/>
            <ac:spMk id="3" creationId="{1901B20D-4C28-4DA3-ABBD-718C22A5E58B}"/>
          </ac:spMkLst>
        </pc:spChg>
        <pc:spChg chg="add mod">
          <ac:chgData name="Dominique RIGHETTO" userId="512fe077-82ad-424c-88a3-15e852b5861d" providerId="ADAL" clId="{1670CD84-DEE0-4E12-BF01-4C2D0C1D7F30}" dt="2024-05-26T07:37:26.963" v="11800" actId="20577"/>
          <ac:spMkLst>
            <pc:docMk/>
            <pc:sldMk cId="1642425379" sldId="256"/>
            <ac:spMk id="4" creationId="{802817E0-E25F-9433-C710-0C8E31B25861}"/>
          </ac:spMkLst>
        </pc:spChg>
        <pc:picChg chg="add mod">
          <ac:chgData name="Dominique RIGHETTO" userId="512fe077-82ad-424c-88a3-15e852b5861d" providerId="ADAL" clId="{1670CD84-DEE0-4E12-BF01-4C2D0C1D7F30}" dt="2024-05-12T10:05:57.623" v="11032" actId="14100"/>
          <ac:picMkLst>
            <pc:docMk/>
            <pc:sldMk cId="1642425379" sldId="256"/>
            <ac:picMk id="6" creationId="{793F6ACB-E2D2-579E-B7AE-5573EC3D8031}"/>
          </ac:picMkLst>
        </pc:picChg>
        <pc:picChg chg="add mod">
          <ac:chgData name="Dominique RIGHETTO" userId="512fe077-82ad-424c-88a3-15e852b5861d" providerId="ADAL" clId="{1670CD84-DEE0-4E12-BF01-4C2D0C1D7F30}" dt="2024-05-19T07:40:12.129" v="11034" actId="14100"/>
          <ac:picMkLst>
            <pc:docMk/>
            <pc:sldMk cId="1642425379" sldId="256"/>
            <ac:picMk id="7" creationId="{352311F0-E69F-8B48-2660-4AFB4BE99A65}"/>
          </ac:picMkLst>
        </pc:picChg>
      </pc:sldChg>
      <pc:sldChg chg="modSp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707789176" sldId="258"/>
        </pc:sldMkLst>
        <pc:spChg chg="mod">
          <ac:chgData name="Dominique RIGHETTO" userId="512fe077-82ad-424c-88a3-15e852b5861d" providerId="ADAL" clId="{1670CD84-DEE0-4E12-BF01-4C2D0C1D7F30}" dt="2024-05-09T06:43:47.859" v="2339" actId="14100"/>
          <ac:spMkLst>
            <pc:docMk/>
            <pc:sldMk cId="707789176" sldId="258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566997565" sldId="260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738561688" sldId="261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593920805" sldId="262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346372204" sldId="264"/>
        </pc:sldMkLst>
      </pc:sldChg>
      <pc:sldChg chg="addSp delSp modSp mod ord modTransition chgLayout">
        <pc:chgData name="Dominique RIGHETTO" userId="512fe077-82ad-424c-88a3-15e852b5861d" providerId="ADAL" clId="{1670CD84-DEE0-4E12-BF01-4C2D0C1D7F30}" dt="2024-05-12T09:54:06.977" v="10947"/>
        <pc:sldMkLst>
          <pc:docMk/>
          <pc:sldMk cId="2121178069" sldId="266"/>
        </pc:sldMkLst>
        <pc:spChg chg="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09T05:56:20.749" v="65" actId="478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Dominique RIGHETTO" userId="512fe077-82ad-424c-88a3-15e852b5861d" providerId="ADAL" clId="{1670CD84-DEE0-4E12-BF01-4C2D0C1D7F30}" dt="2024-05-09T05:55:55.978" v="58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Dominique RIGHETTO" userId="512fe077-82ad-424c-88a3-15e852b5861d" providerId="ADAL" clId="{1670CD84-DEE0-4E12-BF01-4C2D0C1D7F30}" dt="2024-05-09T05:56:26.739" v="67" actId="478"/>
          <ac:spMkLst>
            <pc:docMk/>
            <pc:sldMk cId="2121178069" sldId="266"/>
            <ac:spMk id="5" creationId="{CF515C5D-2CDB-4E66-B2B8-1451BC44247F}"/>
          </ac:spMkLst>
        </pc:spChg>
        <pc:spChg chg="del">
          <ac:chgData name="Dominique RIGHETTO" userId="512fe077-82ad-424c-88a3-15e852b5861d" providerId="ADAL" clId="{1670CD84-DEE0-4E12-BF01-4C2D0C1D7F30}" dt="2024-05-09T05:56:17.219" v="63" actId="478"/>
          <ac:spMkLst>
            <pc:docMk/>
            <pc:sldMk cId="2121178069" sldId="266"/>
            <ac:spMk id="6" creationId="{0FE22F9B-4BF8-41DC-8F1C-836B546E59AD}"/>
          </ac:spMkLst>
        </pc:spChg>
        <pc:spChg chg="mod ord">
          <ac:chgData name="Dominique RIGHETTO" userId="512fe077-82ad-424c-88a3-15e852b5861d" providerId="ADAL" clId="{1670CD84-DEE0-4E12-BF01-4C2D0C1D7F30}" dt="2024-05-12T09:54:06.977" v="10947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09T05:56:29.789" v="69" actId="478"/>
          <ac:spMkLst>
            <pc:docMk/>
            <pc:sldMk cId="2121178069" sldId="266"/>
            <ac:spMk id="8" creationId="{E92B9716-8D44-4864-8986-720957B34362}"/>
          </ac:spMkLst>
        </pc:spChg>
        <pc:spChg chg="del">
          <ac:chgData name="Dominique RIGHETTO" userId="512fe077-82ad-424c-88a3-15e852b5861d" providerId="ADAL" clId="{1670CD84-DEE0-4E12-BF01-4C2D0C1D7F30}" dt="2024-05-09T05:57:12.718" v="76" actId="478"/>
          <ac:spMkLst>
            <pc:docMk/>
            <pc:sldMk cId="2121178069" sldId="266"/>
            <ac:spMk id="9" creationId="{7B78F7A0-88C5-4940-B21C-099F472F39F9}"/>
          </ac:spMkLst>
        </pc:spChg>
        <pc:spChg chg="del">
          <ac:chgData name="Dominique RIGHETTO" userId="512fe077-82ad-424c-88a3-15e852b5861d" providerId="ADAL" clId="{1670CD84-DEE0-4E12-BF01-4C2D0C1D7F30}" dt="2024-05-09T05:57:15.042" v="77" actId="478"/>
          <ac:spMkLst>
            <pc:docMk/>
            <pc:sldMk cId="2121178069" sldId="266"/>
            <ac:spMk id="10" creationId="{D2186069-FC8E-433D-9BB4-942220CE8CFB}"/>
          </ac:spMkLst>
        </pc:spChg>
        <pc:spChg chg="del">
          <ac:chgData name="Dominique RIGHETTO" userId="512fe077-82ad-424c-88a3-15e852b5861d" providerId="ADAL" clId="{1670CD84-DEE0-4E12-BF01-4C2D0C1D7F30}" dt="2024-05-09T05:57:28.905" v="78" actId="478"/>
          <ac:spMkLst>
            <pc:docMk/>
            <pc:sldMk cId="2121178069" sldId="266"/>
            <ac:spMk id="11" creationId="{BAD5B6F4-0A90-447A-A1AE-D75C934B6B29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2" creationId="{66761AAD-530F-E567-9E12-7B5B861B1BCC}"/>
          </ac:spMkLst>
        </pc:spChg>
        <pc:spChg chg="add del mod">
          <ac:chgData name="Dominique RIGHETTO" userId="512fe077-82ad-424c-88a3-15e852b5861d" providerId="ADAL" clId="{1670CD84-DEE0-4E12-BF01-4C2D0C1D7F30}" dt="2024-05-09T05:56:10.283" v="61" actId="478"/>
          <ac:spMkLst>
            <pc:docMk/>
            <pc:sldMk cId="2121178069" sldId="266"/>
            <ac:spMk id="13" creationId="{CA83B85A-C506-98AC-E439-6A33DC8373CF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4" creationId="{600581A6-77C2-9E4F-EA62-373DF022E0CA}"/>
          </ac:spMkLst>
        </pc:spChg>
        <pc:spChg chg="add del mod">
          <ac:chgData name="Dominique RIGHETTO" userId="512fe077-82ad-424c-88a3-15e852b5861d" providerId="ADAL" clId="{1670CD84-DEE0-4E12-BF01-4C2D0C1D7F30}" dt="2024-05-09T05:56:18.630" v="64" actId="478"/>
          <ac:spMkLst>
            <pc:docMk/>
            <pc:sldMk cId="2121178069" sldId="266"/>
            <ac:spMk id="15" creationId="{E7A34D98-80A6-3CC9-A2FD-9E608C75EF52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6" creationId="{0B6874BE-CC22-6FEE-06EE-CEFF1C1FE000}"/>
          </ac:spMkLst>
        </pc:spChg>
        <pc:spChg chg="add del mod">
          <ac:chgData name="Dominique RIGHETTO" userId="512fe077-82ad-424c-88a3-15e852b5861d" providerId="ADAL" clId="{1670CD84-DEE0-4E12-BF01-4C2D0C1D7F30}" dt="2024-05-09T05:56:23.238" v="66" actId="478"/>
          <ac:spMkLst>
            <pc:docMk/>
            <pc:sldMk cId="2121178069" sldId="266"/>
            <ac:spMk id="17" creationId="{52788C41-80E6-C6EB-AD90-10F1C50E32E8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8" creationId="{91D69E86-099A-98FC-3DC6-44CA9E8EDAF5}"/>
          </ac:spMkLst>
        </pc:spChg>
        <pc:spChg chg="add del mod">
          <ac:chgData name="Dominique RIGHETTO" userId="512fe077-82ad-424c-88a3-15e852b5861d" providerId="ADAL" clId="{1670CD84-DEE0-4E12-BF01-4C2D0C1D7F30}" dt="2024-05-09T05:56:28.078" v="68" actId="478"/>
          <ac:spMkLst>
            <pc:docMk/>
            <pc:sldMk cId="2121178069" sldId="266"/>
            <ac:spMk id="19" creationId="{9C8AA137-ED0C-1976-B092-E154F982DE34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0" creationId="{08976487-379D-5A21-A291-AD5912BE2075}"/>
          </ac:spMkLst>
        </pc:spChg>
        <pc:spChg chg="add del mod">
          <ac:chgData name="Dominique RIGHETTO" userId="512fe077-82ad-424c-88a3-15e852b5861d" providerId="ADAL" clId="{1670CD84-DEE0-4E12-BF01-4C2D0C1D7F30}" dt="2024-05-09T05:56:30.669" v="70" actId="478"/>
          <ac:spMkLst>
            <pc:docMk/>
            <pc:sldMk cId="2121178069" sldId="266"/>
            <ac:spMk id="21" creationId="{CD8F3FB8-977C-D29D-5C07-55C7A0E9C575}"/>
          </ac:spMkLst>
        </pc:spChg>
        <pc:picChg chg="add mod">
          <ac:chgData name="Dominique RIGHETTO" userId="512fe077-82ad-424c-88a3-15e852b5861d" providerId="ADAL" clId="{1670CD84-DEE0-4E12-BF01-4C2D0C1D7F30}" dt="2024-05-11T05:27:03.530" v="5901" actId="14861"/>
          <ac:picMkLst>
            <pc:docMk/>
            <pc:sldMk cId="2121178069" sldId="266"/>
            <ac:picMk id="4" creationId="{94ED591F-78F4-87CE-4590-B96A2DDEABAC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14T14:02:44.121" v="12061" actId="21"/>
        <pc:sldMkLst>
          <pc:docMk/>
          <pc:sldMk cId="2371800147" sldId="267"/>
        </pc:sldMkLst>
        <pc:spChg chg="add del mod">
          <ac:chgData name="Dominique RIGHETTO" userId="512fe077-82ad-424c-88a3-15e852b5861d" providerId="ADAL" clId="{1670CD84-DEE0-4E12-BF01-4C2D0C1D7F30}" dt="2024-06-14T14:02:44.121" v="12061" actId="21"/>
          <ac:spMkLst>
            <pc:docMk/>
            <pc:sldMk cId="2371800147" sldId="267"/>
            <ac:spMk id="3" creationId="{17FD2C3B-1381-A17A-4A57-909F02E90E2B}"/>
          </ac:spMkLst>
        </pc:spChg>
        <pc:spChg chg="mod">
          <ac:chgData name="Dominique RIGHETTO" userId="512fe077-82ad-424c-88a3-15e852b5861d" providerId="ADAL" clId="{1670CD84-DEE0-4E12-BF01-4C2D0C1D7F30}" dt="2024-05-19T07:43:48.638" v="11068"/>
          <ac:spMkLst>
            <pc:docMk/>
            <pc:sldMk cId="2371800147" sldId="267"/>
            <ac:spMk id="7" creationId="{6B35F89A-6CDF-41F7-BD87-18B45BD7330B}"/>
          </ac:spMkLst>
        </pc:spChg>
      </pc:sldChg>
      <pc:sldChg chg="modSp add mod modTransition">
        <pc:chgData name="Dominique RIGHETTO" userId="512fe077-82ad-424c-88a3-15e852b5861d" providerId="ADAL" clId="{1670CD84-DEE0-4E12-BF01-4C2D0C1D7F30}" dt="2024-06-09T15:46:51.106" v="11961" actId="20577"/>
        <pc:sldMkLst>
          <pc:docMk/>
          <pc:sldMk cId="2644610646" sldId="268"/>
        </pc:sldMkLst>
        <pc:spChg chg="mod">
          <ac:chgData name="Dominique RIGHETTO" userId="512fe077-82ad-424c-88a3-15e852b5861d" providerId="ADAL" clId="{1670CD84-DEE0-4E12-BF01-4C2D0C1D7F30}" dt="2024-06-09T15:46:51.106" v="11961" actId="20577"/>
          <ac:spMkLst>
            <pc:docMk/>
            <pc:sldMk cId="2644610646" sldId="268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151694508" sldId="26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700435213" sldId="269"/>
        </pc:sldMkLst>
        <pc:spChg chg="mod">
          <ac:chgData name="Dominique RIGHETTO" userId="512fe077-82ad-424c-88a3-15e852b5861d" providerId="ADAL" clId="{1670CD84-DEE0-4E12-BF01-4C2D0C1D7F30}" dt="2024-05-09T07:04:38.239" v="2576" actId="6549"/>
          <ac:spMkLst>
            <pc:docMk/>
            <pc:sldMk cId="3700435213" sldId="26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72106130" sldId="270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5-12T09:55:47.418" v="10966"/>
        <pc:sldMkLst>
          <pc:docMk/>
          <pc:sldMk cId="3996946814" sldId="270"/>
        </pc:sldMkLst>
        <pc:spChg chg="mod">
          <ac:chgData name="Dominique RIGHETTO" userId="512fe077-82ad-424c-88a3-15e852b5861d" providerId="ADAL" clId="{1670CD84-DEE0-4E12-BF01-4C2D0C1D7F30}" dt="2024-05-09T07:04:46.159" v="2578" actId="27636"/>
          <ac:spMkLst>
            <pc:docMk/>
            <pc:sldMk cId="3996946814" sldId="27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5:47.418" v="10966"/>
          <ac:spMkLst>
            <pc:docMk/>
            <pc:sldMk cId="3996946814" sldId="270"/>
            <ac:spMk id="7" creationId="{6B35F89A-6CDF-41F7-BD87-18B45BD7330B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6:52:37.109" v="2536" actId="478"/>
          <ac:graphicFrameMkLst>
            <pc:docMk/>
            <pc:sldMk cId="3996946814" sldId="270"/>
            <ac:graphicFrameMk id="3" creationId="{C68BFDC1-F1FC-43C7-6390-BED86EBC5247}"/>
          </ac:graphicFrameMkLst>
        </pc:graphicFrameChg>
        <pc:picChg chg="add del mod">
          <ac:chgData name="Dominique RIGHETTO" userId="512fe077-82ad-424c-88a3-15e852b5861d" providerId="ADAL" clId="{1670CD84-DEE0-4E12-BF01-4C2D0C1D7F30}" dt="2024-05-09T07:49:11.074" v="3410" actId="478"/>
          <ac:picMkLst>
            <pc:docMk/>
            <pc:sldMk cId="3996946814" sldId="270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7:10.134" v="5902" actId="108"/>
          <ac:picMkLst>
            <pc:docMk/>
            <pc:sldMk cId="3996946814" sldId="270"/>
            <ac:picMk id="8" creationId="{315EEFC5-5333-F418-E4E3-2FE3C3B913C2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12T09:55:57.038" v="10968" actId="20577"/>
        <pc:sldMkLst>
          <pc:docMk/>
          <pc:sldMk cId="1800565372" sldId="271"/>
        </pc:sldMkLst>
        <pc:spChg chg="add del mod">
          <ac:chgData name="Dominique RIGHETTO" userId="512fe077-82ad-424c-88a3-15e852b5861d" providerId="ADAL" clId="{1670CD84-DEE0-4E12-BF01-4C2D0C1D7F30}" dt="2024-05-09T07:07:47.081" v="2629" actId="478"/>
          <ac:spMkLst>
            <pc:docMk/>
            <pc:sldMk cId="1800565372" sldId="271"/>
            <ac:spMk id="3" creationId="{A05943F4-4AFD-9AD3-0A80-E3E26AB685DD}"/>
          </ac:spMkLst>
        </pc:spChg>
        <pc:spChg chg="add">
          <ac:chgData name="Dominique RIGHETTO" userId="512fe077-82ad-424c-88a3-15e852b5861d" providerId="ADAL" clId="{1670CD84-DEE0-4E12-BF01-4C2D0C1D7F30}" dt="2024-05-09T07:07:34.573" v="2628"/>
          <ac:spMkLst>
            <pc:docMk/>
            <pc:sldMk cId="1800565372" sldId="271"/>
            <ac:spMk id="4" creationId="{90EAD832-1BF3-05C7-74F2-E607D3579659}"/>
          </ac:spMkLst>
        </pc:spChg>
        <pc:spChg chg="add del mod">
          <ac:chgData name="Dominique RIGHETTO" userId="512fe077-82ad-424c-88a3-15e852b5861d" providerId="ADAL" clId="{1670CD84-DEE0-4E12-BF01-4C2D0C1D7F30}" dt="2024-05-09T07:17:17.563" v="3086" actId="478"/>
          <ac:spMkLst>
            <pc:docMk/>
            <pc:sldMk cId="1800565372" sldId="271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2T09:55:57.038" v="10968" actId="20577"/>
          <ac:spMkLst>
            <pc:docMk/>
            <pc:sldMk cId="1800565372" sldId="271"/>
            <ac:spMk id="7" creationId="{6B35F89A-6CDF-41F7-BD87-18B45BD7330B}"/>
          </ac:spMkLst>
        </pc:spChg>
        <pc:spChg chg="add">
          <ac:chgData name="Dominique RIGHETTO" userId="512fe077-82ad-424c-88a3-15e852b5861d" providerId="ADAL" clId="{1670CD84-DEE0-4E12-BF01-4C2D0C1D7F30}" dt="2024-05-09T07:07:58.843" v="2631"/>
          <ac:spMkLst>
            <pc:docMk/>
            <pc:sldMk cId="1800565372" sldId="271"/>
            <ac:spMk id="8" creationId="{D85A2B57-841E-469C-523D-68E431BB76BE}"/>
          </ac:spMkLst>
        </pc:spChg>
        <pc:spChg chg="add">
          <ac:chgData name="Dominique RIGHETTO" userId="512fe077-82ad-424c-88a3-15e852b5861d" providerId="ADAL" clId="{1670CD84-DEE0-4E12-BF01-4C2D0C1D7F30}" dt="2024-05-09T07:08:33.039" v="2676"/>
          <ac:spMkLst>
            <pc:docMk/>
            <pc:sldMk cId="1800565372" sldId="271"/>
            <ac:spMk id="9" creationId="{BDB0E914-ABBF-C1B8-C405-5F4F5CA5CFA2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7:30:11.081" v="3327" actId="478"/>
          <ac:graphicFrameMkLst>
            <pc:docMk/>
            <pc:sldMk cId="1800565372" sldId="271"/>
            <ac:graphicFrameMk id="10" creationId="{CEFE404E-F897-B743-A822-6CD2FE6AE7C5}"/>
          </ac:graphicFrameMkLst>
        </pc:graphicFrameChg>
        <pc:picChg chg="del">
          <ac:chgData name="Dominique RIGHETTO" userId="512fe077-82ad-424c-88a3-15e852b5861d" providerId="ADAL" clId="{1670CD84-DEE0-4E12-BF01-4C2D0C1D7F30}" dt="2024-05-09T07:06:07.171" v="2580" actId="478"/>
          <ac:picMkLst>
            <pc:docMk/>
            <pc:sldMk cId="1800565372" sldId="271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8:13.082" v="5908" actId="1076"/>
          <ac:picMkLst>
            <pc:docMk/>
            <pc:sldMk cId="1800565372" sldId="271"/>
            <ac:picMk id="12" creationId="{9AA6CBB3-D139-35E3-C943-92D31967F9B5}"/>
          </ac:picMkLst>
        </pc:picChg>
      </pc:sldChg>
      <pc:sldChg chg="add del">
        <pc:chgData name="Dominique RIGHETTO" userId="512fe077-82ad-424c-88a3-15e852b5861d" providerId="ADAL" clId="{1670CD84-DEE0-4E12-BF01-4C2D0C1D7F30}" dt="2024-05-09T06:50:50.760" v="2531" actId="2890"/>
        <pc:sldMkLst>
          <pc:docMk/>
          <pc:sldMk cId="2803304352" sldId="271"/>
        </pc:sldMkLst>
      </pc:sldChg>
      <pc:sldChg chg="addSp delSp modSp add mod modTransition setBg">
        <pc:chgData name="Dominique RIGHETTO" userId="512fe077-82ad-424c-88a3-15e852b5861d" providerId="ADAL" clId="{1670CD84-DEE0-4E12-BF01-4C2D0C1D7F30}" dt="2024-05-20T07:16:22.338" v="11450" actId="207"/>
        <pc:sldMkLst>
          <pc:docMk/>
          <pc:sldMk cId="2886724355" sldId="272"/>
        </pc:sldMkLst>
        <pc:spChg chg="del">
          <ac:chgData name="Dominique RIGHETTO" userId="512fe077-82ad-424c-88a3-15e852b5861d" providerId="ADAL" clId="{1670CD84-DEE0-4E12-BF01-4C2D0C1D7F30}" dt="2024-05-09T07:21:57.054" v="3192" actId="478"/>
          <ac:spMkLst>
            <pc:docMk/>
            <pc:sldMk cId="2886724355" sldId="272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20T07:16:22.338" v="11450" actId="207"/>
          <ac:spMkLst>
            <pc:docMk/>
            <pc:sldMk cId="2886724355" sldId="272"/>
            <ac:spMk id="7" creationId="{6B35F89A-6CDF-41F7-BD87-18B45BD7330B}"/>
          </ac:spMkLst>
        </pc:spChg>
        <pc:graphicFrameChg chg="add del mod">
          <ac:chgData name="Dominique RIGHETTO" userId="512fe077-82ad-424c-88a3-15e852b5861d" providerId="ADAL" clId="{1670CD84-DEE0-4E12-BF01-4C2D0C1D7F30}" dt="2024-05-09T07:35:47.391" v="3332" actId="478"/>
          <ac:graphicFrameMkLst>
            <pc:docMk/>
            <pc:sldMk cId="2886724355" sldId="272"/>
            <ac:graphicFrameMk id="3" creationId="{E892DC8F-D46C-17AA-27E4-8989891AD558}"/>
          </ac:graphicFrameMkLst>
        </pc:graphicFrameChg>
        <pc:graphicFrameChg chg="add del mod modGraphic">
          <ac:chgData name="Dominique RIGHETTO" userId="512fe077-82ad-424c-88a3-15e852b5861d" providerId="ADAL" clId="{1670CD84-DEE0-4E12-BF01-4C2D0C1D7F30}" dt="2024-05-09T07:40:24.356" v="3377" actId="478"/>
          <ac:graphicFrameMkLst>
            <pc:docMk/>
            <pc:sldMk cId="2886724355" sldId="272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3:22.816" v="11401" actId="108"/>
          <ac:picMkLst>
            <pc:docMk/>
            <pc:sldMk cId="2886724355" sldId="272"/>
            <ac:picMk id="4" creationId="{2C848C26-C0B9-726F-8D46-CC2CFD0CC8A7}"/>
          </ac:picMkLst>
        </pc:picChg>
        <pc:picChg chg="add del mod">
          <ac:chgData name="Dominique RIGHETTO" userId="512fe077-82ad-424c-88a3-15e852b5861d" providerId="ADAL" clId="{1670CD84-DEE0-4E12-BF01-4C2D0C1D7F30}" dt="2024-05-20T07:13:02.896" v="11394" actId="478"/>
          <ac:picMkLst>
            <pc:docMk/>
            <pc:sldMk cId="2886724355" sldId="272"/>
            <ac:picMk id="5" creationId="{F5DA84BC-37F0-2A95-A487-2993970A6DFB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12T09:56:30.228" v="10979"/>
        <pc:sldMkLst>
          <pc:docMk/>
          <pc:sldMk cId="4159186112" sldId="273"/>
        </pc:sldMkLst>
        <pc:spChg chg="add del mod">
          <ac:chgData name="Dominique RIGHETTO" userId="512fe077-82ad-424c-88a3-15e852b5861d" providerId="ADAL" clId="{1670CD84-DEE0-4E12-BF01-4C2D0C1D7F30}" dt="2024-05-09T08:34:12.635" v="4045" actId="478"/>
          <ac:spMkLst>
            <pc:docMk/>
            <pc:sldMk cId="4159186112" sldId="273"/>
            <ac:spMk id="3" creationId="{B2CEF067-C348-3626-0141-079D76299744}"/>
          </ac:spMkLst>
        </pc:spChg>
        <pc:spChg chg="add del mod">
          <ac:chgData name="Dominique RIGHETTO" userId="512fe077-82ad-424c-88a3-15e852b5861d" providerId="ADAL" clId="{1670CD84-DEE0-4E12-BF01-4C2D0C1D7F30}" dt="2024-05-09T08:34:13.793" v="4046" actId="478"/>
          <ac:spMkLst>
            <pc:docMk/>
            <pc:sldMk cId="4159186112" sldId="273"/>
            <ac:spMk id="4" creationId="{DE7CF9B7-1996-0036-9F2C-9D3E720421D4}"/>
          </ac:spMkLst>
        </pc:spChg>
        <pc:spChg chg="add del mod">
          <ac:chgData name="Dominique RIGHETTO" userId="512fe077-82ad-424c-88a3-15e852b5861d" providerId="ADAL" clId="{1670CD84-DEE0-4E12-BF01-4C2D0C1D7F30}" dt="2024-05-09T08:34:15.953" v="4048" actId="478"/>
          <ac:spMkLst>
            <pc:docMk/>
            <pc:sldMk cId="4159186112" sldId="273"/>
            <ac:spMk id="5" creationId="{1873E7D2-595A-771D-45C7-F51ADF84C8B1}"/>
          </ac:spMkLst>
        </pc:spChg>
        <pc:spChg chg="mod ord">
          <ac:chgData name="Dominique RIGHETTO" userId="512fe077-82ad-424c-88a3-15e852b5861d" providerId="ADAL" clId="{1670CD84-DEE0-4E12-BF01-4C2D0C1D7F30}" dt="2024-05-09T08:45:55.152" v="4247" actId="6549"/>
          <ac:spMkLst>
            <pc:docMk/>
            <pc:sldMk cId="4159186112" sldId="273"/>
            <ac:spMk id="6" creationId="{ADCB44BA-722F-37E9-E50B-247546600B21}"/>
          </ac:spMkLst>
        </pc:spChg>
        <pc:spChg chg="mod ord">
          <ac:chgData name="Dominique RIGHETTO" userId="512fe077-82ad-424c-88a3-15e852b5861d" providerId="ADAL" clId="{1670CD84-DEE0-4E12-BF01-4C2D0C1D7F30}" dt="2024-05-12T09:56:30.228" v="10979"/>
          <ac:spMkLst>
            <pc:docMk/>
            <pc:sldMk cId="4159186112" sldId="27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8:34:15.053" v="4047" actId="478"/>
          <ac:spMkLst>
            <pc:docMk/>
            <pc:sldMk cId="4159186112" sldId="273"/>
            <ac:spMk id="8" creationId="{B6079480-6F8F-0BF8-D73F-0CAB445E8B4E}"/>
          </ac:spMkLst>
        </pc:spChg>
        <pc:spChg chg="add mod">
          <ac:chgData name="Dominique RIGHETTO" userId="512fe077-82ad-424c-88a3-15e852b5861d" providerId="ADAL" clId="{1670CD84-DEE0-4E12-BF01-4C2D0C1D7F30}" dt="2024-05-12T09:51:06.936" v="10938" actId="692"/>
          <ac:spMkLst>
            <pc:docMk/>
            <pc:sldMk cId="4159186112" sldId="273"/>
            <ac:spMk id="9" creationId="{D54923F6-5C62-4F85-5C5E-09174AD091A1}"/>
          </ac:spMkLst>
        </pc:spChg>
        <pc:spChg chg="add mod">
          <ac:chgData name="Dominique RIGHETTO" userId="512fe077-82ad-424c-88a3-15e852b5861d" providerId="ADAL" clId="{1670CD84-DEE0-4E12-BF01-4C2D0C1D7F30}" dt="2024-05-12T09:51:16.875" v="10939" actId="692"/>
          <ac:spMkLst>
            <pc:docMk/>
            <pc:sldMk cId="4159186112" sldId="273"/>
            <ac:spMk id="10" creationId="{F369121F-9097-9ECA-9F0B-A8F2BEADB315}"/>
          </ac:spMkLst>
        </pc:spChg>
        <pc:spChg chg="add mod">
          <ac:chgData name="Dominique RIGHETTO" userId="512fe077-82ad-424c-88a3-15e852b5861d" providerId="ADAL" clId="{1670CD84-DEE0-4E12-BF01-4C2D0C1D7F30}" dt="2024-05-12T09:51:30.182" v="10941" actId="692"/>
          <ac:spMkLst>
            <pc:docMk/>
            <pc:sldMk cId="4159186112" sldId="273"/>
            <ac:spMk id="11" creationId="{A7D19E2F-A42D-73E6-F1D7-2B057D3029A3}"/>
          </ac:spMkLst>
        </pc:spChg>
        <pc:spChg chg="add mod">
          <ac:chgData name="Dominique RIGHETTO" userId="512fe077-82ad-424c-88a3-15e852b5861d" providerId="ADAL" clId="{1670CD84-DEE0-4E12-BF01-4C2D0C1D7F30}" dt="2024-05-12T09:51:24.159" v="10940" actId="692"/>
          <ac:spMkLst>
            <pc:docMk/>
            <pc:sldMk cId="4159186112" sldId="273"/>
            <ac:spMk id="12" creationId="{5610DDCF-7ED4-E8BD-CA50-E3004EA8C91D}"/>
          </ac:spMkLst>
        </pc:spChg>
        <pc:spChg chg="add del mod">
          <ac:chgData name="Dominique RIGHETTO" userId="512fe077-82ad-424c-88a3-15e852b5861d" providerId="ADAL" clId="{1670CD84-DEE0-4E12-BF01-4C2D0C1D7F30}" dt="2024-05-09T08:37:54.044" v="4118" actId="478"/>
          <ac:spMkLst>
            <pc:docMk/>
            <pc:sldMk cId="4159186112" sldId="273"/>
            <ac:spMk id="13" creationId="{86204EF1-0F37-DAB1-7F4D-6254E7545310}"/>
          </ac:spMkLst>
        </pc:spChg>
        <pc:spChg chg="add mod">
          <ac:chgData name="Dominique RIGHETTO" userId="512fe077-82ad-424c-88a3-15e852b5861d" providerId="ADAL" clId="{1670CD84-DEE0-4E12-BF01-4C2D0C1D7F30}" dt="2024-05-09T08:41:33.943" v="4231" actId="14100"/>
          <ac:spMkLst>
            <pc:docMk/>
            <pc:sldMk cId="4159186112" sldId="273"/>
            <ac:spMk id="14" creationId="{468A1EF0-1174-73DD-C49F-D104FD45242B}"/>
          </ac:spMkLst>
        </pc:spChg>
        <pc:spChg chg="add mod">
          <ac:chgData name="Dominique RIGHETTO" userId="512fe077-82ad-424c-88a3-15e852b5861d" providerId="ADAL" clId="{1670CD84-DEE0-4E12-BF01-4C2D0C1D7F30}" dt="2024-05-09T08:41:47.652" v="4232" actId="208"/>
          <ac:spMkLst>
            <pc:docMk/>
            <pc:sldMk cId="4159186112" sldId="273"/>
            <ac:spMk id="15" creationId="{7796B5BD-3B9F-F8E4-A74E-A5A34C5AABE4}"/>
          </ac:spMkLst>
        </pc:spChg>
        <pc:spChg chg="add mod">
          <ac:chgData name="Dominique RIGHETTO" userId="512fe077-82ad-424c-88a3-15e852b5861d" providerId="ADAL" clId="{1670CD84-DEE0-4E12-BF01-4C2D0C1D7F30}" dt="2024-05-09T08:41:56.103" v="4233" actId="208"/>
          <ac:spMkLst>
            <pc:docMk/>
            <pc:sldMk cId="4159186112" sldId="273"/>
            <ac:spMk id="16" creationId="{B88C1E16-D56D-A9C9-7FE3-AA00E07F8236}"/>
          </ac:spMkLst>
        </pc:spChg>
        <pc:spChg chg="add mod">
          <ac:chgData name="Dominique RIGHETTO" userId="512fe077-82ad-424c-88a3-15e852b5861d" providerId="ADAL" clId="{1670CD84-DEE0-4E12-BF01-4C2D0C1D7F30}" dt="2024-05-09T08:42:15.191" v="4234" actId="208"/>
          <ac:spMkLst>
            <pc:docMk/>
            <pc:sldMk cId="4159186112" sldId="273"/>
            <ac:spMk id="17" creationId="{8170BD9B-5205-689C-0406-AAAD4F98A374}"/>
          </ac:spMkLst>
        </pc:spChg>
        <pc:picChg chg="add mod">
          <ac:chgData name="Dominique RIGHETTO" userId="512fe077-82ad-424c-88a3-15e852b5861d" providerId="ADAL" clId="{1670CD84-DEE0-4E12-BF01-4C2D0C1D7F30}" dt="2024-05-09T09:33:10.045" v="5351" actId="1076"/>
          <ac:picMkLst>
            <pc:docMk/>
            <pc:sldMk cId="4159186112" sldId="273"/>
            <ac:picMk id="19" creationId="{11D712B5-C4F8-04DF-564F-617AEC3A0A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0T07:43:03.098" v="11724" actId="6549"/>
        <pc:sldMkLst>
          <pc:docMk/>
          <pc:sldMk cId="1446957452" sldId="274"/>
        </pc:sldMkLst>
        <pc:spChg chg="mod ord">
          <ac:chgData name="Dominique RIGHETTO" userId="512fe077-82ad-424c-88a3-15e852b5861d" providerId="ADAL" clId="{1670CD84-DEE0-4E12-BF01-4C2D0C1D7F30}" dt="2024-05-20T07:43:03.098" v="11724" actId="6549"/>
          <ac:spMkLst>
            <pc:docMk/>
            <pc:sldMk cId="1446957452" sldId="274"/>
            <ac:spMk id="7" creationId="{6B35F89A-6CDF-41F7-BD87-18B45BD7330B}"/>
          </ac:spMkLst>
        </pc:spChg>
        <pc:graphicFrameChg chg="del mod">
          <ac:chgData name="Dominique RIGHETTO" userId="512fe077-82ad-424c-88a3-15e852b5861d" providerId="ADAL" clId="{1670CD84-DEE0-4E12-BF01-4C2D0C1D7F30}" dt="2024-05-20T07:15:00.621" v="11402" actId="478"/>
          <ac:graphicFrameMkLst>
            <pc:docMk/>
            <pc:sldMk cId="1446957452" sldId="274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5:45.703" v="11428" actId="1036"/>
          <ac:picMkLst>
            <pc:docMk/>
            <pc:sldMk cId="1446957452" sldId="274"/>
            <ac:picMk id="4" creationId="{DB21DF07-4793-1314-2A5E-FD0718DDD187}"/>
          </ac:picMkLst>
        </pc:picChg>
        <pc:picChg chg="del">
          <ac:chgData name="Dominique RIGHETTO" userId="512fe077-82ad-424c-88a3-15e852b5861d" providerId="ADAL" clId="{1670CD84-DEE0-4E12-BF01-4C2D0C1D7F30}" dt="2024-05-09T07:40:42.173" v="3385" actId="478"/>
          <ac:picMkLst>
            <pc:docMk/>
            <pc:sldMk cId="1446957452" sldId="274"/>
            <ac:picMk id="5" creationId="{F5DA84BC-37F0-2A95-A487-2993970A6DF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920173932" sldId="275"/>
        </pc:sldMkLst>
      </pc:sldChg>
      <pc:sldChg chg="modSp add mod ord modTransition">
        <pc:chgData name="Dominique RIGHETTO" userId="512fe077-82ad-424c-88a3-15e852b5861d" providerId="ADAL" clId="{1670CD84-DEE0-4E12-BF01-4C2D0C1D7F30}" dt="2024-05-20T07:16:59.620" v="11475" actId="14100"/>
        <pc:sldMkLst>
          <pc:docMk/>
          <pc:sldMk cId="1531576489" sldId="275"/>
        </pc:sldMkLst>
        <pc:spChg chg="mod">
          <ac:chgData name="Dominique RIGHETTO" userId="512fe077-82ad-424c-88a3-15e852b5861d" providerId="ADAL" clId="{1670CD84-DEE0-4E12-BF01-4C2D0C1D7F30}" dt="2024-05-20T07:16:59.620" v="11475" actId="14100"/>
          <ac:spMkLst>
            <pc:docMk/>
            <pc:sldMk cId="1531576489" sldId="275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5:57.075" v="11093"/>
          <ac:spMkLst>
            <pc:docMk/>
            <pc:sldMk cId="1531576489" sldId="275"/>
            <ac:spMk id="7" creationId="{6B35F89A-6CDF-41F7-BD87-18B45BD7330B}"/>
          </ac:spMkLst>
        </pc:spChg>
      </pc:sldChg>
      <pc:sldChg chg="addSp modSp add mod ord modTransition">
        <pc:chgData name="Dominique RIGHETTO" userId="512fe077-82ad-424c-88a3-15e852b5861d" providerId="ADAL" clId="{1670CD84-DEE0-4E12-BF01-4C2D0C1D7F30}" dt="2024-05-20T07:21:56.953" v="11480" actId="692"/>
        <pc:sldMkLst>
          <pc:docMk/>
          <pc:sldMk cId="390519850" sldId="276"/>
        </pc:sldMkLst>
        <pc:spChg chg="add mod">
          <ac:chgData name="Dominique RIGHETTO" userId="512fe077-82ad-424c-88a3-15e852b5861d" providerId="ADAL" clId="{1670CD84-DEE0-4E12-BF01-4C2D0C1D7F30}" dt="2024-05-20T07:21:56.953" v="11480" actId="692"/>
          <ac:spMkLst>
            <pc:docMk/>
            <pc:sldMk cId="390519850" sldId="276"/>
            <ac:spMk id="3" creationId="{0B4E8C93-457E-5F52-9D98-07FF32B81CAF}"/>
          </ac:spMkLst>
        </pc:spChg>
        <pc:spChg chg="mod">
          <ac:chgData name="Dominique RIGHETTO" userId="512fe077-82ad-424c-88a3-15e852b5861d" providerId="ADAL" clId="{1670CD84-DEE0-4E12-BF01-4C2D0C1D7F30}" dt="2024-05-09T08:59:36.757" v="4567" actId="113"/>
          <ac:spMkLst>
            <pc:docMk/>
            <pc:sldMk cId="390519850" sldId="276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6:41.397" v="11095" actId="20577"/>
          <ac:spMkLst>
            <pc:docMk/>
            <pc:sldMk cId="390519850" sldId="276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436493926" sldId="276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243494996" sldId="277"/>
        </pc:sldMkLst>
      </pc:sldChg>
      <pc:sldChg chg="addSp delSp modSp add mod modTransition">
        <pc:chgData name="Dominique RIGHETTO" userId="512fe077-82ad-424c-88a3-15e852b5861d" providerId="ADAL" clId="{1670CD84-DEE0-4E12-BF01-4C2D0C1D7F30}" dt="2024-05-20T07:22:08.114" v="11482" actId="692"/>
        <pc:sldMkLst>
          <pc:docMk/>
          <pc:sldMk cId="3732992385" sldId="277"/>
        </pc:sldMkLst>
        <pc:spChg chg="del">
          <ac:chgData name="Dominique RIGHETTO" userId="512fe077-82ad-424c-88a3-15e852b5861d" providerId="ADAL" clId="{1670CD84-DEE0-4E12-BF01-4C2D0C1D7F30}" dt="2024-05-09T09:04:37.828" v="4576" actId="478"/>
          <ac:spMkLst>
            <pc:docMk/>
            <pc:sldMk cId="3732992385" sldId="277"/>
            <ac:spMk id="3" creationId="{0B4E8C93-457E-5F52-9D98-07FF32B81CAF}"/>
          </ac:spMkLst>
        </pc:spChg>
        <pc:spChg chg="add mod">
          <ac:chgData name="Dominique RIGHETTO" userId="512fe077-82ad-424c-88a3-15e852b5861d" providerId="ADAL" clId="{1670CD84-DEE0-4E12-BF01-4C2D0C1D7F30}" dt="2024-05-09T09:11:34.816" v="4988" actId="113"/>
          <ac:spMkLst>
            <pc:docMk/>
            <pc:sldMk cId="3732992385" sldId="277"/>
            <ac:spMk id="4" creationId="{34512A2E-063B-3063-57E9-218D2853D0D8}"/>
          </ac:spMkLst>
        </pc:spChg>
        <pc:spChg chg="add mod">
          <ac:chgData name="Dominique RIGHETTO" userId="512fe077-82ad-424c-88a3-15e852b5861d" providerId="ADAL" clId="{1670CD84-DEE0-4E12-BF01-4C2D0C1D7F30}" dt="2024-05-20T07:22:08.114" v="11482" actId="692"/>
          <ac:spMkLst>
            <pc:docMk/>
            <pc:sldMk cId="3732992385" sldId="277"/>
            <ac:spMk id="5" creationId="{45FD6B04-765A-820C-71B1-C251371EC833}"/>
          </ac:spMkLst>
        </pc:spChg>
        <pc:spChg chg="del">
          <ac:chgData name="Dominique RIGHETTO" userId="512fe077-82ad-424c-88a3-15e852b5861d" providerId="ADAL" clId="{1670CD84-DEE0-4E12-BF01-4C2D0C1D7F30}" dt="2024-05-09T09:04:35.785" v="4575" actId="478"/>
          <ac:spMkLst>
            <pc:docMk/>
            <pc:sldMk cId="3732992385" sldId="277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7:23.657" v="11097" actId="113"/>
          <ac:spMkLst>
            <pc:docMk/>
            <pc:sldMk cId="3732992385" sldId="277"/>
            <ac:spMk id="7" creationId="{6B35F89A-6CDF-41F7-BD87-18B45BD7330B}"/>
          </ac:spMkLst>
        </pc:spChg>
      </pc:sldChg>
      <pc:sldChg chg="addSp delSp modSp add mod modTransition setBg modAnim">
        <pc:chgData name="Dominique RIGHETTO" userId="512fe077-82ad-424c-88a3-15e852b5861d" providerId="ADAL" clId="{1670CD84-DEE0-4E12-BF01-4C2D0C1D7F30}" dt="2024-05-12T09:57:40.335" v="10996" actId="3626"/>
        <pc:sldMkLst>
          <pc:docMk/>
          <pc:sldMk cId="1807056468" sldId="278"/>
        </pc:sldMkLst>
        <pc:spChg chg="del">
          <ac:chgData name="Dominique RIGHETTO" userId="512fe077-82ad-424c-88a3-15e852b5861d" providerId="ADAL" clId="{1670CD84-DEE0-4E12-BF01-4C2D0C1D7F30}" dt="2024-05-09T09:16:28.296" v="5164" actId="478"/>
          <ac:spMkLst>
            <pc:docMk/>
            <pc:sldMk cId="1807056468" sldId="278"/>
            <ac:spMk id="4" creationId="{34512A2E-063B-3063-57E9-218D2853D0D8}"/>
          </ac:spMkLst>
        </pc:spChg>
        <pc:spChg chg="mod">
          <ac:chgData name="Dominique RIGHETTO" userId="512fe077-82ad-424c-88a3-15e852b5861d" providerId="ADAL" clId="{1670CD84-DEE0-4E12-BF01-4C2D0C1D7F30}" dt="2024-05-12T09:57:40.335" v="10996" actId="3626"/>
          <ac:spMkLst>
            <pc:docMk/>
            <pc:sldMk cId="1807056468" sldId="278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9:35:25.133" v="5365" actId="478"/>
          <ac:spMkLst>
            <pc:docMk/>
            <pc:sldMk cId="1807056468" sldId="278"/>
            <ac:spMk id="12" creationId="{6ADE9584-FA94-0768-9145-54DB525CADA9}"/>
          </ac:spMkLst>
        </pc:spChg>
        <pc:spChg chg="add mod">
          <ac:chgData name="Dominique RIGHETTO" userId="512fe077-82ad-424c-88a3-15e852b5861d" providerId="ADAL" clId="{1670CD84-DEE0-4E12-BF01-4C2D0C1D7F30}" dt="2024-05-09T09:43:07.336" v="5804" actId="1076"/>
          <ac:spMkLst>
            <pc:docMk/>
            <pc:sldMk cId="1807056468" sldId="278"/>
            <ac:spMk id="13" creationId="{3702F753-8DD7-27F8-6276-D3623A38FEE5}"/>
          </ac:spMkLst>
        </pc:spChg>
        <pc:picChg chg="add del mod modCrop">
          <ac:chgData name="Dominique RIGHETTO" userId="512fe077-82ad-424c-88a3-15e852b5861d" providerId="ADAL" clId="{1670CD84-DEE0-4E12-BF01-4C2D0C1D7F30}" dt="2024-05-09T09:29:31.665" v="5315" actId="478"/>
          <ac:picMkLst>
            <pc:docMk/>
            <pc:sldMk cId="1807056468" sldId="278"/>
            <ac:picMk id="5" creationId="{A514D6F1-A245-21A9-E1C1-06A01D3954DF}"/>
          </ac:picMkLst>
        </pc:picChg>
        <pc:picChg chg="add del mod">
          <ac:chgData name="Dominique RIGHETTO" userId="512fe077-82ad-424c-88a3-15e852b5861d" providerId="ADAL" clId="{1670CD84-DEE0-4E12-BF01-4C2D0C1D7F30}" dt="2024-05-09T09:30:24.556" v="5319" actId="478"/>
          <ac:picMkLst>
            <pc:docMk/>
            <pc:sldMk cId="1807056468" sldId="278"/>
            <ac:picMk id="8" creationId="{5F533EA7-111C-6750-3031-1B1C79E34DD0}"/>
          </ac:picMkLst>
        </pc:picChg>
        <pc:picChg chg="add mod">
          <ac:chgData name="Dominique RIGHETTO" userId="512fe077-82ad-424c-88a3-15e852b5861d" providerId="ADAL" clId="{1670CD84-DEE0-4E12-BF01-4C2D0C1D7F30}" dt="2024-05-11T05:37:09.217" v="6076" actId="14861"/>
          <ac:picMkLst>
            <pc:docMk/>
            <pc:sldMk cId="1807056468" sldId="278"/>
            <ac:picMk id="10" creationId="{56C79E87-98C6-ECC8-8FF0-64FDAC187D2A}"/>
          </ac:picMkLst>
        </pc:picChg>
        <pc:picChg chg="add mod">
          <ac:chgData name="Dominique RIGHETTO" userId="512fe077-82ad-424c-88a3-15e852b5861d" providerId="ADAL" clId="{1670CD84-DEE0-4E12-BF01-4C2D0C1D7F30}" dt="2024-05-09T09:33:16.096" v="5352"/>
          <ac:picMkLst>
            <pc:docMk/>
            <pc:sldMk cId="1807056468" sldId="278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069393026" sldId="27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1228615568" sldId="279"/>
        </pc:sldMkLst>
        <pc:spChg chg="mod">
          <ac:chgData name="Dominique RIGHETTO" userId="512fe077-82ad-424c-88a3-15e852b5861d" providerId="ADAL" clId="{1670CD84-DEE0-4E12-BF01-4C2D0C1D7F30}" dt="2024-05-11T05:41:12.176" v="6173" actId="5793"/>
          <ac:spMkLst>
            <pc:docMk/>
            <pc:sldMk cId="1228615568" sldId="27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17396711" sldId="280"/>
        </pc:sldMkLst>
      </pc:sldChg>
      <pc:sldChg chg="modSp add mod modTransition">
        <pc:chgData name="Dominique RIGHETTO" userId="512fe077-82ad-424c-88a3-15e852b5861d" providerId="ADAL" clId="{1670CD84-DEE0-4E12-BF01-4C2D0C1D7F30}" dt="2024-05-19T08:03:49.552" v="11238"/>
        <pc:sldMkLst>
          <pc:docMk/>
          <pc:sldMk cId="2105480647" sldId="280"/>
        </pc:sldMkLst>
        <pc:spChg chg="mod">
          <ac:chgData name="Dominique RIGHETTO" userId="512fe077-82ad-424c-88a3-15e852b5861d" providerId="ADAL" clId="{1670CD84-DEE0-4E12-BF01-4C2D0C1D7F30}" dt="2024-05-19T08:03:49.552" v="11238"/>
          <ac:spMkLst>
            <pc:docMk/>
            <pc:sldMk cId="2105480647" sldId="280"/>
            <ac:spMk id="7" creationId="{6B35F89A-6CDF-41F7-BD87-18B45BD7330B}"/>
          </ac:spMkLst>
        </pc:spChg>
      </pc:sldChg>
      <pc:sldChg chg="addSp delSp modSp add mod ord modTransition">
        <pc:chgData name="Dominique RIGHETTO" userId="512fe077-82ad-424c-88a3-15e852b5861d" providerId="ADAL" clId="{1670CD84-DEE0-4E12-BF01-4C2D0C1D7F30}" dt="2024-06-14T14:03:53.427" v="12138" actId="21"/>
        <pc:sldMkLst>
          <pc:docMk/>
          <pc:sldMk cId="1960651900" sldId="281"/>
        </pc:sldMkLst>
        <pc:spChg chg="mod">
          <ac:chgData name="Dominique RIGHETTO" userId="512fe077-82ad-424c-88a3-15e852b5861d" providerId="ADAL" clId="{1670CD84-DEE0-4E12-BF01-4C2D0C1D7F30}" dt="2024-05-11T05:29:43.685" v="5956" actId="20577"/>
          <ac:spMkLst>
            <pc:docMk/>
            <pc:sldMk cId="1960651900" sldId="281"/>
            <ac:spMk id="2" creationId="{5CE54ABB-4929-4810-950B-2DAEA0A5BAB4}"/>
          </ac:spMkLst>
        </pc:spChg>
        <pc:spChg chg="add del mod">
          <ac:chgData name="Dominique RIGHETTO" userId="512fe077-82ad-424c-88a3-15e852b5861d" providerId="ADAL" clId="{1670CD84-DEE0-4E12-BF01-4C2D0C1D7F30}" dt="2024-06-14T14:03:53.427" v="12138" actId="21"/>
          <ac:spMkLst>
            <pc:docMk/>
            <pc:sldMk cId="1960651900" sldId="281"/>
            <ac:spMk id="3" creationId="{17FD2C3B-1381-A17A-4A57-909F02E90E2B}"/>
          </ac:spMkLst>
        </pc:spChg>
        <pc:spChg chg="del">
          <ac:chgData name="Dominique RIGHETTO" userId="512fe077-82ad-424c-88a3-15e852b5861d" providerId="ADAL" clId="{1670CD84-DEE0-4E12-BF01-4C2D0C1D7F30}" dt="2024-05-11T05:30:36.867" v="5958" actId="478"/>
          <ac:spMkLst>
            <pc:docMk/>
            <pc:sldMk cId="1960651900" sldId="281"/>
            <ac:spMk id="4" creationId="{34512A2E-063B-3063-57E9-218D2853D0D8}"/>
          </ac:spMkLst>
        </pc:spChg>
        <pc:spChg chg="del">
          <ac:chgData name="Dominique RIGHETTO" userId="512fe077-82ad-424c-88a3-15e852b5861d" providerId="ADAL" clId="{1670CD84-DEE0-4E12-BF01-4C2D0C1D7F30}" dt="2024-05-11T05:30:27.353" v="5957" actId="478"/>
          <ac:spMkLst>
            <pc:docMk/>
            <pc:sldMk cId="1960651900" sldId="281"/>
            <ac:spMk id="5" creationId="{45FD6B04-765A-820C-71B1-C251371EC833}"/>
          </ac:spMkLst>
        </pc:spChg>
        <pc:spChg chg="mod">
          <ac:chgData name="Dominique RIGHETTO" userId="512fe077-82ad-424c-88a3-15e852b5861d" providerId="ADAL" clId="{1670CD84-DEE0-4E12-BF01-4C2D0C1D7F30}" dt="2024-05-12T09:58:11.804" v="11000"/>
          <ac:spMkLst>
            <pc:docMk/>
            <pc:sldMk cId="1960651900" sldId="281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54.368" v="11848" actId="11530"/>
          <ac:spMkLst>
            <pc:docMk/>
            <pc:sldMk cId="1960651900" sldId="281"/>
            <ac:spMk id="12" creationId="{896817CE-98C9-5D9D-19CD-003778277A0B}"/>
          </ac:spMkLst>
        </pc:spChg>
        <pc:spChg chg="add del mod">
          <ac:chgData name="Dominique RIGHETTO" userId="512fe077-82ad-424c-88a3-15e852b5861d" providerId="ADAL" clId="{1670CD84-DEE0-4E12-BF01-4C2D0C1D7F30}" dt="2024-05-11T05:38:40.965" v="6095" actId="478"/>
          <ac:spMkLst>
            <pc:docMk/>
            <pc:sldMk cId="1960651900" sldId="281"/>
            <ac:spMk id="13" creationId="{BBB73615-96FF-AACF-52A8-2F91D6364B7B}"/>
          </ac:spMkLst>
        </pc:spChg>
        <pc:picChg chg="add del mod">
          <ac:chgData name="Dominique RIGHETTO" userId="512fe077-82ad-424c-88a3-15e852b5861d" providerId="ADAL" clId="{1670CD84-DEE0-4E12-BF01-4C2D0C1D7F30}" dt="2024-05-11T05:35:56.585" v="6068" actId="478"/>
          <ac:picMkLst>
            <pc:docMk/>
            <pc:sldMk cId="1960651900" sldId="281"/>
            <ac:picMk id="6" creationId="{F0A2E973-8075-1EEE-5832-FFD41C1457B4}"/>
          </ac:picMkLst>
        </pc:picChg>
        <pc:picChg chg="add mod modCrop">
          <ac:chgData name="Dominique RIGHETTO" userId="512fe077-82ad-424c-88a3-15e852b5861d" providerId="ADAL" clId="{1670CD84-DEE0-4E12-BF01-4C2D0C1D7F30}" dt="2024-05-11T05:38:46.857" v="6097" actId="1076"/>
          <ac:picMkLst>
            <pc:docMk/>
            <pc:sldMk cId="1960651900" sldId="281"/>
            <ac:picMk id="9" creationId="{F7DF2F21-19AE-4890-BC5D-35FD0DD01FDC}"/>
          </ac:picMkLst>
        </pc:picChg>
        <pc:picChg chg="add del mod">
          <ac:chgData name="Dominique RIGHETTO" userId="512fe077-82ad-424c-88a3-15e852b5861d" providerId="ADAL" clId="{1670CD84-DEE0-4E12-BF01-4C2D0C1D7F30}" dt="2024-05-11T05:38:39.648" v="6094" actId="478"/>
          <ac:picMkLst>
            <pc:docMk/>
            <pc:sldMk cId="1960651900" sldId="281"/>
            <ac:picMk id="11" creationId="{C361B705-316C-BD02-0A24-CD292D8621BB}"/>
          </ac:picMkLst>
        </pc:picChg>
      </pc:sldChg>
      <pc:sldChg chg="delSp modSp add mod modTransition">
        <pc:chgData name="Dominique RIGHETTO" userId="512fe077-82ad-424c-88a3-15e852b5861d" providerId="ADAL" clId="{1670CD84-DEE0-4E12-BF01-4C2D0C1D7F30}" dt="2024-05-26T07:42:00.999" v="11849" actId="11530"/>
        <pc:sldMkLst>
          <pc:docMk/>
          <pc:sldMk cId="3291355669" sldId="282"/>
        </pc:sldMkLst>
        <pc:spChg chg="mod">
          <ac:chgData name="Dominique RIGHETTO" userId="512fe077-82ad-424c-88a3-15e852b5861d" providerId="ADAL" clId="{1670CD84-DEE0-4E12-BF01-4C2D0C1D7F30}" dt="2024-05-12T09:58:17.316" v="11002" actId="20577"/>
          <ac:spMkLst>
            <pc:docMk/>
            <pc:sldMk cId="3291355669" sldId="282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5:39:02.748" v="6102" actId="478"/>
          <ac:spMkLst>
            <pc:docMk/>
            <pc:sldMk cId="3291355669" sldId="282"/>
            <ac:spMk id="12" creationId="{896817CE-98C9-5D9D-19CD-003778277A0B}"/>
          </ac:spMkLst>
        </pc:spChg>
        <pc:spChg chg="mod">
          <ac:chgData name="Dominique RIGHETTO" userId="512fe077-82ad-424c-88a3-15e852b5861d" providerId="ADAL" clId="{1670CD84-DEE0-4E12-BF01-4C2D0C1D7F30}" dt="2024-05-26T07:42:00.999" v="11849" actId="11530"/>
          <ac:spMkLst>
            <pc:docMk/>
            <pc:sldMk cId="3291355669" sldId="282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5:39:01.430" v="6101" actId="478"/>
          <ac:picMkLst>
            <pc:docMk/>
            <pc:sldMk cId="3291355669" sldId="282"/>
            <ac:picMk id="9" creationId="{F7DF2F21-19AE-4890-BC5D-35FD0DD01FDC}"/>
          </ac:picMkLst>
        </pc:picChg>
        <pc:picChg chg="mod">
          <ac:chgData name="Dominique RIGHETTO" userId="512fe077-82ad-424c-88a3-15e852b5861d" providerId="ADAL" clId="{1670CD84-DEE0-4E12-BF01-4C2D0C1D7F30}" dt="2024-05-11T05:39:09.479" v="6105" actId="1076"/>
          <ac:picMkLst>
            <pc:docMk/>
            <pc:sldMk cId="3291355669" sldId="282"/>
            <ac:picMk id="11" creationId="{C361B705-316C-BD02-0A24-CD292D8621B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477453048" sldId="282"/>
        </pc:sldMkLst>
      </pc:sldChg>
      <pc:sldChg chg="addSp delSp modSp add mod modTransition delAnim">
        <pc:chgData name="Dominique RIGHETTO" userId="512fe077-82ad-424c-88a3-15e852b5861d" providerId="ADAL" clId="{1670CD84-DEE0-4E12-BF01-4C2D0C1D7F30}" dt="2024-05-12T09:58:04.344" v="10998"/>
        <pc:sldMkLst>
          <pc:docMk/>
          <pc:sldMk cId="3007995350" sldId="283"/>
        </pc:sldMkLst>
        <pc:spChg chg="mod">
          <ac:chgData name="Dominique RIGHETTO" userId="512fe077-82ad-424c-88a3-15e852b5861d" providerId="ADAL" clId="{1670CD84-DEE0-4E12-BF01-4C2D0C1D7F30}" dt="2024-05-12T09:58:04.344" v="10998"/>
          <ac:spMkLst>
            <pc:docMk/>
            <pc:sldMk cId="3007995350" sldId="28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1T05:59:18.695" v="6383"/>
          <ac:spMkLst>
            <pc:docMk/>
            <pc:sldMk cId="3007995350" sldId="283"/>
            <ac:spMk id="12" creationId="{11E7629C-C14C-1065-8D1A-E22B5900A57D}"/>
          </ac:spMkLst>
        </pc:spChg>
        <pc:spChg chg="del">
          <ac:chgData name="Dominique RIGHETTO" userId="512fe077-82ad-424c-88a3-15e852b5861d" providerId="ADAL" clId="{1670CD84-DEE0-4E12-BF01-4C2D0C1D7F30}" dt="2024-05-11T05:42:54.067" v="6181" actId="478"/>
          <ac:spMkLst>
            <pc:docMk/>
            <pc:sldMk cId="3007995350" sldId="283"/>
            <ac:spMk id="13" creationId="{3702F753-8DD7-27F8-6276-D3623A38FEE5}"/>
          </ac:spMkLst>
        </pc:spChg>
        <pc:spChg chg="add mod">
          <ac:chgData name="Dominique RIGHETTO" userId="512fe077-82ad-424c-88a3-15e852b5861d" providerId="ADAL" clId="{1670CD84-DEE0-4E12-BF01-4C2D0C1D7F30}" dt="2024-05-11T06:02:50.488" v="6481" actId="1076"/>
          <ac:spMkLst>
            <pc:docMk/>
            <pc:sldMk cId="3007995350" sldId="283"/>
            <ac:spMk id="14" creationId="{BC36AAF8-86BB-F64A-D7D6-69FBBDF68307}"/>
          </ac:spMkLst>
        </pc:spChg>
        <pc:picChg chg="add mod">
          <ac:chgData name="Dominique RIGHETTO" userId="512fe077-82ad-424c-88a3-15e852b5861d" providerId="ADAL" clId="{1670CD84-DEE0-4E12-BF01-4C2D0C1D7F30}" dt="2024-05-11T05:58:11.694" v="6378" actId="108"/>
          <ac:picMkLst>
            <pc:docMk/>
            <pc:sldMk cId="3007995350" sldId="283"/>
            <ac:picMk id="4" creationId="{FD4643A4-8A59-5650-AE6E-5CA5DADE5A6C}"/>
          </ac:picMkLst>
        </pc:picChg>
        <pc:picChg chg="add del mod">
          <ac:chgData name="Dominique RIGHETTO" userId="512fe077-82ad-424c-88a3-15e852b5861d" providerId="ADAL" clId="{1670CD84-DEE0-4E12-BF01-4C2D0C1D7F30}" dt="2024-05-11T05:59:08.987" v="6379" actId="478"/>
          <ac:picMkLst>
            <pc:docMk/>
            <pc:sldMk cId="3007995350" sldId="283"/>
            <ac:picMk id="6" creationId="{B980C589-0E7C-E916-9DAB-CAC8B2A37321}"/>
          </ac:picMkLst>
        </pc:picChg>
        <pc:picChg chg="add del mod">
          <ac:chgData name="Dominique RIGHETTO" userId="512fe077-82ad-424c-88a3-15e852b5861d" providerId="ADAL" clId="{1670CD84-DEE0-4E12-BF01-4C2D0C1D7F30}" dt="2024-05-11T05:59:10.296" v="6380" actId="478"/>
          <ac:picMkLst>
            <pc:docMk/>
            <pc:sldMk cId="3007995350" sldId="283"/>
            <ac:picMk id="9" creationId="{1EBE3236-35AA-29AC-07F1-2B4ECB7259DD}"/>
          </ac:picMkLst>
        </pc:picChg>
        <pc:picChg chg="del">
          <ac:chgData name="Dominique RIGHETTO" userId="512fe077-82ad-424c-88a3-15e852b5861d" providerId="ADAL" clId="{1670CD84-DEE0-4E12-BF01-4C2D0C1D7F30}" dt="2024-05-11T05:44:42.691" v="6236" actId="478"/>
          <ac:picMkLst>
            <pc:docMk/>
            <pc:sldMk cId="3007995350" sldId="283"/>
            <ac:picMk id="10" creationId="{56C79E87-98C6-ECC8-8FF0-64FDAC187D2A}"/>
          </ac:picMkLst>
        </pc:picChg>
        <pc:picChg chg="del">
          <ac:chgData name="Dominique RIGHETTO" userId="512fe077-82ad-424c-88a3-15e852b5861d" providerId="ADAL" clId="{1670CD84-DEE0-4E12-BF01-4C2D0C1D7F30}" dt="2024-05-11T05:42:51.152" v="6180" actId="478"/>
          <ac:picMkLst>
            <pc:docMk/>
            <pc:sldMk cId="3007995350" sldId="283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396266754" sldId="283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58:26.386" v="11004"/>
        <pc:sldMkLst>
          <pc:docMk/>
          <pc:sldMk cId="624672475" sldId="284"/>
        </pc:sldMkLst>
        <pc:spChg chg="mod">
          <ac:chgData name="Dominique RIGHETTO" userId="512fe077-82ad-424c-88a3-15e852b5861d" providerId="ADAL" clId="{1670CD84-DEE0-4E12-BF01-4C2D0C1D7F30}" dt="2024-05-11T06:32:42.205" v="6764" actId="20577"/>
          <ac:spMkLst>
            <pc:docMk/>
            <pc:sldMk cId="624672475" sldId="284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8:26.386" v="11004"/>
          <ac:spMkLst>
            <pc:docMk/>
            <pc:sldMk cId="624672475" sldId="284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07:43.327" v="6484" actId="478"/>
          <ac:spMkLst>
            <pc:docMk/>
            <pc:sldMk cId="624672475" sldId="284"/>
            <ac:spMk id="13" creationId="{BBB73615-96FF-AACF-52A8-2F91D6364B7B}"/>
          </ac:spMkLst>
        </pc:spChg>
        <pc:graphicFrameChg chg="add mod modGraphic">
          <ac:chgData name="Dominique RIGHETTO" userId="512fe077-82ad-424c-88a3-15e852b5861d" providerId="ADAL" clId="{1670CD84-DEE0-4E12-BF01-4C2D0C1D7F30}" dt="2024-05-11T06:32:35.794" v="6740" actId="167"/>
          <ac:graphicFrameMkLst>
            <pc:docMk/>
            <pc:sldMk cId="624672475" sldId="284"/>
            <ac:graphicFrameMk id="3" creationId="{2592F3DF-FD66-A71D-8B90-44993594BC8E}"/>
          </ac:graphicFrameMkLst>
        </pc:graphicFrameChg>
        <pc:picChg chg="del">
          <ac:chgData name="Dominique RIGHETTO" userId="512fe077-82ad-424c-88a3-15e852b5861d" providerId="ADAL" clId="{1670CD84-DEE0-4E12-BF01-4C2D0C1D7F30}" dt="2024-05-11T06:07:41.737" v="6483" actId="478"/>
          <ac:picMkLst>
            <pc:docMk/>
            <pc:sldMk cId="624672475" sldId="284"/>
            <ac:picMk id="11" creationId="{C361B705-316C-BD02-0A24-CD292D8621BB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6-14T14:03:58.618" v="12139"/>
        <pc:sldMkLst>
          <pc:docMk/>
          <pc:sldMk cId="27853575" sldId="285"/>
        </pc:sldMkLst>
        <pc:spChg chg="mod">
          <ac:chgData name="Dominique RIGHETTO" userId="512fe077-82ad-424c-88a3-15e852b5861d" providerId="ADAL" clId="{1670CD84-DEE0-4E12-BF01-4C2D0C1D7F30}" dt="2024-05-11T06:33:45.777" v="6776" actId="20577"/>
          <ac:spMkLst>
            <pc:docMk/>
            <pc:sldMk cId="27853575" sldId="285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6-14T14:03:58.618" v="12139"/>
          <ac:spMkLst>
            <pc:docMk/>
            <pc:sldMk cId="27853575" sldId="285"/>
            <ac:spMk id="3" creationId="{17FD2C3B-1381-A17A-4A57-909F02E90E2B}"/>
          </ac:spMkLst>
        </pc:spChg>
        <pc:spChg chg="add del mod">
          <ac:chgData name="Dominique RIGHETTO" userId="512fe077-82ad-424c-88a3-15e852b5861d" providerId="ADAL" clId="{1670CD84-DEE0-4E12-BF01-4C2D0C1D7F30}" dt="2024-05-11T06:42:09.046" v="7027" actId="478"/>
          <ac:spMkLst>
            <pc:docMk/>
            <pc:sldMk cId="27853575" sldId="285"/>
            <ac:spMk id="3" creationId="{AF0DCA9F-526E-9089-4514-6FEE986DF5D8}"/>
          </ac:spMkLst>
        </pc:spChg>
        <pc:spChg chg="add mod">
          <ac:chgData name="Dominique RIGHETTO" userId="512fe077-82ad-424c-88a3-15e852b5861d" providerId="ADAL" clId="{1670CD84-DEE0-4E12-BF01-4C2D0C1D7F30}" dt="2024-05-11T06:45:12.971" v="7085" actId="20577"/>
          <ac:spMkLst>
            <pc:docMk/>
            <pc:sldMk cId="27853575" sldId="285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19T07:49:43.144" v="11122" actId="20577"/>
          <ac:spMkLst>
            <pc:docMk/>
            <pc:sldMk cId="27853575" sldId="285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33:50.315" v="6778" actId="478"/>
          <ac:spMkLst>
            <pc:docMk/>
            <pc:sldMk cId="27853575" sldId="285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6:33:48.450" v="6777" actId="478"/>
          <ac:picMkLst>
            <pc:docMk/>
            <pc:sldMk cId="27853575" sldId="285"/>
            <ac:picMk id="11" creationId="{C361B705-316C-BD02-0A24-CD292D8621BB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8T15:14:27.043" v="11905"/>
        <pc:sldMkLst>
          <pc:docMk/>
          <pc:sldMk cId="3084364964" sldId="286"/>
        </pc:sldMkLst>
        <pc:spChg chg="add">
          <ac:chgData name="Dominique RIGHETTO" userId="512fe077-82ad-424c-88a3-15e852b5861d" providerId="ADAL" clId="{1670CD84-DEE0-4E12-BF01-4C2D0C1D7F30}" dt="2024-05-11T06:46:37.254" v="7089"/>
          <ac:spMkLst>
            <pc:docMk/>
            <pc:sldMk cId="3084364964" sldId="286"/>
            <ac:spMk id="3" creationId="{4F24D1C4-D0D6-9786-EDBA-5C2559CC4B84}"/>
          </ac:spMkLst>
        </pc:spChg>
        <pc:spChg chg="del">
          <ac:chgData name="Dominique RIGHETTO" userId="512fe077-82ad-424c-88a3-15e852b5861d" providerId="ADAL" clId="{1670CD84-DEE0-4E12-BF01-4C2D0C1D7F30}" dt="2024-05-11T06:45:48.261" v="7087" actId="478"/>
          <ac:spMkLst>
            <pc:docMk/>
            <pc:sldMk cId="3084364964" sldId="286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20T06:57:55.350" v="11269" actId="20577"/>
          <ac:spMkLst>
            <pc:docMk/>
            <pc:sldMk cId="3084364964" sldId="286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27.043" v="11905"/>
          <ac:picMkLst>
            <pc:docMk/>
            <pc:sldMk cId="3084364964" sldId="286"/>
            <ac:picMk id="3" creationId="{22994B35-AF74-3C72-8334-ABBE39CA8511}"/>
          </ac:picMkLst>
        </pc:picChg>
        <pc:picChg chg="add mod">
          <ac:chgData name="Dominique RIGHETTO" userId="512fe077-82ad-424c-88a3-15e852b5861d" providerId="ADAL" clId="{1670CD84-DEE0-4E12-BF01-4C2D0C1D7F30}" dt="2024-05-11T06:47:33.319" v="7098" actId="108"/>
          <ac:picMkLst>
            <pc:docMk/>
            <pc:sldMk cId="3084364964" sldId="286"/>
            <ac:picMk id="6" creationId="{3FF2E638-DA8F-7A70-0698-177678862118}"/>
          </ac:picMkLst>
        </pc:picChg>
      </pc:sldChg>
      <pc:sldChg chg="addSp delSp modSp add mod modTransition setBg">
        <pc:chgData name="Dominique RIGHETTO" userId="512fe077-82ad-424c-88a3-15e852b5861d" providerId="ADAL" clId="{1670CD84-DEE0-4E12-BF01-4C2D0C1D7F30}" dt="2024-05-20T06:58:22.064" v="11274" actId="20577"/>
        <pc:sldMkLst>
          <pc:docMk/>
          <pc:sldMk cId="129898917" sldId="287"/>
        </pc:sldMkLst>
        <pc:spChg chg="mod">
          <ac:chgData name="Dominique RIGHETTO" userId="512fe077-82ad-424c-88a3-15e852b5861d" providerId="ADAL" clId="{1670CD84-DEE0-4E12-BF01-4C2D0C1D7F30}" dt="2024-05-11T06:48:41.095" v="7103"/>
          <ac:spMkLst>
            <pc:docMk/>
            <pc:sldMk cId="129898917" sldId="287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22.064" v="11274" actId="20577"/>
          <ac:spMkLst>
            <pc:docMk/>
            <pc:sldMk cId="129898917" sldId="28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6:55:12.014" v="7265" actId="14861"/>
          <ac:picMkLst>
            <pc:docMk/>
            <pc:sldMk cId="129898917" sldId="287"/>
            <ac:picMk id="4" creationId="{0AC0E35B-B480-0540-F30C-FEB09067B013}"/>
          </ac:picMkLst>
        </pc:picChg>
        <pc:picChg chg="del">
          <ac:chgData name="Dominique RIGHETTO" userId="512fe077-82ad-424c-88a3-15e852b5861d" providerId="ADAL" clId="{1670CD84-DEE0-4E12-BF01-4C2D0C1D7F30}" dt="2024-05-11T06:49:41.960" v="7116" actId="478"/>
          <ac:picMkLst>
            <pc:docMk/>
            <pc:sldMk cId="129898917" sldId="287"/>
            <ac:picMk id="6" creationId="{3FF2E638-DA8F-7A70-0698-177678862118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6-08T15:14:33.448" v="11906"/>
        <pc:sldMkLst>
          <pc:docMk/>
          <pc:sldMk cId="3892491518" sldId="288"/>
        </pc:sldMkLst>
        <pc:spChg chg="mod">
          <ac:chgData name="Dominique RIGHETTO" userId="512fe077-82ad-424c-88a3-15e852b5861d" providerId="ADAL" clId="{1670CD84-DEE0-4E12-BF01-4C2D0C1D7F30}" dt="2024-05-11T06:52:17.448" v="7201"/>
          <ac:spMkLst>
            <pc:docMk/>
            <pc:sldMk cId="3892491518" sldId="288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31.113" v="11279" actId="20577"/>
          <ac:spMkLst>
            <pc:docMk/>
            <pc:sldMk cId="3892491518" sldId="288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33.448" v="11906"/>
          <ac:picMkLst>
            <pc:docMk/>
            <pc:sldMk cId="3892491518" sldId="288"/>
            <ac:picMk id="3" creationId="{34CB18E9-E5AA-B566-93E5-E14779826198}"/>
          </ac:picMkLst>
        </pc:picChg>
        <pc:picChg chg="add mod">
          <ac:chgData name="Dominique RIGHETTO" userId="512fe077-82ad-424c-88a3-15e852b5861d" providerId="ADAL" clId="{1670CD84-DEE0-4E12-BF01-4C2D0C1D7F30}" dt="2024-05-11T06:55:21.640" v="7266" actId="14861"/>
          <ac:picMkLst>
            <pc:docMk/>
            <pc:sldMk cId="3892491518" sldId="288"/>
            <ac:picMk id="4" creationId="{C195F34D-2C0E-5BAD-84F5-4F401D8E324C}"/>
          </ac:picMkLst>
        </pc:picChg>
        <pc:picChg chg="del">
          <ac:chgData name="Dominique RIGHETTO" userId="512fe077-82ad-424c-88a3-15e852b5861d" providerId="ADAL" clId="{1670CD84-DEE0-4E12-BF01-4C2D0C1D7F30}" dt="2024-05-11T06:52:37.748" v="7202" actId="478"/>
          <ac:picMkLst>
            <pc:docMk/>
            <pc:sldMk cId="3892491518" sldId="288"/>
            <ac:picMk id="6" creationId="{3FF2E638-DA8F-7A70-0698-177678862118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844941827" sldId="289"/>
        </pc:sldMkLst>
      </pc:sldChg>
      <pc:sldChg chg="modSp add mod modTransition">
        <pc:chgData name="Dominique RIGHETTO" userId="512fe077-82ad-424c-88a3-15e852b5861d" providerId="ADAL" clId="{1670CD84-DEE0-4E12-BF01-4C2D0C1D7F30}" dt="2024-05-20T06:58:37.857" v="11284" actId="20577"/>
        <pc:sldMkLst>
          <pc:docMk/>
          <pc:sldMk cId="4136861454" sldId="289"/>
        </pc:sldMkLst>
        <pc:spChg chg="mod">
          <ac:chgData name="Dominique RIGHETTO" userId="512fe077-82ad-424c-88a3-15e852b5861d" providerId="ADAL" clId="{1670CD84-DEE0-4E12-BF01-4C2D0C1D7F30}" dt="2024-05-20T06:58:37.857" v="11284" actId="20577"/>
          <ac:spMkLst>
            <pc:docMk/>
            <pc:sldMk cId="4136861454" sldId="289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5.857" v="7267" actId="108"/>
          <ac:picMkLst>
            <pc:docMk/>
            <pc:sldMk cId="4136861454" sldId="289"/>
            <ac:picMk id="4" creationId="{C195F34D-2C0E-5BAD-84F5-4F401D8E324C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177824853" sldId="290"/>
        </pc:sldMkLst>
      </pc:sldChg>
      <pc:sldChg chg="modSp add mod ord modTransition">
        <pc:chgData name="Dominique RIGHETTO" userId="512fe077-82ad-424c-88a3-15e852b5861d" providerId="ADAL" clId="{1670CD84-DEE0-4E12-BF01-4C2D0C1D7F30}" dt="2024-05-20T06:58:43.022" v="11289" actId="20577"/>
        <pc:sldMkLst>
          <pc:docMk/>
          <pc:sldMk cId="3362211452" sldId="290"/>
        </pc:sldMkLst>
        <pc:spChg chg="mod">
          <ac:chgData name="Dominique RIGHETTO" userId="512fe077-82ad-424c-88a3-15e852b5861d" providerId="ADAL" clId="{1670CD84-DEE0-4E12-BF01-4C2D0C1D7F30}" dt="2024-05-20T06:58:43.022" v="11289" actId="20577"/>
          <ac:spMkLst>
            <pc:docMk/>
            <pc:sldMk cId="3362211452" sldId="290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8.721" v="7268" actId="108"/>
          <ac:picMkLst>
            <pc:docMk/>
            <pc:sldMk cId="3362211452" sldId="290"/>
            <ac:picMk id="4" creationId="{C195F34D-2C0E-5BAD-84F5-4F401D8E324C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6:59:08.262" v="11301" actId="20577"/>
        <pc:sldMkLst>
          <pc:docMk/>
          <pc:sldMk cId="3499916818" sldId="291"/>
        </pc:sldMkLst>
        <pc:spChg chg="mod">
          <ac:chgData name="Dominique RIGHETTO" userId="512fe077-82ad-424c-88a3-15e852b5861d" providerId="ADAL" clId="{1670CD84-DEE0-4E12-BF01-4C2D0C1D7F30}" dt="2024-05-11T06:58:46.901" v="7272"/>
          <ac:spMkLst>
            <pc:docMk/>
            <pc:sldMk cId="3499916818" sldId="29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08.262" v="11301" actId="20577"/>
          <ac:spMkLst>
            <pc:docMk/>
            <pc:sldMk cId="3499916818" sldId="291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01:15.808" v="7332" actId="478"/>
          <ac:picMkLst>
            <pc:docMk/>
            <pc:sldMk cId="3499916818" sldId="291"/>
            <ac:picMk id="4" creationId="{0AC0E35B-B480-0540-F30C-FEB09067B013}"/>
          </ac:picMkLst>
        </pc:picChg>
        <pc:picChg chg="add mod">
          <ac:chgData name="Dominique RIGHETTO" userId="512fe077-82ad-424c-88a3-15e852b5861d" providerId="ADAL" clId="{1670CD84-DEE0-4E12-BF01-4C2D0C1D7F30}" dt="2024-05-11T07:02:01.968" v="7339" actId="1076"/>
          <ac:picMkLst>
            <pc:docMk/>
            <pc:sldMk cId="3499916818" sldId="291"/>
            <ac:picMk id="5" creationId="{F95A9F27-3555-E369-4A8C-181FCB7A08C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04854312" sldId="292"/>
        </pc:sldMkLst>
      </pc:sldChg>
      <pc:sldChg chg="addSp delSp modSp add mod modTransition">
        <pc:chgData name="Dominique RIGHETTO" userId="512fe077-82ad-424c-88a3-15e852b5861d" providerId="ADAL" clId="{1670CD84-DEE0-4E12-BF01-4C2D0C1D7F30}" dt="2024-05-19T08:02:20.302" v="11226"/>
        <pc:sldMkLst>
          <pc:docMk/>
          <pc:sldMk cId="1356102213" sldId="292"/>
        </pc:sldMkLst>
        <pc:spChg chg="mod">
          <ac:chgData name="Dominique RIGHETTO" userId="512fe077-82ad-424c-88a3-15e852b5861d" providerId="ADAL" clId="{1670CD84-DEE0-4E12-BF01-4C2D0C1D7F30}" dt="2024-05-19T08:02:20.302" v="11226"/>
          <ac:spMkLst>
            <pc:docMk/>
            <pc:sldMk cId="1356102213" sldId="292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05:18.163" v="7408" actId="478"/>
          <ac:picMkLst>
            <pc:docMk/>
            <pc:sldMk cId="1356102213" sldId="292"/>
            <ac:picMk id="4" creationId="{176B0949-5DD4-0072-B896-32F101CFA8A4}"/>
          </ac:picMkLst>
        </pc:picChg>
        <pc:picChg chg="del">
          <ac:chgData name="Dominique RIGHETTO" userId="512fe077-82ad-424c-88a3-15e852b5861d" providerId="ADAL" clId="{1670CD84-DEE0-4E12-BF01-4C2D0C1D7F30}" dt="2024-05-11T07:03:42.486" v="7350" actId="478"/>
          <ac:picMkLst>
            <pc:docMk/>
            <pc:sldMk cId="1356102213" sldId="292"/>
            <ac:picMk id="5" creationId="{F95A9F27-3555-E369-4A8C-181FCB7A08C1}"/>
          </ac:picMkLst>
        </pc:picChg>
        <pc:picChg chg="add mod">
          <ac:chgData name="Dominique RIGHETTO" userId="512fe077-82ad-424c-88a3-15e852b5861d" providerId="ADAL" clId="{1670CD84-DEE0-4E12-BF01-4C2D0C1D7F30}" dt="2024-05-11T07:15:24.423" v="7502" actId="14861"/>
          <ac:picMkLst>
            <pc:docMk/>
            <pc:sldMk cId="1356102213" sldId="292"/>
            <ac:picMk id="8" creationId="{F3C1964C-52B7-3DA7-15D4-61DCDA5BD154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73871986" sldId="29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6-08T15:14:48.387" v="11907"/>
        <pc:sldMkLst>
          <pc:docMk/>
          <pc:sldMk cId="4180719436" sldId="293"/>
        </pc:sldMkLst>
        <pc:spChg chg="mod">
          <ac:chgData name="Dominique RIGHETTO" userId="512fe077-82ad-424c-88a3-15e852b5861d" providerId="ADAL" clId="{1670CD84-DEE0-4E12-BF01-4C2D0C1D7F30}" dt="2024-05-11T07:06:44.882" v="7443"/>
          <ac:spMkLst>
            <pc:docMk/>
            <pc:sldMk cId="4180719436" sldId="293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18.487" v="11306" actId="20577"/>
          <ac:spMkLst>
            <pc:docMk/>
            <pc:sldMk cId="4180719436" sldId="29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9:47:27.009" v="10921" actId="692"/>
          <ac:spMkLst>
            <pc:docMk/>
            <pc:sldMk cId="4180719436" sldId="293"/>
            <ac:spMk id="9" creationId="{A7BB6824-A6A3-1C04-2D5E-765E50AAAE32}"/>
          </ac:spMkLst>
        </pc:spChg>
        <pc:spChg chg="add mod">
          <ac:chgData name="Dominique RIGHETTO" userId="512fe077-82ad-424c-88a3-15e852b5861d" providerId="ADAL" clId="{1670CD84-DEE0-4E12-BF01-4C2D0C1D7F30}" dt="2024-05-12T09:47:24.033" v="10920" actId="692"/>
          <ac:spMkLst>
            <pc:docMk/>
            <pc:sldMk cId="4180719436" sldId="293"/>
            <ac:spMk id="10" creationId="{101EB194-00D5-D0AB-80C8-425CE202D48B}"/>
          </ac:spMkLst>
        </pc:spChg>
        <pc:picChg chg="add mod">
          <ac:chgData name="Dominique RIGHETTO" userId="512fe077-82ad-424c-88a3-15e852b5861d" providerId="ADAL" clId="{1670CD84-DEE0-4E12-BF01-4C2D0C1D7F30}" dt="2024-06-08T15:14:48.387" v="11907"/>
          <ac:picMkLst>
            <pc:docMk/>
            <pc:sldMk cId="4180719436" sldId="293"/>
            <ac:picMk id="3" creationId="{872052E5-194D-30C6-0C8C-4D2156A70BDE}"/>
          </ac:picMkLst>
        </pc:picChg>
        <pc:picChg chg="del">
          <ac:chgData name="Dominique RIGHETTO" userId="512fe077-82ad-424c-88a3-15e852b5861d" providerId="ADAL" clId="{1670CD84-DEE0-4E12-BF01-4C2D0C1D7F30}" dt="2024-05-11T07:08:48.251" v="7444" actId="478"/>
          <ac:picMkLst>
            <pc:docMk/>
            <pc:sldMk cId="4180719436" sldId="293"/>
            <ac:picMk id="4" creationId="{C195F34D-2C0E-5BAD-84F5-4F401D8E324C}"/>
          </ac:picMkLst>
        </pc:picChg>
        <pc:picChg chg="add mod modCrop">
          <ac:chgData name="Dominique RIGHETTO" userId="512fe077-82ad-424c-88a3-15e852b5861d" providerId="ADAL" clId="{1670CD84-DEE0-4E12-BF01-4C2D0C1D7F30}" dt="2024-05-11T07:15:28.732" v="7503" actId="108"/>
          <ac:picMkLst>
            <pc:docMk/>
            <pc:sldMk cId="4180719436" sldId="293"/>
            <ac:picMk id="5" creationId="{D22B9EA2-ED7E-ED42-C345-913B9CAEF4D1}"/>
          </ac:picMkLst>
        </pc:picChg>
        <pc:picChg chg="add del mod">
          <ac:chgData name="Dominique RIGHETTO" userId="512fe077-82ad-424c-88a3-15e852b5861d" providerId="ADAL" clId="{1670CD84-DEE0-4E12-BF01-4C2D0C1D7F30}" dt="2024-05-11T07:11:47.363" v="7458" actId="478"/>
          <ac:picMkLst>
            <pc:docMk/>
            <pc:sldMk cId="4180719436" sldId="293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3T13:19:14.681" v="11900"/>
        <pc:sldMkLst>
          <pc:docMk/>
          <pc:sldMk cId="2356577693" sldId="294"/>
        </pc:sldMkLst>
        <pc:spChg chg="add mod">
          <ac:chgData name="Dominique RIGHETTO" userId="512fe077-82ad-424c-88a3-15e852b5861d" providerId="ADAL" clId="{1670CD84-DEE0-4E12-BF01-4C2D0C1D7F30}" dt="2024-05-19T07:51:45.371" v="11123" actId="692"/>
          <ac:spMkLst>
            <pc:docMk/>
            <pc:sldMk cId="2356577693" sldId="294"/>
            <ac:spMk id="3" creationId="{31D4E363-518C-65EB-6B36-E9D56BA895EF}"/>
          </ac:spMkLst>
        </pc:spChg>
        <pc:spChg chg="mod">
          <ac:chgData name="Dominique RIGHETTO" userId="512fe077-82ad-424c-88a3-15e852b5861d" providerId="ADAL" clId="{1670CD84-DEE0-4E12-BF01-4C2D0C1D7F30}" dt="2024-05-20T06:59:23.251" v="11311" actId="20577"/>
          <ac:spMkLst>
            <pc:docMk/>
            <pc:sldMk cId="2356577693" sldId="294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12:56.352" v="7477" actId="478"/>
          <ac:picMkLst>
            <pc:docMk/>
            <pc:sldMk cId="2356577693" sldId="294"/>
            <ac:picMk id="5" creationId="{D22B9EA2-ED7E-ED42-C345-913B9CAEF4D1}"/>
          </ac:picMkLst>
        </pc:picChg>
        <pc:picChg chg="mod">
          <ac:chgData name="Dominique RIGHETTO" userId="512fe077-82ad-424c-88a3-15e852b5861d" providerId="ADAL" clId="{1670CD84-DEE0-4E12-BF01-4C2D0C1D7F30}" dt="2024-05-11T07:15:31.761" v="7504" actId="108"/>
          <ac:picMkLst>
            <pc:docMk/>
            <pc:sldMk cId="2356577693" sldId="294"/>
            <ac:picMk id="8" creationId="{D5EB620B-986A-5B7F-06DB-2EEE1D5B313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084972071" sldId="294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2182925398" sldId="295"/>
        </pc:sldMkLst>
        <pc:spChg chg="del">
          <ac:chgData name="Dominique RIGHETTO" userId="512fe077-82ad-424c-88a3-15e852b5861d" providerId="ADAL" clId="{1670CD84-DEE0-4E12-BF01-4C2D0C1D7F30}" dt="2024-05-11T07:16:19.777" v="7507" actId="478"/>
          <ac:spMkLst>
            <pc:docMk/>
            <pc:sldMk cId="2182925398" sldId="295"/>
            <ac:spMk id="3" creationId="{31D4E363-518C-65EB-6B36-E9D56BA895EF}"/>
          </ac:spMkLst>
        </pc:spChg>
        <pc:spChg chg="add del">
          <ac:chgData name="Dominique RIGHETTO" userId="512fe077-82ad-424c-88a3-15e852b5861d" providerId="ADAL" clId="{1670CD84-DEE0-4E12-BF01-4C2D0C1D7F30}" dt="2024-05-11T07:24:52.236" v="7638" actId="478"/>
          <ac:spMkLst>
            <pc:docMk/>
            <pc:sldMk cId="2182925398" sldId="295"/>
            <ac:spMk id="4" creationId="{964A2454-20FE-C6FD-1F68-73901B2FC192}"/>
          </ac:spMkLst>
        </pc:spChg>
        <pc:spChg chg="mod">
          <ac:chgData name="Dominique RIGHETTO" userId="512fe077-82ad-424c-88a3-15e852b5861d" providerId="ADAL" clId="{1670CD84-DEE0-4E12-BF01-4C2D0C1D7F30}" dt="2024-05-11T08:06:09.032" v="8252" actId="20577"/>
          <ac:spMkLst>
            <pc:docMk/>
            <pc:sldMk cId="2182925398" sldId="295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7:20:24.793" v="7533" actId="108"/>
          <ac:picMkLst>
            <pc:docMk/>
            <pc:sldMk cId="2182925398" sldId="295"/>
            <ac:picMk id="6" creationId="{E87DCB1E-9D8B-3ED0-56EC-6503913CCFB6}"/>
          </ac:picMkLst>
        </pc:picChg>
        <pc:picChg chg="del">
          <ac:chgData name="Dominique RIGHETTO" userId="512fe077-82ad-424c-88a3-15e852b5861d" providerId="ADAL" clId="{1670CD84-DEE0-4E12-BF01-4C2D0C1D7F30}" dt="2024-05-11T07:16:18.192" v="7506" actId="478"/>
          <ac:picMkLst>
            <pc:docMk/>
            <pc:sldMk cId="2182925398" sldId="295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14T14:04:30.989" v="12142" actId="20577"/>
        <pc:sldMkLst>
          <pc:docMk/>
          <pc:sldMk cId="773976246" sldId="296"/>
        </pc:sldMkLst>
        <pc:spChg chg="mod">
          <ac:chgData name="Dominique RIGHETTO" userId="512fe077-82ad-424c-88a3-15e852b5861d" providerId="ADAL" clId="{1670CD84-DEE0-4E12-BF01-4C2D0C1D7F30}" dt="2024-05-11T07:22:47.023" v="7545" actId="20577"/>
          <ac:spMkLst>
            <pc:docMk/>
            <pc:sldMk cId="773976246" sldId="296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7:55:25.004" v="8139"/>
          <ac:spMkLst>
            <pc:docMk/>
            <pc:sldMk cId="773976246" sldId="296"/>
            <ac:spMk id="3" creationId="{89061AC9-6650-8D4F-B6C5-D8BA4F45B85B}"/>
          </ac:spMkLst>
        </pc:spChg>
        <pc:spChg chg="del mod">
          <ac:chgData name="Dominique RIGHETTO" userId="512fe077-82ad-424c-88a3-15e852b5861d" providerId="ADAL" clId="{1670CD84-DEE0-4E12-BF01-4C2D0C1D7F30}" dt="2024-05-11T07:24:47.057" v="7637" actId="478"/>
          <ac:spMkLst>
            <pc:docMk/>
            <pc:sldMk cId="773976246" sldId="296"/>
            <ac:spMk id="4" creationId="{964A2454-20FE-C6FD-1F68-73901B2FC192}"/>
          </ac:spMkLst>
        </pc:spChg>
        <pc:spChg chg="add mod">
          <ac:chgData name="Dominique RIGHETTO" userId="512fe077-82ad-424c-88a3-15e852b5861d" providerId="ADAL" clId="{1670CD84-DEE0-4E12-BF01-4C2D0C1D7F30}" dt="2024-05-26T07:40:10.307" v="11829" actId="11530"/>
          <ac:spMkLst>
            <pc:docMk/>
            <pc:sldMk cId="773976246" sldId="296"/>
            <ac:spMk id="4" creationId="{E004E72C-2BAE-E53D-D238-DF0D3277F87A}"/>
          </ac:spMkLst>
        </pc:spChg>
        <pc:spChg chg="add mod">
          <ac:chgData name="Dominique RIGHETTO" userId="512fe077-82ad-424c-88a3-15e852b5861d" providerId="ADAL" clId="{1670CD84-DEE0-4E12-BF01-4C2D0C1D7F30}" dt="2024-06-14T14:04:30.989" v="12142" actId="20577"/>
          <ac:spMkLst>
            <pc:docMk/>
            <pc:sldMk cId="773976246" sldId="296"/>
            <ac:spMk id="5" creationId="{87DB41D6-A82F-73BC-3C8F-33EB463D8E05}"/>
          </ac:spMkLst>
        </pc:spChg>
        <pc:spChg chg="mod">
          <ac:chgData name="Dominique RIGHETTO" userId="512fe077-82ad-424c-88a3-15e852b5861d" providerId="ADAL" clId="{1670CD84-DEE0-4E12-BF01-4C2D0C1D7F30}" dt="2024-05-20T06:59:52.986" v="11318" actId="20577"/>
          <ac:spMkLst>
            <pc:docMk/>
            <pc:sldMk cId="773976246" sldId="296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22:56.375" v="7546" actId="478"/>
          <ac:picMkLst>
            <pc:docMk/>
            <pc:sldMk cId="773976246" sldId="296"/>
            <ac:picMk id="6" creationId="{E87DCB1E-9D8B-3ED0-56EC-6503913CCFB6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8T15:14:57.111" v="11908"/>
        <pc:sldMkLst>
          <pc:docMk/>
          <pc:sldMk cId="1278025696" sldId="297"/>
        </pc:sldMkLst>
        <pc:spChg chg="del">
          <ac:chgData name="Dominique RIGHETTO" userId="512fe077-82ad-424c-88a3-15e852b5861d" providerId="ADAL" clId="{1670CD84-DEE0-4E12-BF01-4C2D0C1D7F30}" dt="2024-05-11T07:28:26.239" v="7816" actId="478"/>
          <ac:spMkLst>
            <pc:docMk/>
            <pc:sldMk cId="1278025696" sldId="297"/>
            <ac:spMk id="3" creationId="{89061AC9-6650-8D4F-B6C5-D8BA4F45B85B}"/>
          </ac:spMkLst>
        </pc:spChg>
        <pc:spChg chg="mod">
          <ac:chgData name="Dominique RIGHETTO" userId="512fe077-82ad-424c-88a3-15e852b5861d" providerId="ADAL" clId="{1670CD84-DEE0-4E12-BF01-4C2D0C1D7F30}" dt="2024-05-20T07:00:06.780" v="11323" actId="20577"/>
          <ac:spMkLst>
            <pc:docMk/>
            <pc:sldMk cId="1278025696" sldId="29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57.111" v="11908"/>
          <ac:picMkLst>
            <pc:docMk/>
            <pc:sldMk cId="1278025696" sldId="297"/>
            <ac:picMk id="3" creationId="{6DCC3B47-037F-7857-5B96-D88C4B42B2A8}"/>
          </ac:picMkLst>
        </pc:picChg>
        <pc:picChg chg="add mod">
          <ac:chgData name="Dominique RIGHETTO" userId="512fe077-82ad-424c-88a3-15e852b5861d" providerId="ADAL" clId="{1670CD84-DEE0-4E12-BF01-4C2D0C1D7F30}" dt="2024-05-11T07:28:47.218" v="7823" actId="108"/>
          <ac:picMkLst>
            <pc:docMk/>
            <pc:sldMk cId="1278025696" sldId="297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33.062" v="11830" actId="11530"/>
        <pc:sldMkLst>
          <pc:docMk/>
          <pc:sldMk cId="2189355584" sldId="298"/>
        </pc:sldMkLst>
        <pc:spChg chg="add mod">
          <ac:chgData name="Dominique RIGHETTO" userId="512fe077-82ad-424c-88a3-15e852b5861d" providerId="ADAL" clId="{1670CD84-DEE0-4E12-BF01-4C2D0C1D7F30}" dt="2024-05-12T08:26:18.356" v="8262" actId="113"/>
          <ac:spMkLst>
            <pc:docMk/>
            <pc:sldMk cId="2189355584" sldId="298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33.062" v="11830" actId="11530"/>
          <ac:spMkLst>
            <pc:docMk/>
            <pc:sldMk cId="2189355584" sldId="298"/>
            <ac:spMk id="4" creationId="{AB083D01-2D20-74EB-5E28-C7038A2503BE}"/>
          </ac:spMkLst>
        </pc:spChg>
        <pc:spChg chg="mod">
          <ac:chgData name="Dominique RIGHETTO" userId="512fe077-82ad-424c-88a3-15e852b5861d" providerId="ADAL" clId="{1670CD84-DEE0-4E12-BF01-4C2D0C1D7F30}" dt="2024-05-20T07:00:14.063" v="11325" actId="20577"/>
          <ac:spMkLst>
            <pc:docMk/>
            <pc:sldMk cId="2189355584" sldId="29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30:24.888" v="7856" actId="478"/>
          <ac:picMkLst>
            <pc:docMk/>
            <pc:sldMk cId="2189355584" sldId="298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43.814" v="11831" actId="11530"/>
        <pc:sldMkLst>
          <pc:docMk/>
          <pc:sldMk cId="2776536927" sldId="299"/>
        </pc:sldMkLst>
        <pc:spChg chg="mod">
          <ac:chgData name="Dominique RIGHETTO" userId="512fe077-82ad-424c-88a3-15e852b5861d" providerId="ADAL" clId="{1670CD84-DEE0-4E12-BF01-4C2D0C1D7F30}" dt="2024-05-12T08:26:50.806" v="8271" actId="20577"/>
          <ac:spMkLst>
            <pc:docMk/>
            <pc:sldMk cId="2776536927" sldId="299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11T07:56:02.745" v="8141" actId="478"/>
          <ac:spMkLst>
            <pc:docMk/>
            <pc:sldMk cId="2776536927" sldId="299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43.814" v="11831" actId="11530"/>
          <ac:spMkLst>
            <pc:docMk/>
            <pc:sldMk cId="2776536927" sldId="299"/>
            <ac:spMk id="3" creationId="{CA35B550-413B-CCCD-A8B0-4E50F4D23482}"/>
          </ac:spMkLst>
        </pc:spChg>
        <pc:spChg chg="mod">
          <ac:chgData name="Dominique RIGHETTO" userId="512fe077-82ad-424c-88a3-15e852b5861d" providerId="ADAL" clId="{1670CD84-DEE0-4E12-BF01-4C2D0C1D7F30}" dt="2024-05-20T07:01:12.107" v="11332" actId="20577"/>
          <ac:spMkLst>
            <pc:docMk/>
            <pc:sldMk cId="2776536927" sldId="299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58:17.608" v="8220" actId="478"/>
          <ac:picMkLst>
            <pc:docMk/>
            <pc:sldMk cId="2776536927" sldId="299"/>
            <ac:picMk id="5" creationId="{FA2E24DB-341D-1DBC-35B4-1B14432E23A7}"/>
          </ac:picMkLst>
        </pc:picChg>
        <pc:picChg chg="add mod">
          <ac:chgData name="Dominique RIGHETTO" userId="512fe077-82ad-424c-88a3-15e852b5861d" providerId="ADAL" clId="{1670CD84-DEE0-4E12-BF01-4C2D0C1D7F30}" dt="2024-05-11T07:59:44.574" v="8227" actId="108"/>
          <ac:picMkLst>
            <pc:docMk/>
            <pc:sldMk cId="2776536927" sldId="299"/>
            <ac:picMk id="8" creationId="{E4F2BBF9-1C52-B76F-5BAC-6051A180371E}"/>
          </ac:picMkLst>
        </pc:picChg>
        <pc:picChg chg="add mod">
          <ac:chgData name="Dominique RIGHETTO" userId="512fe077-82ad-424c-88a3-15e852b5861d" providerId="ADAL" clId="{1670CD84-DEE0-4E12-BF01-4C2D0C1D7F30}" dt="2024-05-26T07:29:54.102" v="11768" actId="1076"/>
          <ac:picMkLst>
            <pc:docMk/>
            <pc:sldMk cId="2776536927" sldId="299"/>
            <ac:picMk id="10" creationId="{B3B045EE-8BCB-4CD1-18A0-04ACFEDC7A35}"/>
          </ac:picMkLst>
        </pc:picChg>
      </pc:sldChg>
      <pc:sldChg chg="addSp delSp modSp add del mod">
        <pc:chgData name="Dominique RIGHETTO" userId="512fe077-82ad-424c-88a3-15e852b5861d" providerId="ADAL" clId="{1670CD84-DEE0-4E12-BF01-4C2D0C1D7F30}" dt="2024-05-12T08:30:09.767" v="8295" actId="47"/>
        <pc:sldMkLst>
          <pc:docMk/>
          <pc:sldMk cId="4167655097" sldId="300"/>
        </pc:sldMkLst>
        <pc:spChg chg="mod">
          <ac:chgData name="Dominique RIGHETTO" userId="512fe077-82ad-424c-88a3-15e852b5861d" providerId="ADAL" clId="{1670CD84-DEE0-4E12-BF01-4C2D0C1D7F30}" dt="2024-05-12T08:26:56.133" v="8280" actId="20577"/>
          <ac:spMkLst>
            <pc:docMk/>
            <pc:sldMk cId="4167655097" sldId="300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8:02:39.896" v="8241" actId="20577"/>
          <ac:spMkLst>
            <pc:docMk/>
            <pc:sldMk cId="4167655097" sldId="300"/>
            <ac:spMk id="5" creationId="{1911061E-EF32-E869-272C-AB41C3013340}"/>
          </ac:spMkLst>
        </pc:spChg>
        <pc:spChg chg="mod">
          <ac:chgData name="Dominique RIGHETTO" userId="512fe077-82ad-424c-88a3-15e852b5861d" providerId="ADAL" clId="{1670CD84-DEE0-4E12-BF01-4C2D0C1D7F30}" dt="2024-05-11T08:01:16.305" v="8235" actId="5793"/>
          <ac:spMkLst>
            <pc:docMk/>
            <pc:sldMk cId="4167655097" sldId="300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8:02:15.035" v="8238" actId="1076"/>
          <ac:picMkLst>
            <pc:docMk/>
            <pc:sldMk cId="4167655097" sldId="300"/>
            <ac:picMk id="4" creationId="{8D475D70-825A-B05A-DC13-364FE1A8293F}"/>
          </ac:picMkLst>
        </pc:picChg>
        <pc:picChg chg="del">
          <ac:chgData name="Dominique RIGHETTO" userId="512fe077-82ad-424c-88a3-15e852b5861d" providerId="ADAL" clId="{1670CD84-DEE0-4E12-BF01-4C2D0C1D7F30}" dt="2024-05-11T08:01:12.258" v="8230" actId="478"/>
          <ac:picMkLst>
            <pc:docMk/>
            <pc:sldMk cId="4167655097" sldId="300"/>
            <ac:picMk id="8" creationId="{E4F2BBF9-1C52-B76F-5BAC-6051A180371E}"/>
          </ac:picMkLst>
        </pc:picChg>
        <pc:picChg chg="del">
          <ac:chgData name="Dominique RIGHETTO" userId="512fe077-82ad-424c-88a3-15e852b5861d" providerId="ADAL" clId="{1670CD84-DEE0-4E12-BF01-4C2D0C1D7F30}" dt="2024-05-11T08:01:13.245" v="8231" actId="478"/>
          <ac:picMkLst>
            <pc:docMk/>
            <pc:sldMk cId="4167655097" sldId="300"/>
            <ac:picMk id="10" creationId="{B3B045EE-8BCB-4CD1-18A0-04ACFEDC7A35}"/>
          </ac:picMkLst>
        </pc:picChg>
      </pc:sldChg>
      <pc:sldChg chg="addSp modSp add mod ord modTransition modNotesTx">
        <pc:chgData name="Dominique RIGHETTO" userId="512fe077-82ad-424c-88a3-15e852b5861d" providerId="ADAL" clId="{1670CD84-DEE0-4E12-BF01-4C2D0C1D7F30}" dt="2024-06-14T14:04:47.569" v="12145" actId="20577"/>
        <pc:sldMkLst>
          <pc:docMk/>
          <pc:sldMk cId="2624687999" sldId="301"/>
        </pc:sldMkLst>
        <pc:spChg chg="mod">
          <ac:chgData name="Dominique RIGHETTO" userId="512fe077-82ad-424c-88a3-15e852b5861d" providerId="ADAL" clId="{1670CD84-DEE0-4E12-BF01-4C2D0C1D7F30}" dt="2024-05-12T08:29:59.394" v="8294" actId="20577"/>
          <ac:spMkLst>
            <pc:docMk/>
            <pc:sldMk cId="2624687999" sldId="30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8:37:43.385" v="8692" actId="1035"/>
          <ac:spMkLst>
            <pc:docMk/>
            <pc:sldMk cId="2624687999" sldId="301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53.379" v="11832" actId="11530"/>
          <ac:spMkLst>
            <pc:docMk/>
            <pc:sldMk cId="2624687999" sldId="301"/>
            <ac:spMk id="4" creationId="{3AE8B725-1354-7EBF-492D-DF621411B45B}"/>
          </ac:spMkLst>
        </pc:spChg>
        <pc:spChg chg="add mod">
          <ac:chgData name="Dominique RIGHETTO" userId="512fe077-82ad-424c-88a3-15e852b5861d" providerId="ADAL" clId="{1670CD84-DEE0-4E12-BF01-4C2D0C1D7F30}" dt="2024-06-14T14:04:47.569" v="12145" actId="20577"/>
          <ac:spMkLst>
            <pc:docMk/>
            <pc:sldMk cId="2624687999" sldId="301"/>
            <ac:spMk id="5" creationId="{EA7CF4AC-5C2B-26B1-43A6-40E8D6586B0E}"/>
          </ac:spMkLst>
        </pc:spChg>
        <pc:spChg chg="mod">
          <ac:chgData name="Dominique RIGHETTO" userId="512fe077-82ad-424c-88a3-15e852b5861d" providerId="ADAL" clId="{1670CD84-DEE0-4E12-BF01-4C2D0C1D7F30}" dt="2024-06-12T15:08:41.151" v="12005" actId="114"/>
          <ac:spMkLst>
            <pc:docMk/>
            <pc:sldMk cId="2624687999" sldId="301"/>
            <ac:spMk id="7" creationId="{6B35F89A-6CDF-41F7-BD87-18B45BD7330B}"/>
          </ac:spMkLst>
        </pc:spChg>
      </pc:sldChg>
      <pc:sldChg chg="addSp delSp modSp add mod modTransition">
        <pc:chgData name="Dominique RIGHETTO" userId="512fe077-82ad-424c-88a3-15e852b5861d" providerId="ADAL" clId="{1670CD84-DEE0-4E12-BF01-4C2D0C1D7F30}" dt="2024-05-20T07:01:40.646" v="11343" actId="20577"/>
        <pc:sldMkLst>
          <pc:docMk/>
          <pc:sldMk cId="2579338337" sldId="302"/>
        </pc:sldMkLst>
        <pc:spChg chg="del">
          <ac:chgData name="Dominique RIGHETTO" userId="512fe077-82ad-424c-88a3-15e852b5861d" providerId="ADAL" clId="{1670CD84-DEE0-4E12-BF01-4C2D0C1D7F30}" dt="2024-05-12T08:39:21.035" v="8695" actId="478"/>
          <ac:spMkLst>
            <pc:docMk/>
            <pc:sldMk cId="2579338337" sldId="302"/>
            <ac:spMk id="3" creationId="{3D611CA9-9352-51D4-82FF-F26AC2F95406}"/>
          </ac:spMkLst>
        </pc:spChg>
        <pc:spChg chg="mod">
          <ac:chgData name="Dominique RIGHETTO" userId="512fe077-82ad-424c-88a3-15e852b5861d" providerId="ADAL" clId="{1670CD84-DEE0-4E12-BF01-4C2D0C1D7F30}" dt="2024-05-20T07:01:40.646" v="11343" actId="20577"/>
          <ac:spMkLst>
            <pc:docMk/>
            <pc:sldMk cId="2579338337" sldId="302"/>
            <ac:spMk id="7" creationId="{6B35F89A-6CDF-41F7-BD87-18B45BD7330B}"/>
          </ac:spMkLst>
        </pc:spChg>
        <pc:picChg chg="add mod modCrop">
          <ac:chgData name="Dominique RIGHETTO" userId="512fe077-82ad-424c-88a3-15e852b5861d" providerId="ADAL" clId="{1670CD84-DEE0-4E12-BF01-4C2D0C1D7F30}" dt="2024-05-12T08:42:55.076" v="8775" actId="108"/>
          <ac:picMkLst>
            <pc:docMk/>
            <pc:sldMk cId="2579338337" sldId="302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41:59.709" v="8764" actId="478"/>
          <ac:picMkLst>
            <pc:docMk/>
            <pc:sldMk cId="2579338337" sldId="302"/>
            <ac:picMk id="8" creationId="{11FD733F-39A4-8A03-6FA9-1C6BD6BD3AD7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26T07:34:00.998" v="11782" actId="20577"/>
        <pc:sldMkLst>
          <pc:docMk/>
          <pc:sldMk cId="740312601" sldId="303"/>
        </pc:sldMkLst>
        <pc:spChg chg="add mod">
          <ac:chgData name="Dominique RIGHETTO" userId="512fe077-82ad-424c-88a3-15e852b5861d" providerId="ADAL" clId="{1670CD84-DEE0-4E12-BF01-4C2D0C1D7F30}" dt="2024-05-20T07:29:51.779" v="11621" actId="14100"/>
          <ac:spMkLst>
            <pc:docMk/>
            <pc:sldMk cId="740312601" sldId="303"/>
            <ac:spMk id="3" creationId="{6B33F167-9F57-A057-1CEC-6A0CE8A055E1}"/>
          </ac:spMkLst>
        </pc:spChg>
        <pc:spChg chg="add mod">
          <ac:chgData name="Dominique RIGHETTO" userId="512fe077-82ad-424c-88a3-15e852b5861d" providerId="ADAL" clId="{1670CD84-DEE0-4E12-BF01-4C2D0C1D7F30}" dt="2024-05-20T07:30:55.078" v="11693" actId="1035"/>
          <ac:spMkLst>
            <pc:docMk/>
            <pc:sldMk cId="740312601" sldId="303"/>
            <ac:spMk id="4" creationId="{04348D38-25B2-4C3B-2C0E-02608F4BB478}"/>
          </ac:spMkLst>
        </pc:spChg>
        <pc:spChg chg="mod">
          <ac:chgData name="Dominique RIGHETTO" userId="512fe077-82ad-424c-88a3-15e852b5861d" providerId="ADAL" clId="{1670CD84-DEE0-4E12-BF01-4C2D0C1D7F30}" dt="2024-05-20T07:01:59.775" v="11351" actId="20577"/>
          <ac:spMkLst>
            <pc:docMk/>
            <pc:sldMk cId="740312601" sldId="30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8:59:10.601" v="8885" actId="1076"/>
          <ac:spMkLst>
            <pc:docMk/>
            <pc:sldMk cId="740312601" sldId="303"/>
            <ac:spMk id="13" creationId="{60FA153B-B318-8EA4-A1D7-A963FD816B64}"/>
          </ac:spMkLst>
        </pc:spChg>
        <pc:spChg chg="add mod">
          <ac:chgData name="Dominique RIGHETTO" userId="512fe077-82ad-424c-88a3-15e852b5861d" providerId="ADAL" clId="{1670CD84-DEE0-4E12-BF01-4C2D0C1D7F30}" dt="2024-05-12T09:07:53.339" v="9116" actId="1076"/>
          <ac:spMkLst>
            <pc:docMk/>
            <pc:sldMk cId="740312601" sldId="303"/>
            <ac:spMk id="14" creationId="{1F2A053E-47A3-EA50-FD3C-90967BB272A9}"/>
          </ac:spMkLst>
        </pc:spChg>
        <pc:spChg chg="add mod">
          <ac:chgData name="Dominique RIGHETTO" userId="512fe077-82ad-424c-88a3-15e852b5861d" providerId="ADAL" clId="{1670CD84-DEE0-4E12-BF01-4C2D0C1D7F30}" dt="2024-05-20T07:30:50.348" v="11683" actId="1035"/>
          <ac:spMkLst>
            <pc:docMk/>
            <pc:sldMk cId="740312601" sldId="303"/>
            <ac:spMk id="17" creationId="{A00BE5C7-70E6-4093-CC5D-4DA48AAA2331}"/>
          </ac:spMkLst>
        </pc:spChg>
        <pc:spChg chg="add mod">
          <ac:chgData name="Dominique RIGHETTO" userId="512fe077-82ad-424c-88a3-15e852b5861d" providerId="ADAL" clId="{1670CD84-DEE0-4E12-BF01-4C2D0C1D7F30}" dt="2024-05-26T07:34:00.998" v="11782" actId="20577"/>
          <ac:spMkLst>
            <pc:docMk/>
            <pc:sldMk cId="740312601" sldId="303"/>
            <ac:spMk id="18" creationId="{1FDF05D9-FC55-2208-309E-D42FB497D8A8}"/>
          </ac:spMkLst>
        </pc:spChg>
        <pc:picChg chg="add del mod">
          <ac:chgData name="Dominique RIGHETTO" userId="512fe077-82ad-424c-88a3-15e852b5861d" providerId="ADAL" clId="{1670CD84-DEE0-4E12-BF01-4C2D0C1D7F30}" dt="2024-05-12T08:44:20.978" v="8776" actId="478"/>
          <ac:picMkLst>
            <pc:docMk/>
            <pc:sldMk cId="740312601" sldId="303"/>
            <ac:picMk id="4" creationId="{2F34DCB9-750F-354B-BCC3-D9795B3974EF}"/>
          </ac:picMkLst>
        </pc:picChg>
        <pc:picChg chg="del">
          <ac:chgData name="Dominique RIGHETTO" userId="512fe077-82ad-424c-88a3-15e852b5861d" providerId="ADAL" clId="{1670CD84-DEE0-4E12-BF01-4C2D0C1D7F30}" dt="2024-05-12T08:42:23.894" v="8772" actId="478"/>
          <ac:picMkLst>
            <pc:docMk/>
            <pc:sldMk cId="740312601" sldId="303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55:42.220" v="8854" actId="478"/>
          <ac:picMkLst>
            <pc:docMk/>
            <pc:sldMk cId="740312601" sldId="303"/>
            <ac:picMk id="8" creationId="{AC349412-5F24-FFE0-4BEF-FB163C738B41}"/>
          </ac:picMkLst>
        </pc:picChg>
        <pc:picChg chg="add mod modCrop">
          <ac:chgData name="Dominique RIGHETTO" userId="512fe077-82ad-424c-88a3-15e852b5861d" providerId="ADAL" clId="{1670CD84-DEE0-4E12-BF01-4C2D0C1D7F30}" dt="2024-05-12T09:07:53.339" v="9116" actId="1076"/>
          <ac:picMkLst>
            <pc:docMk/>
            <pc:sldMk cId="740312601" sldId="303"/>
            <ac:picMk id="10" creationId="{409B41AC-B3EF-AAD0-484A-D04366B57A09}"/>
          </ac:picMkLst>
        </pc:picChg>
        <pc:picChg chg="add mod">
          <ac:chgData name="Dominique RIGHETTO" userId="512fe077-82ad-424c-88a3-15e852b5861d" providerId="ADAL" clId="{1670CD84-DEE0-4E12-BF01-4C2D0C1D7F30}" dt="2024-05-12T09:00:49.151" v="8892" actId="14100"/>
          <ac:picMkLst>
            <pc:docMk/>
            <pc:sldMk cId="740312601" sldId="303"/>
            <ac:picMk id="12" creationId="{83D9353F-EFD8-FFEF-52E8-8FD9C002ED26}"/>
          </ac:picMkLst>
        </pc:picChg>
        <pc:picChg chg="add mod">
          <ac:chgData name="Dominique RIGHETTO" userId="512fe077-82ad-424c-88a3-15e852b5861d" providerId="ADAL" clId="{1670CD84-DEE0-4E12-BF01-4C2D0C1D7F30}" dt="2024-05-20T07:30:43.796" v="11666" actId="1036"/>
          <ac:picMkLst>
            <pc:docMk/>
            <pc:sldMk cId="740312601" sldId="303"/>
            <ac:picMk id="16" creationId="{4A2368E1-B3D7-8544-2636-BC466EDC8FF1}"/>
          </ac:picMkLst>
        </pc:picChg>
        <pc:picChg chg="add mod">
          <ac:chgData name="Dominique RIGHETTO" userId="512fe077-82ad-424c-88a3-15e852b5861d" providerId="ADAL" clId="{1670CD84-DEE0-4E12-BF01-4C2D0C1D7F30}" dt="2024-05-12T09:07:31.710" v="9113"/>
          <ac:picMkLst>
            <pc:docMk/>
            <pc:sldMk cId="740312601" sldId="303"/>
            <ac:picMk id="19" creationId="{B2B2E8FF-A1ED-A41C-590E-E89DC456C99D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7:27:51.826" v="11590"/>
        <pc:sldMkLst>
          <pc:docMk/>
          <pc:sldMk cId="3935884449" sldId="304"/>
        </pc:sldMkLst>
        <pc:spChg chg="mod">
          <ac:chgData name="Dominique RIGHETTO" userId="512fe077-82ad-424c-88a3-15e852b5861d" providerId="ADAL" clId="{1670CD84-DEE0-4E12-BF01-4C2D0C1D7F30}" dt="2024-05-12T09:09:57.359" v="9154" actId="20577"/>
          <ac:spMkLst>
            <pc:docMk/>
            <pc:sldMk cId="3935884449" sldId="304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20T07:26:54.409" v="11586" actId="20577"/>
          <ac:spMkLst>
            <pc:docMk/>
            <pc:sldMk cId="3935884449" sldId="304"/>
            <ac:spMk id="3" creationId="{A92DB9E7-2734-D13A-D8FD-DE52F0413DB7}"/>
          </ac:spMkLst>
        </pc:spChg>
        <pc:spChg chg="mod">
          <ac:chgData name="Dominique RIGHETTO" userId="512fe077-82ad-424c-88a3-15e852b5861d" providerId="ADAL" clId="{1670CD84-DEE0-4E12-BF01-4C2D0C1D7F30}" dt="2024-05-19T07:56:11.785" v="11145" actId="20577"/>
          <ac:spMkLst>
            <pc:docMk/>
            <pc:sldMk cId="3935884449" sldId="304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9T07:57:31.745" v="11150" actId="478"/>
          <ac:spMkLst>
            <pc:docMk/>
            <pc:sldMk cId="3935884449" sldId="304"/>
            <ac:spMk id="9" creationId="{38553B24-3CAE-8B02-A5D1-C07D1AF827C4}"/>
          </ac:spMkLst>
        </pc:spChg>
        <pc:spChg chg="add mod">
          <ac:chgData name="Dominique RIGHETTO" userId="512fe077-82ad-424c-88a3-15e852b5861d" providerId="ADAL" clId="{1670CD84-DEE0-4E12-BF01-4C2D0C1D7F30}" dt="2024-05-19T07:57:47.671" v="11155" actId="14100"/>
          <ac:spMkLst>
            <pc:docMk/>
            <pc:sldMk cId="3935884449" sldId="304"/>
            <ac:spMk id="11" creationId="{12CD8640-E815-9DB3-7528-51174A9096DA}"/>
          </ac:spMkLst>
        </pc:spChg>
        <pc:picChg chg="add del mod modCrop">
          <ac:chgData name="Dominique RIGHETTO" userId="512fe077-82ad-424c-88a3-15e852b5861d" providerId="ADAL" clId="{1670CD84-DEE0-4E12-BF01-4C2D0C1D7F30}" dt="2024-05-12T09:12:25.701" v="9174" actId="478"/>
          <ac:picMkLst>
            <pc:docMk/>
            <pc:sldMk cId="3935884449" sldId="304"/>
            <ac:picMk id="4" creationId="{5E89CB80-A5E8-69A1-EAFF-83C92CA6C3A0}"/>
          </ac:picMkLst>
        </pc:picChg>
        <pc:picChg chg="del">
          <ac:chgData name="Dominique RIGHETTO" userId="512fe077-82ad-424c-88a3-15e852b5861d" providerId="ADAL" clId="{1670CD84-DEE0-4E12-BF01-4C2D0C1D7F30}" dt="2024-05-12T09:02:08.448" v="8950" actId="478"/>
          <ac:picMkLst>
            <pc:docMk/>
            <pc:sldMk cId="3935884449" sldId="304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9T07:57:28.571" v="11149" actId="478"/>
          <ac:picMkLst>
            <pc:docMk/>
            <pc:sldMk cId="3935884449" sldId="304"/>
            <ac:picMk id="8" creationId="{632AFEE3-DF8B-1238-B680-CC9EA455F980}"/>
          </ac:picMkLst>
        </pc:picChg>
        <pc:picChg chg="add mod">
          <ac:chgData name="Dominique RIGHETTO" userId="512fe077-82ad-424c-88a3-15e852b5861d" providerId="ADAL" clId="{1670CD84-DEE0-4E12-BF01-4C2D0C1D7F30}" dt="2024-05-19T07:57:37.641" v="11152" actId="14100"/>
          <ac:picMkLst>
            <pc:docMk/>
            <pc:sldMk cId="3935884449" sldId="304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8:42.032" v="11178" actId="692"/>
          <ac:cxnSpMkLst>
            <pc:docMk/>
            <pc:sldMk cId="3935884449" sldId="304"/>
            <ac:cxnSpMk id="4" creationId="{EA9D7E1D-B45B-58E9-C14E-F4A6E3FFADE1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5-26T07:41:09.611" v="11833" actId="11530"/>
        <pc:sldMkLst>
          <pc:docMk/>
          <pc:sldMk cId="1542931494" sldId="305"/>
        </pc:sldMkLst>
        <pc:spChg chg="add mod">
          <ac:chgData name="Dominique RIGHETTO" userId="512fe077-82ad-424c-88a3-15e852b5861d" providerId="ADAL" clId="{1670CD84-DEE0-4E12-BF01-4C2D0C1D7F30}" dt="2024-05-12T09:18:17.245" v="9478" actId="6549"/>
          <ac:spMkLst>
            <pc:docMk/>
            <pc:sldMk cId="1542931494" sldId="305"/>
            <ac:spMk id="5" creationId="{06ED42A4-BA65-63D5-6B8F-8962A3C03DF0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6" creationId="{AE985B6E-DB49-9371-580A-BA2C4E5A2B02}"/>
          </ac:spMkLst>
        </pc:spChg>
        <pc:spChg chg="mod">
          <ac:chgData name="Dominique RIGHETTO" userId="512fe077-82ad-424c-88a3-15e852b5861d" providerId="ADAL" clId="{1670CD84-DEE0-4E12-BF01-4C2D0C1D7F30}" dt="2024-05-20T07:02:29.675" v="11352" actId="20577"/>
          <ac:spMkLst>
            <pc:docMk/>
            <pc:sldMk cId="1542931494" sldId="305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8" creationId="{C80E05A4-4B3F-AAF4-B357-8C4E00C8BD2C}"/>
          </ac:spMkLst>
        </pc:spChg>
        <pc:spChg chg="del">
          <ac:chgData name="Dominique RIGHETTO" userId="512fe077-82ad-424c-88a3-15e852b5861d" providerId="ADAL" clId="{1670CD84-DEE0-4E12-BF01-4C2D0C1D7F30}" dt="2024-05-12T09:15:15.067" v="9203" actId="478"/>
          <ac:spMkLst>
            <pc:docMk/>
            <pc:sldMk cId="1542931494" sldId="305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2T09:15:13.631" v="9202" actId="478"/>
          <ac:spMkLst>
            <pc:docMk/>
            <pc:sldMk cId="1542931494" sldId="305"/>
            <ac:spMk id="11" creationId="{12CD8640-E815-9DB3-7528-51174A9096DA}"/>
          </ac:spMkLst>
        </pc:spChg>
        <pc:picChg chg="add mod">
          <ac:chgData name="Dominique RIGHETTO" userId="512fe077-82ad-424c-88a3-15e852b5861d" providerId="ADAL" clId="{1670CD84-DEE0-4E12-BF01-4C2D0C1D7F30}" dt="2024-05-20T07:45:27.206" v="11725" actId="108"/>
          <ac:picMkLst>
            <pc:docMk/>
            <pc:sldMk cId="1542931494" sldId="305"/>
            <ac:picMk id="4" creationId="{9B3309CE-1362-6948-BB38-AB0BB7E87EAE}"/>
          </ac:picMkLst>
        </pc:picChg>
        <pc:picChg chg="add mod">
          <ac:chgData name="Dominique RIGHETTO" userId="512fe077-82ad-424c-88a3-15e852b5861d" providerId="ADAL" clId="{1670CD84-DEE0-4E12-BF01-4C2D0C1D7F30}" dt="2024-05-12T09:19:49.082" v="9497"/>
          <ac:picMkLst>
            <pc:docMk/>
            <pc:sldMk cId="1542931494" sldId="305"/>
            <ac:picMk id="6" creationId="{8D03D5C1-3CA3-54CA-6F19-7C216F1D9AE9}"/>
          </ac:picMkLst>
        </pc:picChg>
        <pc:picChg chg="del">
          <ac:chgData name="Dominique RIGHETTO" userId="512fe077-82ad-424c-88a3-15e852b5861d" providerId="ADAL" clId="{1670CD84-DEE0-4E12-BF01-4C2D0C1D7F30}" dt="2024-05-12T09:15:10.789" v="9200" actId="478"/>
          <ac:picMkLst>
            <pc:docMk/>
            <pc:sldMk cId="1542931494" sldId="305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2T09:15:12.459" v="9201" actId="478"/>
          <ac:picMkLst>
            <pc:docMk/>
            <pc:sldMk cId="1542931494" sldId="305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8:00:19.593" v="11195" actId="1037"/>
          <ac:cxnSpMkLst>
            <pc:docMk/>
            <pc:sldMk cId="1542931494" sldId="305"/>
            <ac:cxnSpMk id="3" creationId="{29CA3FBC-9925-6D25-2233-63538035693D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6-08T15:15:22.466" v="11910"/>
        <pc:sldMkLst>
          <pc:docMk/>
          <pc:sldMk cId="3921470596" sldId="306"/>
        </pc:sldMkLst>
        <pc:spChg chg="del">
          <ac:chgData name="Dominique RIGHETTO" userId="512fe077-82ad-424c-88a3-15e852b5861d" providerId="ADAL" clId="{1670CD84-DEE0-4E12-BF01-4C2D0C1D7F30}" dt="2024-05-12T09:20:31.913" v="9511" actId="478"/>
          <ac:spMkLst>
            <pc:docMk/>
            <pc:sldMk cId="3921470596" sldId="306"/>
            <ac:spMk id="5" creationId="{06ED42A4-BA65-63D5-6B8F-8962A3C03DF0}"/>
          </ac:spMkLst>
        </pc:spChg>
        <pc:spChg chg="mod">
          <ac:chgData name="Dominique RIGHETTO" userId="512fe077-82ad-424c-88a3-15e852b5861d" providerId="ADAL" clId="{1670CD84-DEE0-4E12-BF01-4C2D0C1D7F30}" dt="2024-05-20T07:02:51.371" v="11355" actId="20577"/>
          <ac:spMkLst>
            <pc:docMk/>
            <pc:sldMk cId="3921470596" sldId="306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5:22.466" v="11910"/>
          <ac:picMkLst>
            <pc:docMk/>
            <pc:sldMk cId="3921470596" sldId="306"/>
            <ac:picMk id="3" creationId="{80A14F5E-252B-556F-AC1B-7BEBA298C7A0}"/>
          </ac:picMkLst>
        </pc:picChg>
        <pc:picChg chg="del">
          <ac:chgData name="Dominique RIGHETTO" userId="512fe077-82ad-424c-88a3-15e852b5861d" providerId="ADAL" clId="{1670CD84-DEE0-4E12-BF01-4C2D0C1D7F30}" dt="2024-05-12T09:20:33.973" v="9512" actId="478"/>
          <ac:picMkLst>
            <pc:docMk/>
            <pc:sldMk cId="3921470596" sldId="306"/>
            <ac:picMk id="4" creationId="{9B3309CE-1362-6948-BB38-AB0BB7E87EAE}"/>
          </ac:picMkLst>
        </pc:picChg>
        <pc:picChg chg="add mod modCrop">
          <ac:chgData name="Dominique RIGHETTO" userId="512fe077-82ad-424c-88a3-15e852b5861d" providerId="ADAL" clId="{1670CD84-DEE0-4E12-BF01-4C2D0C1D7F30}" dt="2024-05-20T07:45:30.978" v="11726" actId="108"/>
          <ac:picMkLst>
            <pc:docMk/>
            <pc:sldMk cId="3921470596" sldId="306"/>
            <ac:picMk id="6" creationId="{2826F1FE-68F6-0A69-6F9A-46EDD13B6F8F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5-26T07:42:58.407" v="11855" actId="1076"/>
        <pc:sldMkLst>
          <pc:docMk/>
          <pc:sldMk cId="2649367104" sldId="307"/>
        </pc:sldMkLst>
        <pc:spChg chg="mod">
          <ac:chgData name="Dominique RIGHETTO" userId="512fe077-82ad-424c-88a3-15e852b5861d" providerId="ADAL" clId="{1670CD84-DEE0-4E12-BF01-4C2D0C1D7F30}" dt="2024-05-20T07:46:28.366" v="11728" actId="20577"/>
          <ac:spMkLst>
            <pc:docMk/>
            <pc:sldMk cId="2649367104" sldId="307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26T07:42:58.407" v="11855" actId="1076"/>
          <ac:picMkLst>
            <pc:docMk/>
            <pc:sldMk cId="2649367104" sldId="307"/>
            <ac:picMk id="6" creationId="{2826F1FE-68F6-0A69-6F9A-46EDD13B6F8F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14T14:08:59.894" v="12195"/>
        <pc:sldMkLst>
          <pc:docMk/>
          <pc:sldMk cId="2485501603" sldId="308"/>
        </pc:sldMkLst>
        <pc:spChg chg="mod">
          <ac:chgData name="Dominique RIGHETTO" userId="512fe077-82ad-424c-88a3-15e852b5861d" providerId="ADAL" clId="{1670CD84-DEE0-4E12-BF01-4C2D0C1D7F30}" dt="2024-05-12T09:24:03.693" v="9678" actId="20577"/>
          <ac:spMkLst>
            <pc:docMk/>
            <pc:sldMk cId="2485501603" sldId="308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6-14T14:05:42.265" v="12163" actId="20577"/>
          <ac:spMkLst>
            <pc:docMk/>
            <pc:sldMk cId="2485501603" sldId="308"/>
            <ac:spMk id="3" creationId="{15755BD8-52B2-29C6-CEC2-C1525AAB65BA}"/>
          </ac:spMkLst>
        </pc:spChg>
        <pc:spChg chg="mod">
          <ac:chgData name="Dominique RIGHETTO" userId="512fe077-82ad-424c-88a3-15e852b5861d" providerId="ADAL" clId="{1670CD84-DEE0-4E12-BF01-4C2D0C1D7F30}" dt="2024-06-14T14:08:59.894" v="12195"/>
          <ac:spMkLst>
            <pc:docMk/>
            <pc:sldMk cId="2485501603" sldId="30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24:07.211" v="9679" actId="478"/>
          <ac:picMkLst>
            <pc:docMk/>
            <pc:sldMk cId="2485501603" sldId="308"/>
            <ac:picMk id="6" creationId="{2826F1FE-68F6-0A69-6F9A-46EDD13B6F8F}"/>
          </ac:picMkLst>
        </pc:picChg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883942163" sldId="309"/>
        </pc:sldMkLst>
        <pc:spChg chg="mod">
          <ac:chgData name="Dominique RIGHETTO" userId="512fe077-82ad-424c-88a3-15e852b5861d" providerId="ADAL" clId="{1670CD84-DEE0-4E12-BF01-4C2D0C1D7F30}" dt="2024-05-12T09:31:37.694" v="10144"/>
          <ac:spMkLst>
            <pc:docMk/>
            <pc:sldMk cId="3883942163" sldId="309"/>
            <ac:spMk id="2" creationId="{A29DE7F2-E890-4744-88DD-A75F5E300513}"/>
          </ac:spMkLst>
        </pc:spChg>
      </pc:sldChg>
      <pc:sldChg chg="delSp modSp add mod ord modTransition modAnim">
        <pc:chgData name="Dominique RIGHETTO" userId="512fe077-82ad-424c-88a3-15e852b5861d" providerId="ADAL" clId="{1670CD84-DEE0-4E12-BF01-4C2D0C1D7F30}" dt="2024-06-03T13:22:02.617" v="11904"/>
        <pc:sldMkLst>
          <pc:docMk/>
          <pc:sldMk cId="4002545787" sldId="310"/>
        </pc:sldMkLst>
        <pc:spChg chg="mod">
          <ac:chgData name="Dominique RIGHETTO" userId="512fe077-82ad-424c-88a3-15e852b5861d" providerId="ADAL" clId="{1670CD84-DEE0-4E12-BF01-4C2D0C1D7F30}" dt="2024-05-12T09:32:03.451" v="10168" actId="21"/>
          <ac:spMkLst>
            <pc:docMk/>
            <pc:sldMk cId="4002545787" sldId="31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6T07:47:27.202" v="11886" actId="20577"/>
          <ac:spMkLst>
            <pc:docMk/>
            <pc:sldMk cId="4002545787" sldId="310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32:05.303" v="10169" actId="478"/>
          <ac:picMkLst>
            <pc:docMk/>
            <pc:sldMk cId="4002545787" sldId="310"/>
            <ac:picMk id="6" creationId="{2826F1FE-68F6-0A69-6F9A-46EDD13B6F8F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6-14T14:10:31.892" v="12217" actId="14100"/>
        <pc:sldMkLst>
          <pc:docMk/>
          <pc:sldMk cId="3271207713" sldId="311"/>
        </pc:sldMkLst>
        <pc:spChg chg="mod">
          <ac:chgData name="Dominique RIGHETTO" userId="512fe077-82ad-424c-88a3-15e852b5861d" providerId="ADAL" clId="{1670CD84-DEE0-4E12-BF01-4C2D0C1D7F30}" dt="2024-06-14T14:10:31.892" v="12217" actId="14100"/>
          <ac:spMkLst>
            <pc:docMk/>
            <pc:sldMk cId="3271207713" sldId="311"/>
            <ac:spMk id="2" creationId="{A29DE7F2-E890-4744-88DD-A75F5E300513}"/>
          </ac:spMkLst>
        </pc:spChg>
        <pc:spChg chg="add mod">
          <ac:chgData name="Dominique RIGHETTO" userId="512fe077-82ad-424c-88a3-15e852b5861d" providerId="ADAL" clId="{1670CD84-DEE0-4E12-BF01-4C2D0C1D7F30}" dt="2024-05-26T07:44:45.265" v="11869"/>
          <ac:spMkLst>
            <pc:docMk/>
            <pc:sldMk cId="3271207713" sldId="311"/>
            <ac:spMk id="5" creationId="{30768DC5-971B-FE3A-5821-C8B282E689F5}"/>
          </ac:spMkLst>
        </pc:spChg>
        <pc:picChg chg="add del mod">
          <ac:chgData name="Dominique RIGHETTO" userId="512fe077-82ad-424c-88a3-15e852b5861d" providerId="ADAL" clId="{1670CD84-DEE0-4E12-BF01-4C2D0C1D7F30}" dt="2024-05-26T07:44:02.177" v="11856" actId="478"/>
          <ac:picMkLst>
            <pc:docMk/>
            <pc:sldMk cId="3271207713" sldId="311"/>
            <ac:picMk id="4" creationId="{43A75D3A-5A10-57E4-682B-D93F25FE00DD}"/>
          </ac:picMkLst>
        </pc:picChg>
        <pc:picChg chg="add mod">
          <ac:chgData name="Dominique RIGHETTO" userId="512fe077-82ad-424c-88a3-15e852b5861d" providerId="ADAL" clId="{1670CD84-DEE0-4E12-BF01-4C2D0C1D7F30}" dt="2024-06-14T14:10:26.640" v="12216" actId="14100"/>
          <ac:picMkLst>
            <pc:docMk/>
            <pc:sldMk cId="3271207713" sldId="311"/>
            <ac:picMk id="1026" creationId="{3C9B8336-B99D-96A4-B5FE-A565EE763009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6-14T14:01:14.365" v="12056" actId="21"/>
        <pc:sldMkLst>
          <pc:docMk/>
          <pc:sldMk cId="2168811583" sldId="312"/>
        </pc:sldMkLst>
        <pc:spChg chg="mod">
          <ac:chgData name="Dominique RIGHETTO" userId="512fe077-82ad-424c-88a3-15e852b5861d" providerId="ADAL" clId="{1670CD84-DEE0-4E12-BF01-4C2D0C1D7F30}" dt="2024-05-12T09:46:06.638" v="10913"/>
          <ac:spMkLst>
            <pc:docMk/>
            <pc:sldMk cId="2168811583" sldId="312"/>
            <ac:spMk id="2" creationId="{5CE54ABB-4929-4810-950B-2DAEA0A5BAB4}"/>
          </ac:spMkLst>
        </pc:spChg>
        <pc:spChg chg="add del mod">
          <ac:chgData name="Dominique RIGHETTO" userId="512fe077-82ad-424c-88a3-15e852b5861d" providerId="ADAL" clId="{1670CD84-DEE0-4E12-BF01-4C2D0C1D7F30}" dt="2024-06-14T14:01:14.365" v="12056" actId="21"/>
          <ac:spMkLst>
            <pc:docMk/>
            <pc:sldMk cId="2168811583" sldId="312"/>
            <ac:spMk id="3" creationId="{17FD2C3B-1381-A17A-4A57-909F02E90E2B}"/>
          </ac:spMkLst>
        </pc:spChg>
        <pc:spChg chg="mod">
          <ac:chgData name="Dominique RIGHETTO" userId="512fe077-82ad-424c-88a3-15e852b5861d" providerId="ADAL" clId="{1670CD84-DEE0-4E12-BF01-4C2D0C1D7F30}" dt="2024-05-20T07:34:51.168" v="11701"/>
          <ac:spMkLst>
            <pc:docMk/>
            <pc:sldMk cId="2168811583" sldId="312"/>
            <ac:spMk id="7" creationId="{6B35F89A-6CDF-41F7-BD87-18B45BD7330B}"/>
          </ac:spMkLst>
        </pc:spChg>
      </pc:sldChg>
      <pc:sldChg chg="add del">
        <pc:chgData name="Dominique RIGHETTO" userId="512fe077-82ad-424c-88a3-15e852b5861d" providerId="ADAL" clId="{1670CD84-DEE0-4E12-BF01-4C2D0C1D7F30}" dt="2024-05-19T07:56:57.499" v="11147" actId="2890"/>
        <pc:sldMkLst>
          <pc:docMk/>
          <pc:sldMk cId="139773195" sldId="31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6-14T14:05:04.264" v="12152" actId="20577"/>
        <pc:sldMkLst>
          <pc:docMk/>
          <pc:sldMk cId="1011501238" sldId="313"/>
        </pc:sldMkLst>
        <pc:spChg chg="add mod">
          <ac:chgData name="Dominique RIGHETTO" userId="512fe077-82ad-424c-88a3-15e852b5861d" providerId="ADAL" clId="{1670CD84-DEE0-4E12-BF01-4C2D0C1D7F30}" dt="2024-06-14T14:05:04.264" v="12152" actId="20577"/>
          <ac:spMkLst>
            <pc:docMk/>
            <pc:sldMk cId="1011501238" sldId="313"/>
            <ac:spMk id="5" creationId="{106CEFF9-4794-F9AE-DE0F-E14646D3D772}"/>
          </ac:spMkLst>
        </pc:spChg>
        <pc:spChg chg="mod">
          <ac:chgData name="Dominique RIGHETTO" userId="512fe077-82ad-424c-88a3-15e852b5861d" providerId="ADAL" clId="{1670CD84-DEE0-4E12-BF01-4C2D0C1D7F30}" dt="2024-05-19T07:59:15.325" v="11183" actId="14100"/>
          <ac:spMkLst>
            <pc:docMk/>
            <pc:sldMk cId="1011501238" sldId="313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9T07:57:52.818" v="11156" actId="478"/>
          <ac:spMkLst>
            <pc:docMk/>
            <pc:sldMk cId="1011501238" sldId="313"/>
            <ac:spMk id="11" creationId="{12CD8640-E815-9DB3-7528-51174A9096DA}"/>
          </ac:spMkLst>
        </pc:spChg>
        <pc:picChg chg="add mod">
          <ac:chgData name="Dominique RIGHETTO" userId="512fe077-82ad-424c-88a3-15e852b5861d" providerId="ADAL" clId="{1670CD84-DEE0-4E12-BF01-4C2D0C1D7F30}" dt="2024-06-08T15:15:14.057" v="11909"/>
          <ac:picMkLst>
            <pc:docMk/>
            <pc:sldMk cId="1011501238" sldId="313"/>
            <ac:picMk id="4" creationId="{8FD599F8-92D5-9E3B-FB90-8BBF81FB3D50}"/>
          </ac:picMkLst>
        </pc:picChg>
        <pc:picChg chg="mod">
          <ac:chgData name="Dominique RIGHETTO" userId="512fe077-82ad-424c-88a3-15e852b5861d" providerId="ADAL" clId="{1670CD84-DEE0-4E12-BF01-4C2D0C1D7F30}" dt="2024-05-19T07:58:04.735" v="11161" actId="1076"/>
          <ac:picMkLst>
            <pc:docMk/>
            <pc:sldMk cId="1011501238" sldId="313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9T07:57:52.818" v="11156" actId="478"/>
          <ac:picMkLst>
            <pc:docMk/>
            <pc:sldMk cId="1011501238" sldId="313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9:07.642" v="11182" actId="692"/>
          <ac:cxnSpMkLst>
            <pc:docMk/>
            <pc:sldMk cId="1011501238" sldId="313"/>
            <ac:cxnSpMk id="3" creationId="{E5AC9523-55BD-4D30-CFE6-CD6EC7929BDE}"/>
          </ac:cxnSpMkLst>
        </pc:cxnChg>
      </pc:sldChg>
      <pc:sldChg chg="modSp add mod modTransition">
        <pc:chgData name="Dominique RIGHETTO" userId="512fe077-82ad-424c-88a3-15e852b5861d" providerId="ADAL" clId="{1670CD84-DEE0-4E12-BF01-4C2D0C1D7F30}" dt="2024-05-26T07:28:21.906" v="11760"/>
        <pc:sldMkLst>
          <pc:docMk/>
          <pc:sldMk cId="3226988061" sldId="314"/>
        </pc:sldMkLst>
        <pc:picChg chg="mod modCrop">
          <ac:chgData name="Dominique RIGHETTO" userId="512fe077-82ad-424c-88a3-15e852b5861d" providerId="ADAL" clId="{1670CD84-DEE0-4E12-BF01-4C2D0C1D7F30}" dt="2024-05-26T07:28:18.115" v="11759" actId="1076"/>
          <ac:picMkLst>
            <pc:docMk/>
            <pc:sldMk cId="3226988061" sldId="314"/>
            <ac:picMk id="5" creationId="{86EE7CC6-8EA4-C9B6-8477-2ECC8E41553A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6-03T13:18:31.814" v="11899"/>
        <pc:sldMkLst>
          <pc:docMk/>
          <pc:sldMk cId="697556060" sldId="315"/>
        </pc:sldMkLst>
        <pc:picChg chg="mod modCrop">
          <ac:chgData name="Dominique RIGHETTO" userId="512fe077-82ad-424c-88a3-15e852b5861d" providerId="ADAL" clId="{1670CD84-DEE0-4E12-BF01-4C2D0C1D7F30}" dt="2024-06-03T13:18:28.407" v="11898" actId="1076"/>
          <ac:picMkLst>
            <pc:docMk/>
            <pc:sldMk cId="697556060" sldId="315"/>
            <ac:picMk id="6" creationId="{3FF2E638-DA8F-7A70-0698-177678862118}"/>
          </ac:picMkLst>
        </pc:picChg>
      </pc:sldChg>
      <pc:sldMasterChg chg="delSldLayout">
        <pc:chgData name="Dominique RIGHETTO" userId="512fe077-82ad-424c-88a3-15e852b5861d" providerId="ADAL" clId="{1670CD84-DEE0-4E12-BF01-4C2D0C1D7F30}" dt="2024-05-09T05:56:50.643" v="73" actId="47"/>
        <pc:sldMasterMkLst>
          <pc:docMk/>
          <pc:sldMasterMk cId="1928452137" sldId="2147483666"/>
        </pc:sldMasterMkLst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A6149-2F61-4E8E-BDB2-261B27A18963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3080E66-6E15-4B1C-85B7-46BC5CE82CD1}">
      <dgm:prSet phldrT="[Text]"/>
      <dgm:spPr/>
      <dgm:t>
        <a:bodyPr/>
        <a:lstStyle/>
        <a:p>
          <a:r>
            <a:rPr lang="en-US" dirty="0"/>
            <a:t>Fonts</a:t>
          </a:r>
        </a:p>
      </dgm:t>
    </dgm:pt>
    <dgm:pt modelId="{75048866-E362-47D0-9EDB-0381C1BFCF21}" type="parTrans" cxnId="{40D694E7-0AA8-43ED-B79B-C46A2CAD4775}">
      <dgm:prSet/>
      <dgm:spPr/>
      <dgm:t>
        <a:bodyPr/>
        <a:lstStyle/>
        <a:p>
          <a:endParaRPr lang="en-US"/>
        </a:p>
      </dgm:t>
    </dgm:pt>
    <dgm:pt modelId="{DE7C1CDE-EA96-4D68-96AB-334FA8FD8166}" type="sibTrans" cxnId="{40D694E7-0AA8-43ED-B79B-C46A2CAD4775}">
      <dgm:prSet/>
      <dgm:spPr/>
      <dgm:t>
        <a:bodyPr/>
        <a:lstStyle/>
        <a:p>
          <a:endParaRPr lang="en-US"/>
        </a:p>
      </dgm:t>
    </dgm:pt>
    <dgm:pt modelId="{4FF91DFE-C15A-4BA9-B2AF-37085336DDAE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426552B7-6B3B-4EBC-A75E-AEE0D5D01727}" type="parTrans" cxnId="{01ABAD84-F3CE-4E53-A57B-8AE1A310857A}">
      <dgm:prSet/>
      <dgm:spPr/>
      <dgm:t>
        <a:bodyPr/>
        <a:lstStyle/>
        <a:p>
          <a:endParaRPr lang="en-US"/>
        </a:p>
      </dgm:t>
    </dgm:pt>
    <dgm:pt modelId="{BCD0F2AE-5835-455B-9653-837CF748EBDD}" type="sibTrans" cxnId="{01ABAD84-F3CE-4E53-A57B-8AE1A310857A}">
      <dgm:prSet/>
      <dgm:spPr/>
      <dgm:t>
        <a:bodyPr/>
        <a:lstStyle/>
        <a:p>
          <a:endParaRPr lang="en-US"/>
        </a:p>
      </dgm:t>
    </dgm:pt>
    <dgm:pt modelId="{33A5AC01-5FBD-4C24-BFB1-4B68398D8BBD}">
      <dgm:prSet phldrT="[Text]"/>
      <dgm:spPr/>
      <dgm:t>
        <a:bodyPr/>
        <a:lstStyle/>
        <a:p>
          <a:r>
            <a:rPr lang="en-US" dirty="0"/>
            <a:t>Styles</a:t>
          </a:r>
        </a:p>
      </dgm:t>
    </dgm:pt>
    <dgm:pt modelId="{AE2C0598-53FE-4FE6-8E25-28A575E49229}" type="parTrans" cxnId="{960CD272-FC0B-4A7D-9467-5AE3184DC6D3}">
      <dgm:prSet/>
      <dgm:spPr/>
      <dgm:t>
        <a:bodyPr/>
        <a:lstStyle/>
        <a:p>
          <a:endParaRPr lang="en-US"/>
        </a:p>
      </dgm:t>
    </dgm:pt>
    <dgm:pt modelId="{BD6819AA-A2E5-4AB8-B438-905AF1062F02}" type="sibTrans" cxnId="{960CD272-FC0B-4A7D-9467-5AE3184DC6D3}">
      <dgm:prSet/>
      <dgm:spPr/>
      <dgm:t>
        <a:bodyPr/>
        <a:lstStyle/>
        <a:p>
          <a:endParaRPr lang="en-US"/>
        </a:p>
      </dgm:t>
    </dgm:pt>
    <dgm:pt modelId="{A9447FCE-7E77-4BCA-92ED-D74505669FA1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FAD0C6C9-7729-48AC-B1B5-811F2DF22017}" type="parTrans" cxnId="{A41569E3-6F1E-4298-ADCC-F60367A37F1C}">
      <dgm:prSet/>
      <dgm:spPr/>
      <dgm:t>
        <a:bodyPr/>
        <a:lstStyle/>
        <a:p>
          <a:endParaRPr lang="en-US"/>
        </a:p>
      </dgm:t>
    </dgm:pt>
    <dgm:pt modelId="{1803EF29-48DD-4F0F-B515-CAB84C07B37C}" type="sibTrans" cxnId="{A41569E3-6F1E-4298-ADCC-F60367A37F1C}">
      <dgm:prSet/>
      <dgm:spPr/>
      <dgm:t>
        <a:bodyPr/>
        <a:lstStyle/>
        <a:p>
          <a:endParaRPr lang="en-US"/>
        </a:p>
      </dgm:t>
    </dgm:pt>
    <dgm:pt modelId="{0B84C9C5-FEE7-4673-8111-192867943D6F}">
      <dgm:prSet phldrT="[Text]"/>
      <dgm:spPr/>
      <dgm:t>
        <a:bodyPr/>
        <a:lstStyle/>
        <a:p>
          <a:r>
            <a:rPr lang="en-US" dirty="0"/>
            <a:t>Inline styles using the &lt;style&gt; tag is used.</a:t>
          </a:r>
        </a:p>
      </dgm:t>
    </dgm:pt>
    <dgm:pt modelId="{EED703EF-8C49-4A3E-A276-155AE21D4299}" type="parTrans" cxnId="{85D29171-50E2-4736-9C73-D9E1546F1A96}">
      <dgm:prSet/>
      <dgm:spPr/>
      <dgm:t>
        <a:bodyPr/>
        <a:lstStyle/>
        <a:p>
          <a:endParaRPr lang="en-US"/>
        </a:p>
      </dgm:t>
    </dgm:pt>
    <dgm:pt modelId="{93F98824-B448-42DC-89DD-3A1A221466F3}" type="sibTrans" cxnId="{85D29171-50E2-4736-9C73-D9E1546F1A96}">
      <dgm:prSet/>
      <dgm:spPr/>
      <dgm:t>
        <a:bodyPr/>
        <a:lstStyle/>
        <a:p>
          <a:endParaRPr lang="en-US"/>
        </a:p>
      </dgm:t>
    </dgm:pt>
    <dgm:pt modelId="{75FD3429-6793-41B9-B126-D0B7263B3B60}">
      <dgm:prSet phldrT="[Text]"/>
      <dgm:spPr/>
      <dgm:t>
        <a:bodyPr/>
        <a:lstStyle/>
        <a:p>
          <a:r>
            <a:rPr lang="en-US" dirty="0"/>
            <a:t>Scripts</a:t>
          </a:r>
        </a:p>
      </dgm:t>
    </dgm:pt>
    <dgm:pt modelId="{ECA0B5D8-F592-4433-9D88-43F48C11CD01}" type="parTrans" cxnId="{18B5940C-3697-45CE-8542-7144A825D5EF}">
      <dgm:prSet/>
      <dgm:spPr/>
      <dgm:t>
        <a:bodyPr/>
        <a:lstStyle/>
        <a:p>
          <a:endParaRPr lang="en-US"/>
        </a:p>
      </dgm:t>
    </dgm:pt>
    <dgm:pt modelId="{F6559AE9-2FCD-4269-BDDE-C9584ABF3CD0}" type="sibTrans" cxnId="{18B5940C-3697-45CE-8542-7144A825D5EF}">
      <dgm:prSet/>
      <dgm:spPr/>
      <dgm:t>
        <a:bodyPr/>
        <a:lstStyle/>
        <a:p>
          <a:endParaRPr lang="en-US"/>
        </a:p>
      </dgm:t>
    </dgm:pt>
    <dgm:pt modelId="{6FAAC0A7-2929-484D-9969-31EB6BD3F967}">
      <dgm:prSet phldrT="[Text]"/>
      <dgm:spPr/>
      <dgm:t>
        <a:bodyPr/>
        <a:lstStyle/>
        <a:p>
          <a:r>
            <a:rPr lang="en-US" dirty="0"/>
            <a:t>JavaScript processing is dynamically added to event handlers on some UI components.</a:t>
          </a:r>
        </a:p>
      </dgm:t>
    </dgm:pt>
    <dgm:pt modelId="{A358CFAF-A057-4273-BBF7-80C3F91B9F93}" type="parTrans" cxnId="{58C59ED0-4F80-46DB-8C3D-8967B2F8C50C}">
      <dgm:prSet/>
      <dgm:spPr/>
      <dgm:t>
        <a:bodyPr/>
        <a:lstStyle/>
        <a:p>
          <a:endParaRPr lang="en-US"/>
        </a:p>
      </dgm:t>
    </dgm:pt>
    <dgm:pt modelId="{BE932528-E82A-41A2-A393-305A2B463E3E}" type="sibTrans" cxnId="{58C59ED0-4F80-46DB-8C3D-8967B2F8C50C}">
      <dgm:prSet/>
      <dgm:spPr/>
      <dgm:t>
        <a:bodyPr/>
        <a:lstStyle/>
        <a:p>
          <a:endParaRPr lang="en-US"/>
        </a:p>
      </dgm:t>
    </dgm:pt>
    <dgm:pt modelId="{3A77106F-97FB-4D30-BB73-0910034FDADE}">
      <dgm:prSet phldrT="[Text]"/>
      <dgm:spPr/>
      <dgm:t>
        <a:bodyPr/>
        <a:lstStyle/>
        <a:p>
          <a:r>
            <a:rPr lang="en-US" dirty="0"/>
            <a:t>Images</a:t>
          </a:r>
        </a:p>
      </dgm:t>
    </dgm:pt>
    <dgm:pt modelId="{61BCBD0D-0C72-4BA4-B72E-A0A7A122AFD3}" type="parTrans" cxnId="{432201CA-2D88-4BC0-A420-9EDB86BBBCAD}">
      <dgm:prSet/>
      <dgm:spPr/>
      <dgm:t>
        <a:bodyPr/>
        <a:lstStyle/>
        <a:p>
          <a:endParaRPr lang="en-US"/>
        </a:p>
      </dgm:t>
    </dgm:pt>
    <dgm:pt modelId="{C8760FF5-32E7-44F6-B8B2-E8CBEF7C5B04}" type="sibTrans" cxnId="{432201CA-2D88-4BC0-A420-9EDB86BBBCAD}">
      <dgm:prSet/>
      <dgm:spPr/>
      <dgm:t>
        <a:bodyPr/>
        <a:lstStyle/>
        <a:p>
          <a:endParaRPr lang="en-US"/>
        </a:p>
      </dgm:t>
    </dgm:pt>
    <dgm:pt modelId="{7E0E2C53-F91B-4654-9481-3FDCA2A0D5C7}">
      <dgm:prSet phldrT="[Text]"/>
      <dgm:spPr/>
      <dgm:t>
        <a:bodyPr/>
        <a:lstStyle/>
        <a:p>
          <a:r>
            <a:rPr lang="en-US" dirty="0"/>
            <a:t>Images using the protocol </a:t>
          </a:r>
          <a:r>
            <a:rPr lang="en-US" b="1" dirty="0"/>
            <a:t>data:</a:t>
          </a:r>
          <a:r>
            <a:rPr lang="en-US" dirty="0"/>
            <a:t> and </a:t>
          </a:r>
          <a:r>
            <a:rPr lang="en-US" b="1" dirty="0"/>
            <a:t>blob:</a:t>
          </a:r>
          <a:r>
            <a:rPr lang="en-US" dirty="0"/>
            <a:t> are used.</a:t>
          </a:r>
        </a:p>
      </dgm:t>
    </dgm:pt>
    <dgm:pt modelId="{4AECD5C7-0254-458A-8AFC-A90E43265BFF}" type="parTrans" cxnId="{769B05A4-1BB8-43F0-AD58-8821765F467B}">
      <dgm:prSet/>
      <dgm:spPr/>
      <dgm:t>
        <a:bodyPr/>
        <a:lstStyle/>
        <a:p>
          <a:endParaRPr lang="en-US"/>
        </a:p>
      </dgm:t>
    </dgm:pt>
    <dgm:pt modelId="{1F1F86E7-0FC3-40A3-9668-85A58F63D607}" type="sibTrans" cxnId="{769B05A4-1BB8-43F0-AD58-8821765F467B}">
      <dgm:prSet/>
      <dgm:spPr/>
      <dgm:t>
        <a:bodyPr/>
        <a:lstStyle/>
        <a:p>
          <a:endParaRPr lang="en-US"/>
        </a:p>
      </dgm:t>
    </dgm:pt>
    <dgm:pt modelId="{D9B35588-25AD-465C-A002-FA2CB35711B9}" type="pres">
      <dgm:prSet presAssocID="{BF4A6149-2F61-4E8E-BDB2-261B27A18963}" presName="Name0" presStyleCnt="0">
        <dgm:presLayoutVars>
          <dgm:dir/>
          <dgm:resizeHandles val="exact"/>
        </dgm:presLayoutVars>
      </dgm:prSet>
      <dgm:spPr/>
    </dgm:pt>
    <dgm:pt modelId="{1E4B5A62-B132-48AB-A975-FC6D8784DEF1}" type="pres">
      <dgm:prSet presAssocID="{93080E66-6E15-4B1C-85B7-46BC5CE82CD1}" presName="composite" presStyleCnt="0"/>
      <dgm:spPr/>
    </dgm:pt>
    <dgm:pt modelId="{85E93853-836A-4862-8F1C-89852BF1E35F}" type="pres">
      <dgm:prSet presAssocID="{93080E66-6E15-4B1C-85B7-46BC5CE82CD1}" presName="rect1" presStyleLbl="trAlignAcc1" presStyleIdx="0" presStyleCnt="4">
        <dgm:presLayoutVars>
          <dgm:bulletEnabled val="1"/>
        </dgm:presLayoutVars>
      </dgm:prSet>
      <dgm:spPr/>
    </dgm:pt>
    <dgm:pt modelId="{C5FADE84-8D6F-425B-B6E2-FB1D7309B852}" type="pres">
      <dgm:prSet presAssocID="{93080E66-6E15-4B1C-85B7-46BC5CE82CD1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DF09E28-82C4-44EB-9D24-E8910900DD46}" type="pres">
      <dgm:prSet presAssocID="{DE7C1CDE-EA96-4D68-96AB-334FA8FD8166}" presName="sibTrans" presStyleCnt="0"/>
      <dgm:spPr/>
    </dgm:pt>
    <dgm:pt modelId="{D67BCA10-58F6-4477-9FC9-96F83732DF2C}" type="pres">
      <dgm:prSet presAssocID="{33A5AC01-5FBD-4C24-BFB1-4B68398D8BBD}" presName="composite" presStyleCnt="0"/>
      <dgm:spPr/>
    </dgm:pt>
    <dgm:pt modelId="{EAFFF4A8-4338-41C7-9C58-67421A9597D5}" type="pres">
      <dgm:prSet presAssocID="{33A5AC01-5FBD-4C24-BFB1-4B68398D8BBD}" presName="rect1" presStyleLbl="trAlignAcc1" presStyleIdx="1" presStyleCnt="4">
        <dgm:presLayoutVars>
          <dgm:bulletEnabled val="1"/>
        </dgm:presLayoutVars>
      </dgm:prSet>
      <dgm:spPr/>
    </dgm:pt>
    <dgm:pt modelId="{7BAA882D-4AC6-47C2-A2A0-19ED8C4BED52}" type="pres">
      <dgm:prSet presAssocID="{33A5AC01-5FBD-4C24-BFB1-4B68398D8BBD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37D555B7-700F-44AF-8371-E14BFC484F31}" type="pres">
      <dgm:prSet presAssocID="{BD6819AA-A2E5-4AB8-B438-905AF1062F02}" presName="sibTrans" presStyleCnt="0"/>
      <dgm:spPr/>
    </dgm:pt>
    <dgm:pt modelId="{4D41ADF1-B9D1-431B-8941-9BB545D7E5AF}" type="pres">
      <dgm:prSet presAssocID="{75FD3429-6793-41B9-B126-D0B7263B3B60}" presName="composite" presStyleCnt="0"/>
      <dgm:spPr/>
    </dgm:pt>
    <dgm:pt modelId="{85EFADDF-6E80-4927-942C-165C91712D52}" type="pres">
      <dgm:prSet presAssocID="{75FD3429-6793-41B9-B126-D0B7263B3B60}" presName="rect1" presStyleLbl="trAlignAcc1" presStyleIdx="2" presStyleCnt="4">
        <dgm:presLayoutVars>
          <dgm:bulletEnabled val="1"/>
        </dgm:presLayoutVars>
      </dgm:prSet>
      <dgm:spPr/>
    </dgm:pt>
    <dgm:pt modelId="{7E7FD67D-58BC-4314-85B6-EEC2F2D98A5B}" type="pres">
      <dgm:prSet presAssocID="{75FD3429-6793-41B9-B126-D0B7263B3B60}" presName="rect2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2A64E19-DF0D-4930-A213-C7DF2D541AFC}" type="pres">
      <dgm:prSet presAssocID="{F6559AE9-2FCD-4269-BDDE-C9584ABF3CD0}" presName="sibTrans" presStyleCnt="0"/>
      <dgm:spPr/>
    </dgm:pt>
    <dgm:pt modelId="{EB774B07-4A9C-413C-8598-C54A1DAC458E}" type="pres">
      <dgm:prSet presAssocID="{3A77106F-97FB-4D30-BB73-0910034FDADE}" presName="composite" presStyleCnt="0"/>
      <dgm:spPr/>
    </dgm:pt>
    <dgm:pt modelId="{81EDA12B-3C61-495E-91F1-FD02F657235F}" type="pres">
      <dgm:prSet presAssocID="{3A77106F-97FB-4D30-BB73-0910034FDADE}" presName="rect1" presStyleLbl="trAlignAcc1" presStyleIdx="3" presStyleCnt="4">
        <dgm:presLayoutVars>
          <dgm:bulletEnabled val="1"/>
        </dgm:presLayoutVars>
      </dgm:prSet>
      <dgm:spPr/>
    </dgm:pt>
    <dgm:pt modelId="{77D1786F-9470-44D5-9E57-F94C346233A5}" type="pres">
      <dgm:prSet presAssocID="{3A77106F-97FB-4D30-BB73-0910034FDADE}" presName="rect2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</dgm:ptLst>
  <dgm:cxnLst>
    <dgm:cxn modelId="{1E3C5800-19BA-4149-ACBE-881F121BF208}" type="presOf" srcId="{7E0E2C53-F91B-4654-9481-3FDCA2A0D5C7}" destId="{81EDA12B-3C61-495E-91F1-FD02F657235F}" srcOrd="0" destOrd="1" presId="urn:microsoft.com/office/officeart/2008/layout/PictureStrips"/>
    <dgm:cxn modelId="{18B5940C-3697-45CE-8542-7144A825D5EF}" srcId="{BF4A6149-2F61-4E8E-BDB2-261B27A18963}" destId="{75FD3429-6793-41B9-B126-D0B7263B3B60}" srcOrd="2" destOrd="0" parTransId="{ECA0B5D8-F592-4433-9D88-43F48C11CD01}" sibTransId="{F6559AE9-2FCD-4269-BDDE-C9584ABF3CD0}"/>
    <dgm:cxn modelId="{DAA5F70E-53EC-4FFE-B9C6-34FA2D791EE8}" type="presOf" srcId="{6FAAC0A7-2929-484D-9969-31EB6BD3F967}" destId="{85EFADDF-6E80-4927-942C-165C91712D52}" srcOrd="0" destOrd="1" presId="urn:microsoft.com/office/officeart/2008/layout/PictureStrips"/>
    <dgm:cxn modelId="{E183D91C-DEC5-44EC-A3F2-7FC68C6814D7}" type="presOf" srcId="{33A5AC01-5FBD-4C24-BFB1-4B68398D8BBD}" destId="{EAFFF4A8-4338-41C7-9C58-67421A9597D5}" srcOrd="0" destOrd="0" presId="urn:microsoft.com/office/officeart/2008/layout/PictureStrips"/>
    <dgm:cxn modelId="{BB1D0F32-D918-4B7C-8A6A-9F48FE285C86}" type="presOf" srcId="{93080E66-6E15-4B1C-85B7-46BC5CE82CD1}" destId="{85E93853-836A-4862-8F1C-89852BF1E35F}" srcOrd="0" destOrd="0" presId="urn:microsoft.com/office/officeart/2008/layout/PictureStrips"/>
    <dgm:cxn modelId="{E9477B36-74E5-4154-8CA9-62AB1E2790A1}" type="presOf" srcId="{4FF91DFE-C15A-4BA9-B2AF-37085336DDAE}" destId="{85E93853-836A-4862-8F1C-89852BF1E35F}" srcOrd="0" destOrd="1" presId="urn:microsoft.com/office/officeart/2008/layout/PictureStrips"/>
    <dgm:cxn modelId="{661D6F47-5507-4BCB-A5EE-1D1A499B96AF}" type="presOf" srcId="{A9447FCE-7E77-4BCA-92ED-D74505669FA1}" destId="{EAFFF4A8-4338-41C7-9C58-67421A9597D5}" srcOrd="0" destOrd="1" presId="urn:microsoft.com/office/officeart/2008/layout/PictureStrips"/>
    <dgm:cxn modelId="{86092B50-7F80-4A85-990F-8181692B1B87}" type="presOf" srcId="{75FD3429-6793-41B9-B126-D0B7263B3B60}" destId="{85EFADDF-6E80-4927-942C-165C91712D52}" srcOrd="0" destOrd="0" presId="urn:microsoft.com/office/officeart/2008/layout/PictureStrips"/>
    <dgm:cxn modelId="{85D29171-50E2-4736-9C73-D9E1546F1A96}" srcId="{33A5AC01-5FBD-4C24-BFB1-4B68398D8BBD}" destId="{0B84C9C5-FEE7-4673-8111-192867943D6F}" srcOrd="1" destOrd="0" parTransId="{EED703EF-8C49-4A3E-A276-155AE21D4299}" sibTransId="{93F98824-B448-42DC-89DD-3A1A221466F3}"/>
    <dgm:cxn modelId="{960CD272-FC0B-4A7D-9467-5AE3184DC6D3}" srcId="{BF4A6149-2F61-4E8E-BDB2-261B27A18963}" destId="{33A5AC01-5FBD-4C24-BFB1-4B68398D8BBD}" srcOrd="1" destOrd="0" parTransId="{AE2C0598-53FE-4FE6-8E25-28A575E49229}" sibTransId="{BD6819AA-A2E5-4AB8-B438-905AF1062F02}"/>
    <dgm:cxn modelId="{01ABAD84-F3CE-4E53-A57B-8AE1A310857A}" srcId="{93080E66-6E15-4B1C-85B7-46BC5CE82CD1}" destId="{4FF91DFE-C15A-4BA9-B2AF-37085336DDAE}" srcOrd="0" destOrd="0" parTransId="{426552B7-6B3B-4EBC-A75E-AEE0D5D01727}" sibTransId="{BCD0F2AE-5835-455B-9653-837CF748EBDD}"/>
    <dgm:cxn modelId="{5D3C5990-45B9-4CEC-BEBA-4AB1F55CBF7B}" type="presOf" srcId="{3A77106F-97FB-4D30-BB73-0910034FDADE}" destId="{81EDA12B-3C61-495E-91F1-FD02F657235F}" srcOrd="0" destOrd="0" presId="urn:microsoft.com/office/officeart/2008/layout/PictureStrips"/>
    <dgm:cxn modelId="{769B05A4-1BB8-43F0-AD58-8821765F467B}" srcId="{3A77106F-97FB-4D30-BB73-0910034FDADE}" destId="{7E0E2C53-F91B-4654-9481-3FDCA2A0D5C7}" srcOrd="0" destOrd="0" parTransId="{4AECD5C7-0254-458A-8AFC-A90E43265BFF}" sibTransId="{1F1F86E7-0FC3-40A3-9668-85A58F63D607}"/>
    <dgm:cxn modelId="{92CDA4A7-71EC-4885-A778-DDC661BB1DC8}" type="presOf" srcId="{0B84C9C5-FEE7-4673-8111-192867943D6F}" destId="{EAFFF4A8-4338-41C7-9C58-67421A9597D5}" srcOrd="0" destOrd="2" presId="urn:microsoft.com/office/officeart/2008/layout/PictureStrips"/>
    <dgm:cxn modelId="{267481B9-CA5D-43A4-AB7A-D9069FA38E8F}" type="presOf" srcId="{BF4A6149-2F61-4E8E-BDB2-261B27A18963}" destId="{D9B35588-25AD-465C-A002-FA2CB35711B9}" srcOrd="0" destOrd="0" presId="urn:microsoft.com/office/officeart/2008/layout/PictureStrips"/>
    <dgm:cxn modelId="{432201CA-2D88-4BC0-A420-9EDB86BBBCAD}" srcId="{BF4A6149-2F61-4E8E-BDB2-261B27A18963}" destId="{3A77106F-97FB-4D30-BB73-0910034FDADE}" srcOrd="3" destOrd="0" parTransId="{61BCBD0D-0C72-4BA4-B72E-A0A7A122AFD3}" sibTransId="{C8760FF5-32E7-44F6-B8B2-E8CBEF7C5B04}"/>
    <dgm:cxn modelId="{58C59ED0-4F80-46DB-8C3D-8967B2F8C50C}" srcId="{75FD3429-6793-41B9-B126-D0B7263B3B60}" destId="{6FAAC0A7-2929-484D-9969-31EB6BD3F967}" srcOrd="0" destOrd="0" parTransId="{A358CFAF-A057-4273-BBF7-80C3F91B9F93}" sibTransId="{BE932528-E82A-41A2-A393-305A2B463E3E}"/>
    <dgm:cxn modelId="{A41569E3-6F1E-4298-ADCC-F60367A37F1C}" srcId="{33A5AC01-5FBD-4C24-BFB1-4B68398D8BBD}" destId="{A9447FCE-7E77-4BCA-92ED-D74505669FA1}" srcOrd="0" destOrd="0" parTransId="{FAD0C6C9-7729-48AC-B1B5-811F2DF22017}" sibTransId="{1803EF29-48DD-4F0F-B515-CAB84C07B37C}"/>
    <dgm:cxn modelId="{40D694E7-0AA8-43ED-B79B-C46A2CAD4775}" srcId="{BF4A6149-2F61-4E8E-BDB2-261B27A18963}" destId="{93080E66-6E15-4B1C-85B7-46BC5CE82CD1}" srcOrd="0" destOrd="0" parTransId="{75048866-E362-47D0-9EDB-0381C1BFCF21}" sibTransId="{DE7C1CDE-EA96-4D68-96AB-334FA8FD8166}"/>
    <dgm:cxn modelId="{17E824BA-579B-4BD1-9D26-433DEA795EE4}" type="presParOf" srcId="{D9B35588-25AD-465C-A002-FA2CB35711B9}" destId="{1E4B5A62-B132-48AB-A975-FC6D8784DEF1}" srcOrd="0" destOrd="0" presId="urn:microsoft.com/office/officeart/2008/layout/PictureStrips"/>
    <dgm:cxn modelId="{D6658F8E-27AF-4BCF-91EA-D68943881869}" type="presParOf" srcId="{1E4B5A62-B132-48AB-A975-FC6D8784DEF1}" destId="{85E93853-836A-4862-8F1C-89852BF1E35F}" srcOrd="0" destOrd="0" presId="urn:microsoft.com/office/officeart/2008/layout/PictureStrips"/>
    <dgm:cxn modelId="{00E10B66-A8D8-4A02-BB72-272E208FF3C9}" type="presParOf" srcId="{1E4B5A62-B132-48AB-A975-FC6D8784DEF1}" destId="{C5FADE84-8D6F-425B-B6E2-FB1D7309B852}" srcOrd="1" destOrd="0" presId="urn:microsoft.com/office/officeart/2008/layout/PictureStrips"/>
    <dgm:cxn modelId="{AFCF3EF4-6988-4640-BE00-45E696093561}" type="presParOf" srcId="{D9B35588-25AD-465C-A002-FA2CB35711B9}" destId="{FDF09E28-82C4-44EB-9D24-E8910900DD46}" srcOrd="1" destOrd="0" presId="urn:microsoft.com/office/officeart/2008/layout/PictureStrips"/>
    <dgm:cxn modelId="{46E2447D-0CD2-4E8E-929F-2F5FA85F62D4}" type="presParOf" srcId="{D9B35588-25AD-465C-A002-FA2CB35711B9}" destId="{D67BCA10-58F6-4477-9FC9-96F83732DF2C}" srcOrd="2" destOrd="0" presId="urn:microsoft.com/office/officeart/2008/layout/PictureStrips"/>
    <dgm:cxn modelId="{D8E8C927-50E9-4B6F-A1C5-25F498F5F5E9}" type="presParOf" srcId="{D67BCA10-58F6-4477-9FC9-96F83732DF2C}" destId="{EAFFF4A8-4338-41C7-9C58-67421A9597D5}" srcOrd="0" destOrd="0" presId="urn:microsoft.com/office/officeart/2008/layout/PictureStrips"/>
    <dgm:cxn modelId="{8E4793D1-BCCE-4910-8B77-709F900ECA1D}" type="presParOf" srcId="{D67BCA10-58F6-4477-9FC9-96F83732DF2C}" destId="{7BAA882D-4AC6-47C2-A2A0-19ED8C4BED52}" srcOrd="1" destOrd="0" presId="urn:microsoft.com/office/officeart/2008/layout/PictureStrips"/>
    <dgm:cxn modelId="{C528830E-75D1-42C6-AACC-B3DFFC2E3A15}" type="presParOf" srcId="{D9B35588-25AD-465C-A002-FA2CB35711B9}" destId="{37D555B7-700F-44AF-8371-E14BFC484F31}" srcOrd="3" destOrd="0" presId="urn:microsoft.com/office/officeart/2008/layout/PictureStrips"/>
    <dgm:cxn modelId="{C0D41868-AD5B-4AD9-8E99-6D87589F2F14}" type="presParOf" srcId="{D9B35588-25AD-465C-A002-FA2CB35711B9}" destId="{4D41ADF1-B9D1-431B-8941-9BB545D7E5AF}" srcOrd="4" destOrd="0" presId="urn:microsoft.com/office/officeart/2008/layout/PictureStrips"/>
    <dgm:cxn modelId="{C9CF1F18-A40F-4966-B3AC-23ACE437E60C}" type="presParOf" srcId="{4D41ADF1-B9D1-431B-8941-9BB545D7E5AF}" destId="{85EFADDF-6E80-4927-942C-165C91712D52}" srcOrd="0" destOrd="0" presId="urn:microsoft.com/office/officeart/2008/layout/PictureStrips"/>
    <dgm:cxn modelId="{20AD28BC-BFA7-4FE0-9509-94F36FE6EE06}" type="presParOf" srcId="{4D41ADF1-B9D1-431B-8941-9BB545D7E5AF}" destId="{7E7FD67D-58BC-4314-85B6-EEC2F2D98A5B}" srcOrd="1" destOrd="0" presId="urn:microsoft.com/office/officeart/2008/layout/PictureStrips"/>
    <dgm:cxn modelId="{6CEDB4A9-A58C-4253-9A00-4DFCD6C0D8D0}" type="presParOf" srcId="{D9B35588-25AD-465C-A002-FA2CB35711B9}" destId="{F2A64E19-DF0D-4930-A213-C7DF2D541AFC}" srcOrd="5" destOrd="0" presId="urn:microsoft.com/office/officeart/2008/layout/PictureStrips"/>
    <dgm:cxn modelId="{28F15344-28DD-4844-A2F1-049F5972F191}" type="presParOf" srcId="{D9B35588-25AD-465C-A002-FA2CB35711B9}" destId="{EB774B07-4A9C-413C-8598-C54A1DAC458E}" srcOrd="6" destOrd="0" presId="urn:microsoft.com/office/officeart/2008/layout/PictureStrips"/>
    <dgm:cxn modelId="{44F8DB77-2ABF-4886-A767-773CEB77BC0B}" type="presParOf" srcId="{EB774B07-4A9C-413C-8598-C54A1DAC458E}" destId="{81EDA12B-3C61-495E-91F1-FD02F657235F}" srcOrd="0" destOrd="0" presId="urn:microsoft.com/office/officeart/2008/layout/PictureStrips"/>
    <dgm:cxn modelId="{5A80343A-9134-48D0-BE34-88841E7BD95D}" type="presParOf" srcId="{EB774B07-4A9C-413C-8598-C54A1DAC458E}" destId="{77D1786F-9470-44D5-9E57-F94C346233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93853-836A-4862-8F1C-89852BF1E35F}">
      <dsp:nvSpPr>
        <dsp:cNvPr id="0" name=""/>
        <dsp:cNvSpPr/>
      </dsp:nvSpPr>
      <dsp:spPr>
        <a:xfrm>
          <a:off x="217856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</dsp:txBody>
      <dsp:txXfrm>
        <a:off x="217856" y="1536999"/>
        <a:ext cx="5124473" cy="1601398"/>
      </dsp:txXfrm>
    </dsp:sp>
    <dsp:sp modelId="{C5FADE84-8D6F-425B-B6E2-FB1D7309B852}">
      <dsp:nvSpPr>
        <dsp:cNvPr id="0" name=""/>
        <dsp:cNvSpPr/>
      </dsp:nvSpPr>
      <dsp:spPr>
        <a:xfrm>
          <a:off x="4336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FF4A8-4338-41C7-9C58-67421A9597D5}">
      <dsp:nvSpPr>
        <dsp:cNvPr id="0" name=""/>
        <dsp:cNvSpPr/>
      </dsp:nvSpPr>
      <dsp:spPr>
        <a:xfrm>
          <a:off x="5869389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Styles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Inline styles using the &lt;style&gt; tag is used.</a:t>
          </a:r>
        </a:p>
      </dsp:txBody>
      <dsp:txXfrm>
        <a:off x="5869389" y="1536999"/>
        <a:ext cx="5124473" cy="1601398"/>
      </dsp:txXfrm>
    </dsp:sp>
    <dsp:sp modelId="{7BAA882D-4AC6-47C2-A2A0-19ED8C4BED52}">
      <dsp:nvSpPr>
        <dsp:cNvPr id="0" name=""/>
        <dsp:cNvSpPr/>
      </dsp:nvSpPr>
      <dsp:spPr>
        <a:xfrm>
          <a:off x="5655870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FADDF-6E80-4927-942C-165C91712D52}">
      <dsp:nvSpPr>
        <dsp:cNvPr id="0" name=""/>
        <dsp:cNvSpPr/>
      </dsp:nvSpPr>
      <dsp:spPr>
        <a:xfrm>
          <a:off x="217856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Scripts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JavaScript processing is dynamically added to event handlers on some UI components.</a:t>
          </a:r>
        </a:p>
      </dsp:txBody>
      <dsp:txXfrm>
        <a:off x="217856" y="3552982"/>
        <a:ext cx="5124473" cy="1601398"/>
      </dsp:txXfrm>
    </dsp:sp>
    <dsp:sp modelId="{7E7FD67D-58BC-4314-85B6-EEC2F2D98A5B}">
      <dsp:nvSpPr>
        <dsp:cNvPr id="0" name=""/>
        <dsp:cNvSpPr/>
      </dsp:nvSpPr>
      <dsp:spPr>
        <a:xfrm>
          <a:off x="4336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DA12B-3C61-495E-91F1-FD02F657235F}">
      <dsp:nvSpPr>
        <dsp:cNvPr id="0" name=""/>
        <dsp:cNvSpPr/>
      </dsp:nvSpPr>
      <dsp:spPr>
        <a:xfrm>
          <a:off x="5869389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Images using the protocol </a:t>
          </a:r>
          <a:r>
            <a:rPr lang="en-US" sz="1600" b="1" kern="1200" dirty="0"/>
            <a:t>data:</a:t>
          </a:r>
          <a:r>
            <a:rPr lang="en-US" sz="1600" kern="1200" dirty="0"/>
            <a:t> and </a:t>
          </a:r>
          <a:r>
            <a:rPr lang="en-US" sz="1600" b="1" kern="1200" dirty="0"/>
            <a:t>blob:</a:t>
          </a:r>
          <a:r>
            <a:rPr lang="en-US" sz="1600" kern="1200" dirty="0"/>
            <a:t> are used.</a:t>
          </a:r>
        </a:p>
      </dsp:txBody>
      <dsp:txXfrm>
        <a:off x="5869389" y="3552982"/>
        <a:ext cx="5124473" cy="1601398"/>
      </dsp:txXfrm>
    </dsp:sp>
    <dsp:sp modelId="{77D1786F-9470-44D5-9E57-F94C346233A5}">
      <dsp:nvSpPr>
        <dsp:cNvPr id="0" name=""/>
        <dsp:cNvSpPr/>
      </dsp:nvSpPr>
      <dsp:spPr>
        <a:xfrm>
          <a:off x="5655870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Cheat sheet about script-</a:t>
            </a:r>
            <a:r>
              <a:rPr lang="en-US" b="1" u="sng" dirty="0" err="1"/>
              <a:t>src</a:t>
            </a:r>
            <a:r>
              <a:rPr lang="en-US" b="1" u="sng" dirty="0"/>
              <a:t>-</a:t>
            </a:r>
            <a:r>
              <a:rPr lang="en-US" b="1" u="sng" dirty="0" err="1"/>
              <a:t>attr</a:t>
            </a:r>
            <a:r>
              <a:rPr lang="en-US" b="1" u="sng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directive only specifies valid sources for inline script event handlers like onclick.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does not apply to other JavaScript sources that can trigger script execution, such as URLs loaded directly into </a:t>
            </a:r>
            <a:r>
              <a:rPr lang="en-US" b="1" dirty="0"/>
              <a:t>&lt;script&gt; </a:t>
            </a:r>
            <a:r>
              <a:rPr lang="en-US" dirty="0"/>
              <a:t>elements and XSLT stylesheets.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Valid sources can be specified for all JavaScript script sources using script-</a:t>
            </a:r>
            <a:r>
              <a:rPr lang="en-US" dirty="0" err="1"/>
              <a:t>src</a:t>
            </a:r>
            <a:r>
              <a:rPr lang="en-US" dirty="0"/>
              <a:t>, or just for &lt;script&gt; elements using script-</a:t>
            </a:r>
            <a:r>
              <a:rPr lang="en-US" dirty="0" err="1"/>
              <a:t>src</a:t>
            </a:r>
            <a:r>
              <a:rPr lang="en-US" dirty="0"/>
              <a:t>-elem.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Source: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https://developer.mozilla.org/en-US/docs/Web/HTTP/Headers/Content-Security-Policy/script-src-attr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ighettod.eu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xembourg.voxxeddays.com/en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twitter.com/righetto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#values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mozilla.org/en-US/docs/Web/HTTP/Headers/Content-Security-Policy#values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/report-to" TargetMode="External"/><Relationship Id="rId2" Type="http://schemas.openxmlformats.org/officeDocument/2006/relationships/hyperlink" Target="https://developer.mozilla.org/en-US/docs/Web/HTTP/Headers/Content-Security-Policy-Report-Only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-Report-Only#violation_report_syntax" TargetMode="External"/><Relationship Id="rId7" Type="http://schemas.openxmlformats.org/officeDocument/2006/relationships/hyperlink" Target="https://github.com/righettod/toolbox-pentest-web/blob/master/scripts/generate-deep-json.py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invicti.com/learn/json-injection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contentsecuritypolicy2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ww.w3.org/TR/CSP3/" TargetMode="External"/><Relationship Id="rId5" Type="http://schemas.openxmlformats.org/officeDocument/2006/relationships/hyperlink" Target="https://www.w3.org/TR/CSP2/" TargetMode="Externa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developer.mozilla.org/en-US/docs/Web/HTTP/Headers/Content-Security-Policy/form-action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cross-site-scripting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ief_information_security_officer" TargetMode="External"/><Relationship Id="rId2" Type="http://schemas.openxmlformats.org/officeDocument/2006/relationships/hyperlink" Target="https://www.scrum.org/resources/what-is-a-product-owner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www-project-secure-headers/" TargetMode="External"/><Relationship Id="rId3" Type="http://schemas.openxmlformats.org/officeDocument/2006/relationships/hyperlink" Target="https://report-uri.com/home/generate" TargetMode="External"/><Relationship Id="rId7" Type="http://schemas.openxmlformats.org/officeDocument/2006/relationships/hyperlink" Target="https://caniuse.com/?search=csp" TargetMode="External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heatsheetseries.owasp.org/cheatsheets/Content_Security_Policy_Cheat_Sheet.html" TargetMode="External"/><Relationship Id="rId5" Type="http://schemas.openxmlformats.org/officeDocument/2006/relationships/hyperlink" Target="https://developer.mozilla.org/en-US/docs/Web/HTTP/CSP" TargetMode="External"/><Relationship Id="rId4" Type="http://schemas.openxmlformats.org/officeDocument/2006/relationships/hyperlink" Target="https://csp-evaluator.withgoo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CSP" TargetMode="External"/><Relationship Id="rId2" Type="http://schemas.openxmlformats.org/officeDocument/2006/relationships/hyperlink" Target="https://owasp.org/www-project-secure-headers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eveloper.mozilla.org/en-US/docs/Web/HTTP/C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eveloper.mozilla.org/en-US/docs/Web/HTTP/Headers/Content-Security-Policy#directives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4765051"/>
            <a:ext cx="10875211" cy="1122202"/>
          </a:xfrm>
        </p:spPr>
        <p:txBody>
          <a:bodyPr/>
          <a:lstStyle/>
          <a:p>
            <a:r>
              <a:rPr lang="en-US" dirty="0"/>
              <a:t>💖How the </a:t>
            </a:r>
            <a:r>
              <a:rPr lang="en-US" b="1" dirty="0"/>
              <a:t>Content-Security-Policy</a:t>
            </a:r>
            <a:r>
              <a:rPr lang="en-US" dirty="0"/>
              <a:t> HTTP Response Header Can Save Your romantic evening?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4" y="6011333"/>
            <a:ext cx="10305626" cy="740090"/>
          </a:xfrm>
        </p:spPr>
        <p:txBody>
          <a:bodyPr/>
          <a:lstStyle/>
          <a:p>
            <a:r>
              <a:rPr lang="en-US" dirty="0"/>
              <a:t>📦</a:t>
            </a:r>
            <a:r>
              <a:rPr lang="en-US" dirty="0">
                <a:hlinkClick r:id="rId2"/>
              </a:rPr>
              <a:t>github.com/righettod/voxxeddays-lux-2024</a:t>
            </a:r>
            <a:endParaRPr lang="en-US" dirty="0"/>
          </a:p>
          <a:p>
            <a:r>
              <a:rPr lang="en-US" dirty="0"/>
              <a:t>🌏</a:t>
            </a:r>
            <a:r>
              <a:rPr lang="en-US" dirty="0">
                <a:hlinkClick r:id="rId3"/>
              </a:rPr>
              <a:t>righettod.eu</a:t>
            </a:r>
            <a:r>
              <a:rPr lang="en-US" dirty="0"/>
              <a:t> - 📡</a:t>
            </a:r>
            <a:r>
              <a:rPr lang="en-US" dirty="0">
                <a:hlinkClick r:id="rId4"/>
              </a:rPr>
              <a:t>@righettod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2817E0-E25F-9433-C710-0C8E31B25861}"/>
              </a:ext>
            </a:extLst>
          </p:cNvPr>
          <p:cNvSpPr txBox="1">
            <a:spLocks/>
          </p:cNvSpPr>
          <p:nvPr/>
        </p:nvSpPr>
        <p:spPr>
          <a:xfrm>
            <a:off x="482600" y="2302933"/>
            <a:ext cx="11531600" cy="1797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💖</a:t>
            </a:r>
            <a:r>
              <a:rPr lang="fr-FR" dirty="0"/>
              <a:t>Comment l’entête de réponse HTTP </a:t>
            </a:r>
            <a:r>
              <a:rPr lang="fr-FR" b="1" dirty="0"/>
              <a:t>Content-Security-Policy</a:t>
            </a:r>
            <a:r>
              <a:rPr lang="fr-FR" dirty="0"/>
              <a:t> peut sauver votre soirée en amoureux?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F6ACB-E2D2-579E-B7AE-5573EC3D8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363" y="163007"/>
            <a:ext cx="2163970" cy="2139926"/>
          </a:xfrm>
          <a:prstGeom prst="rect">
            <a:avLst/>
          </a:prstGeom>
        </p:spPr>
      </p:pic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352311F0-E69F-8B48-2660-4AFB4BE9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5" y="163008"/>
            <a:ext cx="2846492" cy="10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48C26-C0B9-726F-8D46-CC2CFD0C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133" y="2556932"/>
            <a:ext cx="8847734" cy="4036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72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835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b="1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1DF07-4793-1314-2A5E-FD0718DD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09" y="2540004"/>
            <a:ext cx="8956381" cy="4250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9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9836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💻The header use the following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📜The collection of directives specified represent 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defined by the CSP.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💡The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is, in fact, the value of the CSP header.</a:t>
            </a:r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0" y="2242212"/>
            <a:ext cx="1203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1]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2]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N]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</a:t>
            </a:r>
          </a:p>
        </p:txBody>
      </p:sp>
    </p:spTree>
    <p:extLst>
      <p:ext uri="{BB962C8B-B14F-4D97-AF65-F5344CB8AC3E}">
        <p14:creationId xmlns:p14="http://schemas.microsoft.com/office/powerpoint/2010/main" val="153157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174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of a simple policy: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" y="2242212"/>
            <a:ext cx="743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'self’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'unsafe-inline’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54923F6-5C62-4F85-5C5E-09174AD091A1}"/>
              </a:ext>
            </a:extLst>
          </p:cNvPr>
          <p:cNvSpPr/>
          <p:nvPr/>
        </p:nvSpPr>
        <p:spPr>
          <a:xfrm>
            <a:off x="7605478" y="1028699"/>
            <a:ext cx="4470399" cy="650876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default, resources can only be loaded from the current domain + protocol + port.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F369121F-9097-9ECA-9F0B-A8F2BEADB315}"/>
              </a:ext>
            </a:extLst>
          </p:cNvPr>
          <p:cNvSpPr/>
          <p:nvPr/>
        </p:nvSpPr>
        <p:spPr>
          <a:xfrm>
            <a:off x="7605477" y="1843614"/>
            <a:ext cx="4470400" cy="797196"/>
          </a:xfrm>
          <a:prstGeom prst="round2Diag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Scripts can only be loaded from the current domain + protocol + port and inline scripting is allowed.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7D19E2F-A42D-73E6-F1D7-2B057D3029A3}"/>
              </a:ext>
            </a:extLst>
          </p:cNvPr>
          <p:cNvSpPr/>
          <p:nvPr/>
        </p:nvSpPr>
        <p:spPr>
          <a:xfrm>
            <a:off x="7576448" y="3831824"/>
            <a:ext cx="4470400" cy="862936"/>
          </a:xfrm>
          <a:prstGeom prst="round2Diag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Fonts can only be loaded from the current domain + protocol + port and fonts.google.com via HTTPS.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610DDCF-7ED4-E8BD-CA50-E3004EA8C91D}"/>
              </a:ext>
            </a:extLst>
          </p:cNvPr>
          <p:cNvSpPr/>
          <p:nvPr/>
        </p:nvSpPr>
        <p:spPr>
          <a:xfrm>
            <a:off x="7605477" y="2804849"/>
            <a:ext cx="4470400" cy="862936"/>
          </a:xfrm>
          <a:prstGeom prst="round2Diag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 can only be loaded from the current domain + protocol + port  and flowers.com via HTTP.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A1EF0-1174-73DD-C49F-D104FD45242B}"/>
              </a:ext>
            </a:extLst>
          </p:cNvPr>
          <p:cNvSpPr/>
          <p:nvPr/>
        </p:nvSpPr>
        <p:spPr>
          <a:xfrm>
            <a:off x="62910" y="2640810"/>
            <a:ext cx="6981356" cy="347923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6B5BD-3B9F-F8E4-A74E-A5A34C5AABE4}"/>
              </a:ext>
            </a:extLst>
          </p:cNvPr>
          <p:cNvSpPr/>
          <p:nvPr/>
        </p:nvSpPr>
        <p:spPr>
          <a:xfrm>
            <a:off x="62910" y="3033116"/>
            <a:ext cx="6981357" cy="347923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8C1E16-D56D-A9C9-7FE3-AA00E07F8236}"/>
              </a:ext>
            </a:extLst>
          </p:cNvPr>
          <p:cNvSpPr/>
          <p:nvPr/>
        </p:nvSpPr>
        <p:spPr>
          <a:xfrm>
            <a:off x="62909" y="3431714"/>
            <a:ext cx="6981357" cy="347923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70BD9B-5205-689C-0406-AAAD4F98A374}"/>
              </a:ext>
            </a:extLst>
          </p:cNvPr>
          <p:cNvSpPr/>
          <p:nvPr/>
        </p:nvSpPr>
        <p:spPr>
          <a:xfrm>
            <a:off x="62908" y="3806459"/>
            <a:ext cx="6981359" cy="34792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11D712B5-C4F8-04DF-564F-617AEC3A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📑CSP offer the possibility to define, a </a:t>
            </a:r>
            <a:r>
              <a:rPr lang="en-US" sz="2400" noProof="1">
                <a:solidFill>
                  <a:schemeClr val="accent6"/>
                </a:solidFill>
              </a:rPr>
              <a:t>default directive</a:t>
            </a:r>
            <a:r>
              <a:rPr lang="en-US" sz="2400" noProof="1"/>
              <a:t>, that the browser uses to identify allowed sources if certain directives are not defined in the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📑This directive is named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based on our previous CSP sample: </a:t>
            </a:r>
            <a:r>
              <a:rPr lang="en-US" sz="2400" i="1" noProof="1"/>
              <a:t>All media (audio/video) will only be loaded from the current domain + protocol + port because the directive </a:t>
            </a:r>
            <a:r>
              <a:rPr lang="en-US" sz="2400" b="1" i="1" noProof="1">
                <a:solidFill>
                  <a:schemeClr val="accent6"/>
                </a:solidFill>
              </a:rPr>
              <a:t>media-src</a:t>
            </a:r>
            <a:r>
              <a:rPr lang="en-US" sz="2400" i="1" noProof="1"/>
              <a:t> is not defined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42727" y="5445035"/>
            <a:ext cx="1190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'unsafe-inline’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E8C93-457E-5F52-9D98-07FF32B81CAF}"/>
              </a:ext>
            </a:extLst>
          </p:cNvPr>
          <p:cNvSpPr/>
          <p:nvPr/>
        </p:nvSpPr>
        <p:spPr>
          <a:xfrm>
            <a:off x="4368800" y="5445035"/>
            <a:ext cx="3132666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📡CSP offer the possibility </a:t>
            </a:r>
            <a:r>
              <a:rPr lang="en-US" sz="2400" b="1" noProof="1"/>
              <a:t>to not block </a:t>
            </a:r>
            <a:r>
              <a:rPr lang="en-US" sz="2400" noProof="1"/>
              <a:t>the loading of a resource if a directive related to such resources is not respected but, instead, send a violation notification to a web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💻A simple way to achieve this is to use the header </a:t>
            </a:r>
            <a:r>
              <a:rPr lang="en-US" sz="2400" noProof="1">
                <a:hlinkClick r:id="rId2"/>
              </a:rPr>
              <a:t>Content-Security-Policy-Report-Only</a:t>
            </a:r>
            <a:r>
              <a:rPr lang="en-US" sz="2400" noProof="1"/>
              <a:t> instead of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💻This header use the same format that the CSP but with the addition of the </a:t>
            </a:r>
            <a:r>
              <a:rPr lang="en-US" sz="2400" b="1" noProof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report-to directive</a:t>
            </a:r>
            <a:r>
              <a:rPr lang="en-US" sz="2400" noProof="1"/>
              <a:t> to indicate where the violation report must be sent: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12A2E-063B-3063-57E9-218D2853D0D8}"/>
              </a:ext>
            </a:extLst>
          </p:cNvPr>
          <p:cNvSpPr txBox="1"/>
          <p:nvPr/>
        </p:nvSpPr>
        <p:spPr>
          <a:xfrm>
            <a:off x="142727" y="5819143"/>
            <a:ext cx="1190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Content-Security-Policy-Report-Only: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'unsafe-inline’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report-to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 [ENDPOINT_LOCATION]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D6B04-765A-820C-71B1-C251371EC833}"/>
              </a:ext>
            </a:extLst>
          </p:cNvPr>
          <p:cNvSpPr/>
          <p:nvPr/>
        </p:nvSpPr>
        <p:spPr>
          <a:xfrm>
            <a:off x="4326466" y="6198053"/>
            <a:ext cx="5020733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🌏The endpoint can be a relative or an absolute URL: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/csp-listener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https://righettod.eu/csp-listener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📦</a:t>
            </a:r>
            <a:r>
              <a:rPr lang="en-US" sz="2400" noProof="1">
                <a:hlinkClick r:id="rId3"/>
              </a:rPr>
              <a:t>Violation report</a:t>
            </a:r>
            <a:r>
              <a:rPr lang="en-US" sz="2400" noProof="1"/>
              <a:t> is delivered via a HTTP POST, as a JSON object,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79E87-98C6-ECC8-8FF0-64FDAC18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" y="4051114"/>
            <a:ext cx="11997267" cy="26425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20E6A846-4F4E-0A85-FCAD-216C51B2F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702F753-8DD7-27F8-6276-D3623A38FEE5}"/>
              </a:ext>
            </a:extLst>
          </p:cNvPr>
          <p:cNvSpPr/>
          <p:nvPr/>
        </p:nvSpPr>
        <p:spPr>
          <a:xfrm>
            <a:off x="8449733" y="927496"/>
            <a:ext cx="3679357" cy="2353268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🐜Important note: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Violation report is sent automatically by the browser.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Exposed listeners must validate data received to prevent vulnerability like, for example,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JSON injection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JSON parser overflow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056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🤝Level of support for the current W3C recommandation of CSP (v2), by modern browsers, in May 2024 (source: </a:t>
            </a:r>
            <a:r>
              <a:rPr lang="en-US" sz="2400" noProof="1">
                <a:hlinkClick r:id="rId3"/>
              </a:rPr>
              <a:t>caniuse.com</a:t>
            </a:r>
            <a:r>
              <a:rPr lang="en-US" sz="2400" noProof="1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643A4-8A59-5650-AE6E-5CA5DADE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64" y="2547725"/>
            <a:ext cx="9944756" cy="32604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BC36AAF8-86BB-F64A-D7D6-69FBBDF68307}"/>
              </a:ext>
            </a:extLst>
          </p:cNvPr>
          <p:cNvSpPr/>
          <p:nvPr/>
        </p:nvSpPr>
        <p:spPr>
          <a:xfrm>
            <a:off x="6912119" y="6045200"/>
            <a:ext cx="4724401" cy="74577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hlinkClick r:id="rId5"/>
              </a:rPr>
              <a:t>CSP v2</a:t>
            </a:r>
            <a:r>
              <a:rPr lang="en-US" dirty="0">
                <a:solidFill>
                  <a:schemeClr val="tx1"/>
                </a:solidFill>
              </a:rPr>
              <a:t>: W3C Recommendation (15/12/2016)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6"/>
              </a:rPr>
              <a:t>CSP v3</a:t>
            </a:r>
            <a:r>
              <a:rPr lang="en-US" dirty="0">
                <a:solidFill>
                  <a:schemeClr val="tx1"/>
                </a:solidFill>
              </a:rPr>
              <a:t>: W3C Working Draft (24/04/2024)</a:t>
            </a:r>
          </a:p>
        </p:txBody>
      </p:sp>
    </p:spTree>
    <p:extLst>
      <p:ext uri="{BB962C8B-B14F-4D97-AF65-F5344CB8AC3E}">
        <p14:creationId xmlns:p14="http://schemas.microsoft.com/office/powerpoint/2010/main" val="3007995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🔬Study time…</a:t>
            </a:r>
          </a:p>
        </p:txBody>
      </p:sp>
    </p:spTree>
    <p:extLst>
      <p:ext uri="{BB962C8B-B14F-4D97-AF65-F5344CB8AC3E}">
        <p14:creationId xmlns:p14="http://schemas.microsoft.com/office/powerpoint/2010/main" val="1228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F2F21-19AE-4890-BC5D-35FD0DD01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6" b="33284"/>
          <a:stretch/>
        </p:blipFill>
        <p:spPr>
          <a:xfrm>
            <a:off x="889000" y="2790631"/>
            <a:ext cx="9815386" cy="344401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6817CE-98C9-5D9D-19CD-003778277A0B}"/>
              </a:ext>
            </a:extLst>
          </p:cNvPr>
          <p:cNvSpPr/>
          <p:nvPr/>
        </p:nvSpPr>
        <p:spPr>
          <a:xfrm>
            <a:off x="1109132" y="5664200"/>
            <a:ext cx="3462867" cy="381000"/>
          </a:xfrm>
          <a:prstGeom prst="rect">
            <a:avLst/>
          </a:prstGeom>
          <a:noFill/>
          <a:ln w="25400" cap="sq">
            <a:solidFill>
              <a:srgbClr val="C00000"/>
            </a:solidFill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8133" y="2571235"/>
            <a:ext cx="6265334" cy="1715531"/>
          </a:xfrm>
        </p:spPr>
        <p:txBody>
          <a:bodyPr/>
          <a:lstStyle/>
          <a:p>
            <a:r>
              <a:rPr lang="en-US" dirty="0"/>
              <a:t>📅A little bit of context…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1B705-316C-BD02-0A24-CD292D86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8" y="2713732"/>
            <a:ext cx="10428339" cy="373786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B73615-96FF-AACF-52A8-2F91D6364B7B}"/>
              </a:ext>
            </a:extLst>
          </p:cNvPr>
          <p:cNvSpPr/>
          <p:nvPr/>
        </p:nvSpPr>
        <p:spPr>
          <a:xfrm>
            <a:off x="1388533" y="5755780"/>
            <a:ext cx="7061199" cy="40024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92F3DF-FD66-A71D-8B90-44993594B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476841"/>
              </p:ext>
            </p:extLst>
          </p:nvPr>
        </p:nvGraphicFramePr>
        <p:xfrm>
          <a:off x="596900" y="927496"/>
          <a:ext cx="10998200" cy="646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constraints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2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📍The portal have the following constraints in terms of resources:</a:t>
            </a:r>
          </a:p>
        </p:txBody>
      </p:sp>
    </p:spTree>
    <p:extLst>
      <p:ext uri="{BB962C8B-B14F-4D97-AF65-F5344CB8AC3E}">
        <p14:creationId xmlns:p14="http://schemas.microsoft.com/office/powerpoint/2010/main" val="6246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🎯Use a CSP policy </a:t>
            </a:r>
            <a:r>
              <a:rPr lang="en-US" sz="2400" b="1" noProof="1"/>
              <a:t>in blocking mode </a:t>
            </a:r>
            <a:r>
              <a:rPr lang="en-US" sz="2400" noProof="1"/>
              <a:t>to prevent exploitation of the vulnerability.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👨‍💻Create a CSP with the following properties: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from the current domain + protocol + port.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for the constraints in the app explained previously.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4F319-B3A1-7790-56DC-C37D4E021160}"/>
              </a:ext>
            </a:extLst>
          </p:cNvPr>
          <p:cNvSpPr txBox="1"/>
          <p:nvPr/>
        </p:nvSpPr>
        <p:spPr>
          <a:xfrm>
            <a:off x="62910" y="4268787"/>
            <a:ext cx="11906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'self’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D2C3B-1381-A17A-4A57-909F02E90E2B}"/>
              </a:ext>
            </a:extLst>
          </p:cNvPr>
          <p:cNvSpPr/>
          <p:nvPr/>
        </p:nvSpPr>
        <p:spPr>
          <a:xfrm>
            <a:off x="62910" y="136525"/>
            <a:ext cx="1580539" cy="3577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🕓 01:00 P.M.</a:t>
            </a:r>
          </a:p>
        </p:txBody>
      </p:sp>
    </p:spTree>
    <p:extLst>
      <p:ext uri="{BB962C8B-B14F-4D97-AF65-F5344CB8AC3E}">
        <p14:creationId xmlns:p14="http://schemas.microsoft.com/office/powerpoint/2010/main" val="2785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54" y="2596345"/>
            <a:ext cx="10067012" cy="40962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22994B35-AF74-3C72-8334-ABBE39CA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" t="73448" r="1514" b="4437"/>
          <a:stretch/>
        </p:blipFill>
        <p:spPr>
          <a:xfrm>
            <a:off x="165460" y="3369733"/>
            <a:ext cx="11861079" cy="10922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55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 colleague say: “We blocked the loading of a remote script but </a:t>
            </a:r>
            <a:r>
              <a:rPr lang="en-US" sz="2400" b="1" noProof="1"/>
              <a:t>what about an attack fully embedded in the onerror event handlers?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📜He proposes to test following payload: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0E35B-B480-0540-F30C-FEB0906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5" y="4048601"/>
            <a:ext cx="11625590" cy="7265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9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75933"/>
            <a:ext cx="6106976" cy="441807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34CB18E9-E5AA-B566-93E5-E1477982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4" b="76045"/>
          <a:stretch/>
        </p:blipFill>
        <p:spPr>
          <a:xfrm>
            <a:off x="829733" y="2709335"/>
            <a:ext cx="10299925" cy="23537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86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7" b="15017"/>
          <a:stretch/>
        </p:blipFill>
        <p:spPr>
          <a:xfrm>
            <a:off x="313265" y="2560771"/>
            <a:ext cx="11386929" cy="336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21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😕You say: “The attacker can execute action on behalf of the current user but, at least, </a:t>
            </a:r>
            <a:r>
              <a:rPr lang="en-US" sz="2400" b="1" noProof="1"/>
              <a:t>he cannot send data to a domain under its control!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🤔Same colleague say “</a:t>
            </a:r>
            <a:r>
              <a:rPr lang="en-US" sz="2400" b="1" noProof="1"/>
              <a:t>Are we sure about such statement?</a:t>
            </a:r>
            <a:r>
              <a:rPr lang="en-US" sz="2400" noProof="1"/>
              <a:t>” and proposes to test the following payload:</a:t>
            </a:r>
          </a:p>
          <a:p>
            <a:endParaRPr lang="en-US" sz="2400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A9F27-3555-E369-4A8C-181FCB7A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0" y="4130076"/>
            <a:ext cx="11781379" cy="15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6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/>
              <a:t>📅Context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👨‍💻You work, as a Technical Leader, for a company selling online product and it’s Friday. Your team is in charge of the online sales portal.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D591F-78F4-87CE-4590-B96A2DDE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37" y="2584893"/>
            <a:ext cx="10246926" cy="4136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👓Better overview of the JavaScript code injected: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1964C-52B7-3DA7-15D4-61DCDA5B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14" y="2178842"/>
            <a:ext cx="7403772" cy="45180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10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B9EA2-ED7E-ED42-C345-913B9CAEF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09" b="23984"/>
          <a:stretch/>
        </p:blipFill>
        <p:spPr>
          <a:xfrm>
            <a:off x="461213" y="2770187"/>
            <a:ext cx="11269574" cy="28940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BB6824-A6A3-1C04-2D5E-765E50AAAE32}"/>
              </a:ext>
            </a:extLst>
          </p:cNvPr>
          <p:cNvSpPr/>
          <p:nvPr/>
        </p:nvSpPr>
        <p:spPr>
          <a:xfrm>
            <a:off x="499533" y="3793067"/>
            <a:ext cx="592667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1EB194-00D5-D0AB-80C8-425CE202D48B}"/>
              </a:ext>
            </a:extLst>
          </p:cNvPr>
          <p:cNvSpPr/>
          <p:nvPr/>
        </p:nvSpPr>
        <p:spPr>
          <a:xfrm>
            <a:off x="521690" y="4650092"/>
            <a:ext cx="1258472" cy="291559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72052E5-194D-30C6-0C8C-4D2156A7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r>
              <a:rPr lang="en-US" sz="2000" noProof="1">
                <a:latin typeface="Consolas" panose="020B0609020204030204" pitchFamily="49" charset="0"/>
              </a:rPr>
              <a:t>$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000" noProof="1">
                <a:latin typeface="Consolas" panose="020B0609020204030204" pitchFamily="49" charset="0"/>
              </a:rPr>
              <a:t> UEhQU0VTU0lEPWJncDFrdjNoMTMyNWo5NmFxamZlMjEza2dr |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base64</a:t>
            </a:r>
            <a:r>
              <a:rPr lang="en-US" sz="2000" noProof="1">
                <a:latin typeface="Consolas" panose="020B0609020204030204" pitchFamily="49" charset="0"/>
              </a:rPr>
              <a:t> -d</a:t>
            </a:r>
          </a:p>
          <a:p>
            <a:r>
              <a:rPr lang="en-US" sz="2000" noProof="1">
                <a:latin typeface="Consolas" panose="020B0609020204030204" pitchFamily="49" charset="0"/>
              </a:rPr>
              <a:t>PHPSESSID=bgp1kv3h1325j96aqjfe213kgk</a:t>
            </a:r>
          </a:p>
          <a:p>
            <a:pPr lvl="1"/>
            <a:endParaRPr lang="en-US" sz="2400" noProof="1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5EB620B-986A-5B7F-06DB-2EEE1D5B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09" y="2190220"/>
            <a:ext cx="8982741" cy="24775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D4E363-518C-65EB-6B36-E9D56BA895EF}"/>
              </a:ext>
            </a:extLst>
          </p:cNvPr>
          <p:cNvSpPr/>
          <p:nvPr/>
        </p:nvSpPr>
        <p:spPr>
          <a:xfrm>
            <a:off x="5156199" y="3547534"/>
            <a:ext cx="4758268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👨‍🎓Time has come for you to learn another point about the different directives of a CSP: </a:t>
            </a:r>
            <a:r>
              <a:rPr lang="en-US" sz="2400" b="1" noProof="1">
                <a:solidFill>
                  <a:srgbClr val="FF0000"/>
                </a:solidFill>
              </a:rPr>
              <a:t>Not all directives fallback to the default-src directive!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directive, that specifies locations that can be used for &lt;form&gt; submissions, </a:t>
            </a:r>
            <a:r>
              <a:rPr lang="en-US" sz="2400" noProof="1">
                <a:hlinkClick r:id="rId2"/>
              </a:rPr>
              <a:t>does not fallback </a:t>
            </a:r>
            <a:r>
              <a:rPr lang="en-US" sz="2400" noProof="1"/>
              <a:t>to the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  <a:r>
              <a:rPr lang="en-US" sz="2400" noProof="1"/>
              <a:t> directive when it is not defined in a policy!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DCB1E-9D8B-3ED0-56EC-6503913C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073604"/>
            <a:ext cx="8738816" cy="24194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9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 is added:</a:t>
            </a:r>
            <a:endParaRPr lang="en-US" sz="2400" b="1" noProof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61AC9-6650-8D4F-B6C5-D8BA4F45B85B}"/>
              </a:ext>
            </a:extLst>
          </p:cNvPr>
          <p:cNvSpPr txBox="1"/>
          <p:nvPr/>
        </p:nvSpPr>
        <p:spPr>
          <a:xfrm>
            <a:off x="62910" y="2623880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4E72C-2BAE-E53D-D238-DF0D3277F87A}"/>
              </a:ext>
            </a:extLst>
          </p:cNvPr>
          <p:cNvSpPr/>
          <p:nvPr/>
        </p:nvSpPr>
        <p:spPr>
          <a:xfrm>
            <a:off x="127000" y="4783667"/>
            <a:ext cx="2633133" cy="39475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B41D6-A82F-73BC-3C8F-33EB463D8E05}"/>
              </a:ext>
            </a:extLst>
          </p:cNvPr>
          <p:cNvSpPr/>
          <p:nvPr/>
        </p:nvSpPr>
        <p:spPr>
          <a:xfrm>
            <a:off x="62910" y="136525"/>
            <a:ext cx="1580539" cy="3577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🕓 02:00 P.M.</a:t>
            </a:r>
          </a:p>
        </p:txBody>
      </p:sp>
    </p:spTree>
    <p:extLst>
      <p:ext uri="{BB962C8B-B14F-4D97-AF65-F5344CB8AC3E}">
        <p14:creationId xmlns:p14="http://schemas.microsoft.com/office/powerpoint/2010/main" val="7739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06" y="2273563"/>
            <a:ext cx="8645184" cy="43389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6DCC3B47-037F-7857-5B96-D88C4B42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46" r="3090" b="3512"/>
          <a:stretch/>
        </p:blipFill>
        <p:spPr>
          <a:xfrm>
            <a:off x="168135" y="2895600"/>
            <a:ext cx="11855729" cy="635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98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😨However, it is still possible to execute embedded Javascript payload to perform action on behalf of the current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to block the execution of any injected JavaScript code, by removing the </a:t>
            </a:r>
            <a:r>
              <a:rPr lang="en-US" sz="2400" b="1" noProof="1">
                <a:solidFill>
                  <a:srgbClr val="7030A0"/>
                </a:solidFill>
              </a:rPr>
              <a:t>unsafe-inline</a:t>
            </a:r>
            <a:r>
              <a:rPr lang="en-US" sz="2400" noProof="1"/>
              <a:t> instruction, from the </a:t>
            </a:r>
            <a:r>
              <a:rPr lang="en-US" sz="2400" b="1" noProof="1">
                <a:solidFill>
                  <a:schemeClr val="accent6"/>
                </a:solidFill>
              </a:rPr>
              <a:t>script-src</a:t>
            </a:r>
            <a:r>
              <a:rPr lang="en-US" sz="2400" noProof="1"/>
              <a:t> directive: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0293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 </a:t>
            </a:r>
            <a:r>
              <a:rPr lang="en-US" sz="20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83D01-2D20-74EB-5E28-C7038A2503BE}"/>
              </a:ext>
            </a:extLst>
          </p:cNvPr>
          <p:cNvSpPr/>
          <p:nvPr/>
        </p:nvSpPr>
        <p:spPr>
          <a:xfrm>
            <a:off x="62910" y="4698999"/>
            <a:ext cx="4890090" cy="27940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 – How to broke an app tutorial!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😱However, this breaks the review feature:</a:t>
            </a:r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2BBF9-1C52-B76F-5BAC-6051A180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253590"/>
            <a:ext cx="10459910" cy="18766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B045EE-8BCB-4CD1-18A0-04ACFEDC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8" y="4433547"/>
            <a:ext cx="11137484" cy="21027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5B550-413B-CCCD-A8B0-4E50F4D23482}"/>
              </a:ext>
            </a:extLst>
          </p:cNvPr>
          <p:cNvSpPr/>
          <p:nvPr/>
        </p:nvSpPr>
        <p:spPr>
          <a:xfrm>
            <a:off x="612896" y="5850070"/>
            <a:ext cx="10893303" cy="62692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 is leveraged: This directive </a:t>
            </a:r>
            <a:r>
              <a:rPr lang="en-US" sz="2400" b="1" noProof="1"/>
              <a:t>specifies valid sources for </a:t>
            </a:r>
            <a:r>
              <a:rPr lang="en-US" sz="2400" b="1" i="1" noProof="1">
                <a:solidFill>
                  <a:srgbClr val="00B0F0"/>
                </a:solidFill>
              </a:rPr>
              <a:t>JavaScript inline event handlers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tune the allowed behavior on scripts: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1817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; 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attr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8B725-1354-7EBF-492D-DF621411B45B}"/>
              </a:ext>
            </a:extLst>
          </p:cNvPr>
          <p:cNvSpPr/>
          <p:nvPr/>
        </p:nvSpPr>
        <p:spPr>
          <a:xfrm>
            <a:off x="62909" y="4851399"/>
            <a:ext cx="7269223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CF4AC-5C2B-26B1-43A6-40E8D6586B0E}"/>
              </a:ext>
            </a:extLst>
          </p:cNvPr>
          <p:cNvSpPr/>
          <p:nvPr/>
        </p:nvSpPr>
        <p:spPr>
          <a:xfrm>
            <a:off x="62910" y="136525"/>
            <a:ext cx="1580539" cy="3577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🕓 03:00 P.M.</a:t>
            </a:r>
          </a:p>
        </p:txBody>
      </p:sp>
    </p:spTree>
    <p:extLst>
      <p:ext uri="{BB962C8B-B14F-4D97-AF65-F5344CB8AC3E}">
        <p14:creationId xmlns:p14="http://schemas.microsoft.com/office/powerpoint/2010/main" val="26246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📅An important release, of the online sales portal, is planned next Tuesday around 06:00 A.M.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👀A security audit was performed on this release, until Wednesday, and the final report was expected for yesteday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📢Daily team meeting (09:00 A.M.): You are informed that a security vulnerability was found. This one allow to inject a persistent Javascript code to hijack the user’s session (its is also called </a:t>
            </a:r>
            <a:r>
              <a:rPr lang="en-US" sz="2400" noProof="1">
                <a:hlinkClick r:id="rId2"/>
              </a:rPr>
              <a:t>Cross-site scripting or XSS</a:t>
            </a:r>
            <a:r>
              <a:rPr lang="en-US" sz="2400" noProof="1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054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😨Payloads used by the auditor are still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3694FA-BAB9-4EF9-CC4F-5F08C566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" b="4376"/>
          <a:stretch/>
        </p:blipFill>
        <p:spPr>
          <a:xfrm>
            <a:off x="2575932" y="2159001"/>
            <a:ext cx="7908944" cy="45533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3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🤯It is normal because the auditor is using a payload that is like the code of the app that you must keep functional: </a:t>
            </a:r>
            <a:r>
              <a:rPr lang="en-US" sz="2400" b="1" noProof="1"/>
              <a:t>An event handler is used to execute the malicious code</a:t>
            </a:r>
            <a:r>
              <a:rPr lang="en-US" sz="2400" noProof="1"/>
              <a:t> and not a direct </a:t>
            </a:r>
            <a:r>
              <a:rPr lang="en-US" sz="2400" b="1" noProof="1"/>
              <a:t>&lt;script&gt;&lt;/script&gt; </a:t>
            </a:r>
            <a:r>
              <a:rPr lang="en-US" sz="2400" noProof="1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B41AC-B3EF-AAD0-484A-D04366B57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51" t="7447"/>
          <a:stretch/>
        </p:blipFill>
        <p:spPr>
          <a:xfrm>
            <a:off x="392008" y="4327476"/>
            <a:ext cx="2549103" cy="139861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9353F-EFD8-FFEF-52E8-8FD9C002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8" y="2979473"/>
            <a:ext cx="7211431" cy="11241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FA153B-B318-8EA4-A1D7-A963FD816B64}"/>
              </a:ext>
            </a:extLst>
          </p:cNvPr>
          <p:cNvSpPr/>
          <p:nvPr/>
        </p:nvSpPr>
        <p:spPr>
          <a:xfrm>
            <a:off x="1024467" y="3355260"/>
            <a:ext cx="6383866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A053E-47A3-EA50-FD3C-90967BB272A9}"/>
              </a:ext>
            </a:extLst>
          </p:cNvPr>
          <p:cNvSpPr/>
          <p:nvPr/>
        </p:nvSpPr>
        <p:spPr>
          <a:xfrm>
            <a:off x="392008" y="5453894"/>
            <a:ext cx="2549102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2368E1-B3D7-8544-2636-BC466EDC8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08" y="6016103"/>
            <a:ext cx="7388859" cy="7145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0BE5C7-70E6-4093-CC5D-4DA48AAA2331}"/>
              </a:ext>
            </a:extLst>
          </p:cNvPr>
          <p:cNvSpPr/>
          <p:nvPr/>
        </p:nvSpPr>
        <p:spPr>
          <a:xfrm>
            <a:off x="1879601" y="6055883"/>
            <a:ext cx="5816599" cy="635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1FDF05D9-FC55-2208-309E-D42FB497D8A8}"/>
              </a:ext>
            </a:extLst>
          </p:cNvPr>
          <p:cNvSpPr/>
          <p:nvPr/>
        </p:nvSpPr>
        <p:spPr>
          <a:xfrm>
            <a:off x="8235898" y="3429000"/>
            <a:ext cx="3716867" cy="260006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noProof="1">
                <a:solidFill>
                  <a:schemeClr val="tx1"/>
                </a:solidFill>
              </a:rPr>
              <a:t>😔From a CSP perspective: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Maximum that can be performed with the constraints in place was reached!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Exploition of the XSS was constrained to action inside the app!</a:t>
            </a:r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B2B2E8FF-A1ED-A41C-590E-E89DC456C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3" name="Arrow: Left-Up 2">
            <a:extLst>
              <a:ext uri="{FF2B5EF4-FFF2-40B4-BE49-F238E27FC236}">
                <a16:creationId xmlns:a16="http://schemas.microsoft.com/office/drawing/2014/main" id="{6B33F167-9F57-A057-1CEC-6A0CE8A055E1}"/>
              </a:ext>
            </a:extLst>
          </p:cNvPr>
          <p:cNvSpPr/>
          <p:nvPr/>
        </p:nvSpPr>
        <p:spPr>
          <a:xfrm>
            <a:off x="2941110" y="4134414"/>
            <a:ext cx="2850090" cy="1082072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used by the app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04348D38-25B2-4C3B-2C0E-02608F4BB478}"/>
              </a:ext>
            </a:extLst>
          </p:cNvPr>
          <p:cNvSpPr/>
          <p:nvPr/>
        </p:nvSpPr>
        <p:spPr>
          <a:xfrm>
            <a:off x="3052233" y="5326553"/>
            <a:ext cx="3471333" cy="689546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Payloads used by the auditor</a:t>
            </a:r>
          </a:p>
        </p:txBody>
      </p:sp>
    </p:spTree>
    <p:extLst>
      <p:ext uri="{BB962C8B-B14F-4D97-AF65-F5344CB8AC3E}">
        <p14:creationId xmlns:p14="http://schemas.microsoft.com/office/powerpoint/2010/main" val="7403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AFEE3-DF8B-1238-B680-CC9EA455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68" y="2446213"/>
            <a:ext cx="6799786" cy="43469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553B24-3CAE-8B02-A5D1-C07D1AF827C4}"/>
              </a:ext>
            </a:extLst>
          </p:cNvPr>
          <p:cNvSpPr/>
          <p:nvPr/>
        </p:nvSpPr>
        <p:spPr>
          <a:xfrm>
            <a:off x="2650068" y="5452533"/>
            <a:ext cx="6002864" cy="12192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AC9523-55BD-4D30-CFE6-CD6EC7929BDE}"/>
              </a:ext>
            </a:extLst>
          </p:cNvPr>
          <p:cNvCxnSpPr>
            <a:cxnSpLocks/>
          </p:cNvCxnSpPr>
          <p:nvPr/>
        </p:nvCxnSpPr>
        <p:spPr>
          <a:xfrm>
            <a:off x="4775200" y="6587065"/>
            <a:ext cx="1075267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FD599F8-92D5-9E3B-FB90-8BBF81FB3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6CEFF9-4794-F9AE-DE0F-E14646D3D772}"/>
              </a:ext>
            </a:extLst>
          </p:cNvPr>
          <p:cNvSpPr/>
          <p:nvPr/>
        </p:nvSpPr>
        <p:spPr>
          <a:xfrm>
            <a:off x="62910" y="136525"/>
            <a:ext cx="1580539" cy="3577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🕓 03:30 P.M.</a:t>
            </a:r>
          </a:p>
        </p:txBody>
      </p:sp>
    </p:spTree>
    <p:extLst>
      <p:ext uri="{BB962C8B-B14F-4D97-AF65-F5344CB8AC3E}">
        <p14:creationId xmlns:p14="http://schemas.microsoft.com/office/powerpoint/2010/main" val="1011501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6911A-F0C5-23CA-1AE6-7EF926F5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3098799"/>
            <a:ext cx="11352009" cy="176953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CD8640-E815-9DB3-7528-51174A9096DA}"/>
              </a:ext>
            </a:extLst>
          </p:cNvPr>
          <p:cNvSpPr/>
          <p:nvPr/>
        </p:nvSpPr>
        <p:spPr>
          <a:xfrm>
            <a:off x="1457352" y="3725333"/>
            <a:ext cx="10074247" cy="29633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9D7E1D-B45B-58E9-C14E-F4A6E3FFADE1}"/>
              </a:ext>
            </a:extLst>
          </p:cNvPr>
          <p:cNvCxnSpPr/>
          <p:nvPr/>
        </p:nvCxnSpPr>
        <p:spPr>
          <a:xfrm>
            <a:off x="6383867" y="3970865"/>
            <a:ext cx="14647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2DB9E7-2734-D13A-D8FD-DE52F0413DB7}"/>
              </a:ext>
            </a:extLst>
          </p:cNvPr>
          <p:cNvSpPr txBox="1"/>
          <p:nvPr/>
        </p:nvSpPr>
        <p:spPr>
          <a:xfrm>
            <a:off x="5200649" y="3160157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JS code used by the app</a:t>
            </a:r>
          </a:p>
        </p:txBody>
      </p:sp>
    </p:spTree>
    <p:extLst>
      <p:ext uri="{BB962C8B-B14F-4D97-AF65-F5344CB8AC3E}">
        <p14:creationId xmlns:p14="http://schemas.microsoft.com/office/powerpoint/2010/main" val="393588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🤔You decide to break </a:t>
            </a:r>
            <a:r>
              <a:rPr lang="en-US" sz="2400" b="1" noProof="1"/>
              <a:t>one constraint </a:t>
            </a:r>
            <a:r>
              <a:rPr lang="en-US" sz="2400" noProof="1"/>
              <a:t>and “fix” the way used to define the event handler to use the recommended 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🤔And test the CSP that you wanted to create during the second 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309CE-1362-6948-BB38-AB0BB7E8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693"/>
            <a:ext cx="9691506" cy="9252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D42A4-BA65-63D5-6B8F-8962A3C03DF0}"/>
              </a:ext>
            </a:extLst>
          </p:cNvPr>
          <p:cNvSpPr txBox="1"/>
          <p:nvPr/>
        </p:nvSpPr>
        <p:spPr>
          <a:xfrm>
            <a:off x="62910" y="4190214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A3FBC-9925-6D25-2233-63538035693D}"/>
              </a:ext>
            </a:extLst>
          </p:cNvPr>
          <p:cNvCxnSpPr>
            <a:cxnSpLocks/>
          </p:cNvCxnSpPr>
          <p:nvPr/>
        </p:nvCxnSpPr>
        <p:spPr>
          <a:xfrm>
            <a:off x="5181599" y="3454399"/>
            <a:ext cx="14986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0E05A4-4B3F-AAF4-B357-8C4E00C8BD2C}"/>
              </a:ext>
            </a:extLst>
          </p:cNvPr>
          <p:cNvSpPr/>
          <p:nvPr/>
        </p:nvSpPr>
        <p:spPr>
          <a:xfrm>
            <a:off x="96778" y="4851399"/>
            <a:ext cx="2663358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85B6E-DB49-9371-580A-BA2C4E5A2B02}"/>
              </a:ext>
            </a:extLst>
          </p:cNvPr>
          <p:cNvSpPr/>
          <p:nvPr/>
        </p:nvSpPr>
        <p:spPr>
          <a:xfrm>
            <a:off x="5100577" y="3225799"/>
            <a:ext cx="1638889" cy="26469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95"/>
          <a:stretch/>
        </p:blipFill>
        <p:spPr>
          <a:xfrm>
            <a:off x="2507531" y="2198998"/>
            <a:ext cx="6362010" cy="44585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0A14F5E-252B-556F-AC1B-7BEBA298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1" t="92250" r="1073"/>
          <a:stretch/>
        </p:blipFill>
        <p:spPr>
          <a:xfrm>
            <a:off x="297746" y="3014133"/>
            <a:ext cx="11596507" cy="82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36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Final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✅You provides this feedback to the CISO/PO: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effective CSP you created, with the help, of your team!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little update needed: One line in a single JS file!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⏰You sent the status mail with all technical details, packed your stuff and leave to prepare for your romantic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755BD8-52B2-29C6-CEC2-C1525AAB65BA}"/>
              </a:ext>
            </a:extLst>
          </p:cNvPr>
          <p:cNvSpPr/>
          <p:nvPr/>
        </p:nvSpPr>
        <p:spPr>
          <a:xfrm>
            <a:off x="62910" y="136525"/>
            <a:ext cx="1580539" cy="3577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🕓 03:45 P.M.</a:t>
            </a:r>
          </a:p>
        </p:txBody>
      </p:sp>
    </p:spTree>
    <p:extLst>
      <p:ext uri="{BB962C8B-B14F-4D97-AF65-F5344CB8AC3E}">
        <p14:creationId xmlns:p14="http://schemas.microsoft.com/office/powerpoint/2010/main" val="24855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📚Lesson learned…</a:t>
            </a:r>
          </a:p>
        </p:txBody>
      </p:sp>
    </p:spTree>
    <p:extLst>
      <p:ext uri="{BB962C8B-B14F-4D97-AF65-F5344CB8AC3E}">
        <p14:creationId xmlns:p14="http://schemas.microsoft.com/office/powerpoint/2010/main" val="38839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📚Lesson learned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noProof="1"/>
              <a:t>Content-Security-Policy (CSP) can be used to make exploitation of XSS harder.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be also used to “buy time” to fix an XSS issue in good condition.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A CSP policy is created </a:t>
            </a:r>
            <a:r>
              <a:rPr lang="en-US" sz="2400" b="1" noProof="1"/>
              <a:t>using an iterative process that require effective testing during each iteration</a:t>
            </a:r>
            <a:r>
              <a:rPr lang="en-US" sz="2400" noProof="1"/>
              <a:t>: It is easy to break an application using a single CSP directive.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save your romantic evening💖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0025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🛑Due to the schedule and the importance of features provided in this release, the </a:t>
            </a:r>
            <a:r>
              <a:rPr lang="en-US" sz="2400" noProof="1">
                <a:hlinkClick r:id="rId2"/>
              </a:rPr>
              <a:t>Product Owner</a:t>
            </a:r>
            <a:r>
              <a:rPr lang="en-US" sz="2400" noProof="1"/>
              <a:t> (PO) do not allow any modification of the code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🛑The </a:t>
            </a:r>
            <a:r>
              <a:rPr lang="en-US" sz="2400" noProof="1">
                <a:hlinkClick r:id="rId3"/>
              </a:rPr>
              <a:t>Chief Information Security Officer</a:t>
            </a:r>
            <a:r>
              <a:rPr lang="en-US" sz="2400" noProof="1"/>
              <a:t> (CISO) refuse to let the release being performed if the security issue is not fixed due to legal consequences.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💖Today is your wedding anniversary: You booked the favorite restaurant of your loved one for 07:00 P.M. </a:t>
            </a:r>
            <a:r>
              <a:rPr lang="en-US" sz="2400" b="1" noProof="1"/>
              <a:t>so you must leave for 04:00 P.M. maximum!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😭PO and CISO ask you if you have any idea to unlock the situation…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3718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9B8336-B99D-96A4-B5FE-A565EE76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90" y="98854"/>
            <a:ext cx="8714326" cy="572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090" y="5742259"/>
            <a:ext cx="8714325" cy="825845"/>
          </a:xfrm>
        </p:spPr>
        <p:txBody>
          <a:bodyPr/>
          <a:lstStyle/>
          <a:p>
            <a:pPr algn="ctr"/>
            <a:r>
              <a:rPr lang="en-US" sz="3200" dirty="0"/>
              <a:t>🤗Thank you! - 🤔Any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68DC5-971B-FE3A-5821-C8B282E689F5}"/>
              </a:ext>
            </a:extLst>
          </p:cNvPr>
          <p:cNvSpPr txBox="1"/>
          <p:nvPr/>
        </p:nvSpPr>
        <p:spPr>
          <a:xfrm>
            <a:off x="0" y="6488668"/>
            <a:ext cx="79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Disney Enterprises, Inc. </a:t>
            </a:r>
          </a:p>
        </p:txBody>
      </p:sp>
    </p:spTree>
    <p:extLst>
      <p:ext uri="{BB962C8B-B14F-4D97-AF65-F5344CB8AC3E}">
        <p14:creationId xmlns:p14="http://schemas.microsoft.com/office/powerpoint/2010/main" val="32712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📖Resources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All </a:t>
            </a:r>
            <a:r>
              <a:rPr lang="en-US" sz="2400" noProof="1">
                <a:hlinkClick r:id="rId2"/>
              </a:rPr>
              <a:t>technical content</a:t>
            </a:r>
            <a:r>
              <a:rPr lang="en-US" sz="2400" noProof="1"/>
              <a:t> about this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3"/>
              </a:rPr>
              <a:t>Generate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4"/>
              </a:rPr>
              <a:t>Evaluate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Documentation about CSP: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5"/>
              </a:rPr>
              <a:t>Mozilla MDN</a:t>
            </a: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6"/>
              </a:rPr>
              <a:t>OWASP Cheat Sheet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Level of </a:t>
            </a:r>
            <a:r>
              <a:rPr lang="en-US" sz="2400" noProof="1">
                <a:hlinkClick r:id="rId7"/>
              </a:rPr>
              <a:t>supports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8"/>
              </a:rPr>
              <a:t>OWASP Secure Headers Project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688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📡During your continuous technical survey, you hear that modern browsers support a collections of </a:t>
            </a:r>
            <a:r>
              <a:rPr lang="en-US" sz="2400" noProof="1">
                <a:hlinkClick r:id="rId2"/>
              </a:rPr>
              <a:t>HTTP response security headers</a:t>
            </a:r>
            <a:r>
              <a:rPr lang="en-US" sz="2400" noProof="1"/>
              <a:t> providing different kind of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📖You hear about one, named </a:t>
            </a:r>
            <a:r>
              <a:rPr lang="en-US" sz="2400" noProof="1">
                <a:hlinkClick r:id="rId3"/>
              </a:rPr>
              <a:t>Content-Security-Policy</a:t>
            </a:r>
            <a:r>
              <a:rPr lang="en-US" sz="2400" noProof="1"/>
              <a:t>, that was often associated with the terms mentioned alongside the identified vulnerability (Cross-site scripting or XSS).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 🔬You decided to ask to the PO and CISO to give you some hours to allow you to dig this idea. You will come back to them with a status beginning of the afternoon.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6446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👨‍🎓Content-Security-Policy header?</a:t>
            </a:r>
          </a:p>
        </p:txBody>
      </p:sp>
    </p:spTree>
    <p:extLst>
      <p:ext uri="{BB962C8B-B14F-4D97-AF65-F5344CB8AC3E}">
        <p14:creationId xmlns:p14="http://schemas.microsoft.com/office/powerpoint/2010/main" val="37004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📑The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(CSP) is a </a:t>
            </a:r>
            <a:r>
              <a:rPr lang="en-US" sz="2400" b="1" noProof="1"/>
              <a:t>HTTP response header </a:t>
            </a:r>
            <a:r>
              <a:rPr lang="en-US" sz="2400" noProof="1"/>
              <a:t>allowing to instruct the browser (user agent) on how to handle the </a:t>
            </a:r>
            <a:r>
              <a:rPr lang="en-US" sz="2400" b="1" noProof="1">
                <a:solidFill>
                  <a:schemeClr val="accent5"/>
                </a:solidFill>
              </a:rPr>
              <a:t>resources</a:t>
            </a:r>
            <a:r>
              <a:rPr lang="en-US" sz="2400" b="1" noProof="1"/>
              <a:t> </a:t>
            </a:r>
            <a:r>
              <a:rPr lang="en-US" sz="2400" noProof="1"/>
              <a:t>present in the HTTP response body: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EEFC5-5333-F418-E4E3-2FE3C3B9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34" y="2548240"/>
            <a:ext cx="7965492" cy="4249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9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📑Each </a:t>
            </a:r>
            <a:r>
              <a:rPr lang="en-US" sz="2400" b="1" noProof="1"/>
              <a:t>type of resources controlled </a:t>
            </a:r>
            <a:r>
              <a:rPr lang="en-US" sz="2400" noProof="1"/>
              <a:t>has a </a:t>
            </a:r>
            <a:r>
              <a:rPr lang="en-US" sz="2400" b="1" noProof="1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directive</a:t>
            </a:r>
            <a:r>
              <a:rPr lang="en-US" sz="2400" noProof="1"/>
              <a:t> associated to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A6CBB3-D139-35E3-C943-92D31967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1" y="2149475"/>
            <a:ext cx="7585232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5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sharepoint/v3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2684</Words>
  <Application>Microsoft Office PowerPoint</Application>
  <PresentationFormat>Widescreen</PresentationFormat>
  <Paragraphs>344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Tenorite</vt:lpstr>
      <vt:lpstr>Wingdings</vt:lpstr>
      <vt:lpstr>Monoline</vt:lpstr>
      <vt:lpstr>💖How the Content-Security-Policy HTTP Response Header Can Save Your romantic evening?</vt:lpstr>
      <vt:lpstr>📅A little bit of context…</vt:lpstr>
      <vt:lpstr>📅Context</vt:lpstr>
      <vt:lpstr>📅Context</vt:lpstr>
      <vt:lpstr>📅Context</vt:lpstr>
      <vt:lpstr>📅Context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🔬Study time…</vt:lpstr>
      <vt:lpstr>🔬Study time: The vulnerability</vt:lpstr>
      <vt:lpstr>🔬Study time: The vulnerability</vt:lpstr>
      <vt:lpstr>🔬Study time: The constraints</vt:lpstr>
      <vt:lpstr>🔬Study time: First try</vt:lpstr>
      <vt:lpstr>🔬Study time: First try</vt:lpstr>
      <vt:lpstr>🔬Study time: First try</vt:lpstr>
      <vt:lpstr>🔬Study time: First try - The disillusion</vt:lpstr>
      <vt:lpstr>🔬Study time: First try - The disillusion</vt:lpstr>
      <vt:lpstr>🔬Study time: First try - The disillusion</vt:lpstr>
      <vt:lpstr>🔬Study time: First try - The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second try</vt:lpstr>
      <vt:lpstr>🔬Study time: second try</vt:lpstr>
      <vt:lpstr>🔬Study time: second try</vt:lpstr>
      <vt:lpstr>🔬Study time: second try</vt:lpstr>
      <vt:lpstr>🔬Study time: second try – How to broke an app tutorial!</vt:lpstr>
      <vt:lpstr>🔬Study time: Third try</vt:lpstr>
      <vt:lpstr>🔬Study time: Third try</vt:lpstr>
      <vt:lpstr>🔬Study time: Third try</vt:lpstr>
      <vt:lpstr>🔬Study time: Wait a second!</vt:lpstr>
      <vt:lpstr>🔬Study time: Wait a second!</vt:lpstr>
      <vt:lpstr>🔬Study time: Wait a second!</vt:lpstr>
      <vt:lpstr>🔬Study time: Wait a second!</vt:lpstr>
      <vt:lpstr>🔬Study time: Wait a second!</vt:lpstr>
      <vt:lpstr>🔬Study time: Final status</vt:lpstr>
      <vt:lpstr>📚Lesson learned…</vt:lpstr>
      <vt:lpstr>📚Lesson learned</vt:lpstr>
      <vt:lpstr>🤗Thank you! - 🤔Any questions?</vt:lpstr>
      <vt:lpstr>📖Resources</vt:lpstr>
    </vt:vector>
  </TitlesOfParts>
  <Company>Personal</Company>
  <LinksUpToDate>false</LinksUpToDate>
  <SharedDoc>false</SharedDoc>
  <HyperlinkBase>https://righettod.eu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Content-Security-Policy HTTP Response Header Can Save Your Date Night.</dc:title>
  <dc:subject>How the Content-Security-Policy HTTP Response Header Can Save Your Date Night.</dc:subject>
  <dc:creator>righettod</dc:creator>
  <cp:lastModifiedBy>righettod</cp:lastModifiedBy>
  <cp:revision>1</cp:revision>
  <dcterms:created xsi:type="dcterms:W3CDTF">2024-05-05T14:58:14Z</dcterms:created>
  <dcterms:modified xsi:type="dcterms:W3CDTF">2024-06-14T14:10:36Z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