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다운로드 </a:t>
            </a:r>
            <a:r>
              <a:rPr lang="ko-KR" altLang="en-US" dirty="0" err="1" smtClean="0"/>
              <a:t>연습중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486956"/>
      </p:ext>
    </p:extLst>
  </p:cSld>
  <p:clrMapOvr>
    <a:masterClrMapping/>
  </p:clrMapOvr>
</p:sld>
</file>

<file path=ppt/theme/theme1.xml><?xml version="1.0" encoding="utf-8"?>
<a:theme xmlns:a="http://schemas.openxmlformats.org/drawingml/2006/main" name="베를린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베를린</Template>
  <TotalTime>0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Trebuchet MS</vt:lpstr>
      <vt:lpstr>베를린</vt:lpstr>
      <vt:lpstr>다운로드 연습중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다운로드 연습중</dc:title>
  <dc:creator>student</dc:creator>
  <cp:lastModifiedBy>student</cp:lastModifiedBy>
  <cp:revision>1</cp:revision>
  <dcterms:created xsi:type="dcterms:W3CDTF">2022-12-26T06:57:05Z</dcterms:created>
  <dcterms:modified xsi:type="dcterms:W3CDTF">2022-12-26T06:57:27Z</dcterms:modified>
</cp:coreProperties>
</file>