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17200" y="750079"/>
            <a:ext cx="8773912" cy="2750582"/>
            <a:chOff x="4617200" y="750079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17200" y="750079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7517" y="4601183"/>
            <a:ext cx="11748353" cy="1979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139" y="1320126"/>
            <a:ext cx="6673187" cy="1669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86856" y="8644081"/>
            <a:ext cx="5764871" cy="10948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35095" y="1113851"/>
            <a:ext cx="9064866" cy="10123660"/>
            <a:chOff x="13035095" y="1113851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860865" y="1722335"/>
              <a:ext cx="6534192" cy="6644423"/>
              <a:chOff x="14860865" y="1722335"/>
              <a:chExt cx="6534192" cy="6644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620000">
                <a:off x="14860865" y="1722335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362576" y="6448597"/>
              <a:ext cx="5679670" cy="4788915"/>
              <a:chOff x="13362576" y="6448597"/>
              <a:chExt cx="5679670" cy="47889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362576" y="644859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035095" y="5692144"/>
              <a:ext cx="6956151" cy="2900019"/>
              <a:chOff x="13035095" y="5692144"/>
              <a:chExt cx="6956151" cy="29000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035095" y="569214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3161290"/>
            <a:chOff x="-747986" y="-285714"/>
            <a:chExt cx="20290844" cy="3161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3161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8309" y="645472"/>
            <a:ext cx="11650845" cy="13373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6703" y="3072338"/>
            <a:ext cx="5986500" cy="2070519"/>
            <a:chOff x="1206703" y="3072338"/>
            <a:chExt cx="5986500" cy="2070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703" y="3072338"/>
              <a:ext cx="5986500" cy="20705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4153" y="5937124"/>
            <a:ext cx="4951600" cy="3922503"/>
            <a:chOff x="1724153" y="5937124"/>
            <a:chExt cx="4951600" cy="39225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4153" y="5937124"/>
              <a:ext cx="4951600" cy="39225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4027" y="5356069"/>
            <a:ext cx="7895937" cy="2222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184" y="0"/>
            <a:ext cx="18537652" cy="3001681"/>
            <a:chOff x="-80184" y="0"/>
            <a:chExt cx="18537652" cy="30016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80184" y="0"/>
              <a:ext cx="18537652" cy="30016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596" y="673228"/>
            <a:ext cx="11812750" cy="13373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4306" y="7733222"/>
            <a:ext cx="4491407" cy="5104985"/>
            <a:chOff x="-1274306" y="7733222"/>
            <a:chExt cx="4491407" cy="5104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80000">
              <a:off x="-1274306" y="7733222"/>
              <a:ext cx="4491407" cy="5104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40386" y="-3574279"/>
            <a:ext cx="5284276" cy="5192072"/>
            <a:chOff x="14540386" y="-3574279"/>
            <a:chExt cx="5284276" cy="51920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5300000">
              <a:off x="14540386" y="-3574279"/>
              <a:ext cx="5284276" cy="51920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83374" y="-715006"/>
            <a:ext cx="6171429" cy="2572869"/>
            <a:chOff x="14783374" y="-715006"/>
            <a:chExt cx="6171429" cy="25728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83374" y="-715006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6958" y="3296612"/>
            <a:ext cx="11576916" cy="6221453"/>
            <a:chOff x="356958" y="3296612"/>
            <a:chExt cx="11576916" cy="62214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958" y="3296612"/>
              <a:ext cx="11576916" cy="62214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98361" y="4181380"/>
            <a:ext cx="6609510" cy="3569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3403" y="383159"/>
            <a:ext cx="8048379" cy="1327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8" y="733336"/>
            <a:ext cx="6943065" cy="13737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6" y="1908639"/>
            <a:ext cx="9426796" cy="50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2" y="3341960"/>
            <a:ext cx="10518787" cy="24957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1230" y="5609172"/>
            <a:ext cx="6654842" cy="657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9524" y="0"/>
            <a:ext cx="6904762" cy="10380952"/>
            <a:chOff x="-209524" y="0"/>
            <a:chExt cx="6904762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9524" y="0"/>
              <a:ext cx="6904762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7942" y="-1050815"/>
            <a:ext cx="12993327" cy="12197457"/>
            <a:chOff x="5937942" y="-1050815"/>
            <a:chExt cx="12993327" cy="12197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37942" y="-1050815"/>
              <a:ext cx="12993327" cy="121974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0705" y="733336"/>
            <a:ext cx="4302417" cy="11973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9276" y="3260752"/>
            <a:ext cx="975172" cy="9038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7849" y="4626193"/>
            <a:ext cx="2395823" cy="6666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75998" y="3278610"/>
            <a:ext cx="1051363" cy="9004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79274" y="6371163"/>
            <a:ext cx="1041839" cy="9004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76036" y="6389020"/>
            <a:ext cx="1070410" cy="9004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19946" y="0"/>
            <a:ext cx="4947588" cy="3378201"/>
            <a:chOff x="14119946" y="0"/>
            <a:chExt cx="4947588" cy="33782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982748" y="421293"/>
              <a:ext cx="3084786" cy="2956908"/>
              <a:chOff x="15982748" y="421293"/>
              <a:chExt cx="3084786" cy="295690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982748" y="421293"/>
                <a:ext cx="3084786" cy="29569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30494" y="441346"/>
              <a:ext cx="2392291" cy="2347971"/>
              <a:chOff x="14530494" y="441346"/>
              <a:chExt cx="2392291" cy="234797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3660000">
                <a:off x="14530494" y="441346"/>
                <a:ext cx="2392291" cy="23479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466667" y="1288268"/>
            <a:ext cx="3993559" cy="737728"/>
            <a:chOff x="3466667" y="1288268"/>
            <a:chExt cx="3993559" cy="7377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6667" y="1288268"/>
              <a:ext cx="3993559" cy="73772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32859" y="4626193"/>
            <a:ext cx="3150270" cy="67617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07849" y="7829298"/>
            <a:ext cx="1976785" cy="6666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32859" y="7755563"/>
            <a:ext cx="2395861" cy="676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537652" cy="4819048"/>
            <a:chOff x="-95238" y="0"/>
            <a:chExt cx="18537652" cy="48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89729" y="-674308"/>
            <a:ext cx="2300270" cy="2300997"/>
            <a:chOff x="15589729" y="-674308"/>
            <a:chExt cx="2300270" cy="2300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">
              <a:off x="15589729" y="-674308"/>
              <a:ext cx="2300270" cy="2300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73307" y="2356051"/>
            <a:ext cx="1619729" cy="1552584"/>
            <a:chOff x="15073307" y="2356051"/>
            <a:chExt cx="1619729" cy="15525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040000">
              <a:off x="15073307" y="2356051"/>
              <a:ext cx="1619729" cy="15525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6" y="783277"/>
            <a:ext cx="5827798" cy="13277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9657" y="4338424"/>
            <a:ext cx="4162966" cy="4022232"/>
            <a:chOff x="2249657" y="4338424"/>
            <a:chExt cx="4162966" cy="40222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9657" y="4338424"/>
              <a:ext cx="4162966" cy="402223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2700" y="8787353"/>
            <a:ext cx="3783797" cy="336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3973" y="5066669"/>
            <a:ext cx="11504487" cy="29560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3370" y="-89882"/>
            <a:ext cx="2274463" cy="2232325"/>
            <a:chOff x="693370" y="-89882"/>
            <a:chExt cx="2274463" cy="22323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370" y="-89882"/>
              <a:ext cx="2274463" cy="2232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1135" y="-1161905"/>
            <a:ext cx="12533921" cy="12609524"/>
            <a:chOff x="6571135" y="-1161905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571135" y="-1161905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51905" y="6815654"/>
            <a:ext cx="5935919" cy="5832345"/>
            <a:chOff x="-2351905" y="6815654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320" y="975446"/>
            <a:ext cx="4819175" cy="2118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906" y="1573335"/>
            <a:ext cx="4461375" cy="6618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9226" y="1533399"/>
            <a:ext cx="2120987" cy="1982932"/>
            <a:chOff x="7659226" y="1533399"/>
            <a:chExt cx="2120987" cy="1982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659226" y="1533399"/>
              <a:ext cx="2120987" cy="19829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5334" y="2345334"/>
            <a:ext cx="7056957" cy="9545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44763" y="4265716"/>
            <a:ext cx="1658756" cy="6618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05334" y="4999611"/>
            <a:ext cx="7118986" cy="5215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93906" y="6971697"/>
            <a:ext cx="1967385" cy="6618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05334" y="7743696"/>
            <a:ext cx="7003881" cy="9545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9226" y="4091456"/>
            <a:ext cx="2096062" cy="2092483"/>
            <a:chOff x="7659226" y="4091456"/>
            <a:chExt cx="2096062" cy="20924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9226" y="4091456"/>
              <a:ext cx="2096062" cy="20924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9226" y="6814551"/>
            <a:ext cx="2099895" cy="1973078"/>
            <a:chOff x="7659226" y="6814551"/>
            <a:chExt cx="2099895" cy="1973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659226" y="6814551"/>
              <a:ext cx="2099895" cy="19730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03005" y="2016176"/>
            <a:ext cx="614383" cy="947171"/>
            <a:chOff x="8403005" y="2016176"/>
            <a:chExt cx="614383" cy="9471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03005" y="2016176"/>
              <a:ext cx="614383" cy="9471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47985" y="4767847"/>
            <a:ext cx="1143470" cy="750020"/>
            <a:chOff x="8147985" y="4767847"/>
            <a:chExt cx="1143470" cy="7500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7985" y="4767847"/>
              <a:ext cx="1143470" cy="7500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99056" y="7362375"/>
            <a:ext cx="1041328" cy="874476"/>
            <a:chOff x="8199056" y="7362375"/>
            <a:chExt cx="1041328" cy="8744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99056" y="7362375"/>
              <a:ext cx="1041328" cy="87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537652" cy="4819048"/>
            <a:chOff x="-95238" y="0"/>
            <a:chExt cx="18537652" cy="48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89729" y="-674308"/>
            <a:ext cx="2300270" cy="2300997"/>
            <a:chOff x="15589729" y="-674308"/>
            <a:chExt cx="2300270" cy="2300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">
              <a:off x="15589729" y="-674308"/>
              <a:ext cx="2300270" cy="2300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73307" y="2356051"/>
            <a:ext cx="1619729" cy="1552584"/>
            <a:chOff x="15073307" y="2356051"/>
            <a:chExt cx="1619729" cy="15525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040000">
              <a:off x="15073307" y="2356051"/>
              <a:ext cx="1619729" cy="15525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6128" y="1688296"/>
            <a:ext cx="6223712" cy="21157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83240" y="5088144"/>
            <a:ext cx="4548432" cy="4311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3370" y="-89882"/>
            <a:ext cx="2274463" cy="2232325"/>
            <a:chOff x="693370" y="-89882"/>
            <a:chExt cx="2274463" cy="22323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70" y="-89882"/>
              <a:ext cx="2274463" cy="22323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0112" y="4018915"/>
            <a:ext cx="7865633" cy="5874333"/>
            <a:chOff x="1400112" y="4018915"/>
            <a:chExt cx="7865633" cy="5874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112" y="4018915"/>
              <a:ext cx="7865633" cy="5874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95" y="0"/>
            <a:ext cx="19413842" cy="2971429"/>
            <a:chOff x="-438095" y="0"/>
            <a:chExt cx="1941384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38095" y="0"/>
              <a:ext cx="1941384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21"/>
            <a:ext cx="6739665" cy="13483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7849" y="1922611"/>
            <a:ext cx="8660253" cy="4945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6668" y="5628163"/>
            <a:ext cx="2711728" cy="1199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8269" y="3693350"/>
            <a:ext cx="16709177" cy="6307714"/>
            <a:chOff x="788269" y="3693350"/>
            <a:chExt cx="16709177" cy="6307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269" y="3693350"/>
              <a:ext cx="16709177" cy="630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46" y="785121"/>
            <a:ext cx="5134255" cy="13387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6401" y="1922611"/>
            <a:ext cx="7990596" cy="494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03750" y="2355616"/>
            <a:ext cx="6459149" cy="2554861"/>
            <a:chOff x="10103750" y="2355616"/>
            <a:chExt cx="6459149" cy="2554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3750" y="2355616"/>
              <a:ext cx="6459149" cy="255486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3906" y="2641646"/>
            <a:ext cx="3484547" cy="5902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9620" y="3550068"/>
            <a:ext cx="6725062" cy="479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03750" y="5104762"/>
            <a:ext cx="6344694" cy="2173976"/>
            <a:chOff x="10103750" y="5104762"/>
            <a:chExt cx="6344694" cy="21739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3750" y="5104762"/>
              <a:ext cx="6344694" cy="21739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6521" y="5190387"/>
            <a:ext cx="3345717" cy="5914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87813" y="5733728"/>
            <a:ext cx="6042682" cy="1574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03750" y="7415277"/>
            <a:ext cx="6459149" cy="2554861"/>
            <a:chOff x="10103750" y="7415277"/>
            <a:chExt cx="6459149" cy="2554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03750" y="7415277"/>
              <a:ext cx="6459149" cy="255486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8806" y="7557548"/>
            <a:ext cx="3326670" cy="5914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4096" y="8226791"/>
            <a:ext cx="6021834" cy="12059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7598" y="2355616"/>
            <a:ext cx="9570347" cy="1969736"/>
            <a:chOff x="357598" y="2355616"/>
            <a:chExt cx="9570347" cy="19697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598" y="2355616"/>
              <a:ext cx="9570347" cy="19697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30973" y="4846074"/>
            <a:ext cx="10282497" cy="5050138"/>
            <a:chOff x="-330973" y="4846074"/>
            <a:chExt cx="10282497" cy="50501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30973" y="4846074"/>
              <a:ext cx="10282497" cy="5050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5969" y="0"/>
            <a:ext cx="18537652" cy="2971429"/>
            <a:chOff x="-125969" y="0"/>
            <a:chExt cx="1853765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25969" y="0"/>
              <a:ext cx="1853765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21"/>
            <a:ext cx="5153303" cy="13387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4953" y="3615887"/>
            <a:ext cx="4539015" cy="57535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14022" y="1041088"/>
            <a:ext cx="3786143" cy="18608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882" y="3122095"/>
            <a:ext cx="11039938" cy="6184964"/>
            <a:chOff x="700882" y="3122095"/>
            <a:chExt cx="11039938" cy="61849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882" y="3122095"/>
              <a:ext cx="11039938" cy="6184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95" y="0"/>
            <a:ext cx="19413842" cy="2971429"/>
            <a:chOff x="-438095" y="0"/>
            <a:chExt cx="1941384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38095" y="0"/>
              <a:ext cx="1941384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3278"/>
            <a:ext cx="6268655" cy="1327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2288" y="4083717"/>
            <a:ext cx="9717591" cy="41012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6161" y="3839774"/>
            <a:ext cx="5081885" cy="5081885"/>
            <a:chOff x="1306161" y="3839774"/>
            <a:chExt cx="5081885" cy="50818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161" y="3839774"/>
              <a:ext cx="5081885" cy="5081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2023-05-29T01:30:26Z</dcterms:created>
  <dcterms:modified xsi:type="dcterms:W3CDTF">2023-05-29T01:30:26Z</dcterms:modified>
</cp:coreProperties>
</file>