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27234"/>
          </a:xfrm>
        </p:spPr>
        <p:txBody>
          <a:bodyPr>
            <a:normAutofit/>
          </a:bodyPr>
          <a:lstStyle/>
          <a:p>
            <a:r>
              <a:rPr lang="en-NZ" sz="9600" dirty="0" smtClean="0"/>
              <a:t>QMS</a:t>
            </a:r>
            <a:endParaRPr lang="en-NZ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q</a:t>
            </a:r>
            <a:r>
              <a:rPr lang="en-NZ" dirty="0" smtClean="0"/>
              <a:t>uote </a:t>
            </a:r>
            <a:r>
              <a:rPr lang="en-NZ" dirty="0"/>
              <a:t>m</a:t>
            </a:r>
            <a:r>
              <a:rPr lang="en-NZ" dirty="0" smtClean="0"/>
              <a:t>anagement </a:t>
            </a:r>
            <a:r>
              <a:rPr lang="en-NZ" dirty="0"/>
              <a:t>s</a:t>
            </a:r>
            <a:r>
              <a:rPr lang="en-NZ" dirty="0" smtClean="0"/>
              <a:t>ystem </a:t>
            </a:r>
            <a:endParaRPr lang="en-NZ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039415" y="3861517"/>
            <a:ext cx="5821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39415" y="4312278"/>
            <a:ext cx="5821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419008" y="6233375"/>
            <a:ext cx="1772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" dirty="0" smtClean="0">
                <a:solidFill>
                  <a:schemeClr val="bg2"/>
                </a:solidFill>
              </a:rPr>
              <a:t>Ver. 20181130</a:t>
            </a:r>
            <a:endParaRPr lang="en-NZ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3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project handling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</a:t>
            </a:r>
            <a:r>
              <a:rPr lang="en-NZ" dirty="0" smtClean="0"/>
              <a:t>ll steps (from market search for new opportunity to </a:t>
            </a:r>
            <a:r>
              <a:rPr lang="en-NZ" dirty="0"/>
              <a:t>maintenance </a:t>
            </a:r>
            <a:r>
              <a:rPr lang="en-NZ" dirty="0" smtClean="0"/>
              <a:t>stages)</a:t>
            </a:r>
            <a:endParaRPr lang="en-NZ" dirty="0"/>
          </a:p>
          <a:p>
            <a:r>
              <a:rPr lang="en-NZ" dirty="0" smtClean="0"/>
              <a:t>full record of project history with all stages with comments and documents</a:t>
            </a:r>
          </a:p>
        </p:txBody>
      </p:sp>
    </p:spTree>
    <p:extLst>
      <p:ext uri="{BB962C8B-B14F-4D97-AF65-F5344CB8AC3E}">
        <p14:creationId xmlns:p14="http://schemas.microsoft.com/office/powerpoint/2010/main" val="24833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>time </a:t>
            </a:r>
            <a:r>
              <a:rPr lang="en-NZ" dirty="0" smtClean="0"/>
              <a:t>tracing &amp; performance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</a:t>
            </a:r>
            <a:r>
              <a:rPr lang="en-NZ" dirty="0" smtClean="0"/>
              <a:t>og tasks and duration all activity </a:t>
            </a:r>
          </a:p>
          <a:p>
            <a:r>
              <a:rPr lang="en-NZ" dirty="0" smtClean="0"/>
              <a:t>provide full analytics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002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/>
              <a:t>3</a:t>
            </a:r>
            <a:r>
              <a:rPr lang="en-NZ" baseline="30000" dirty="0"/>
              <a:t>rd</a:t>
            </a:r>
            <a:r>
              <a:rPr lang="en-NZ" dirty="0"/>
              <a:t> party </a:t>
            </a:r>
            <a:r>
              <a:rPr lang="en-NZ" dirty="0" smtClean="0"/>
              <a:t>integration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</a:t>
            </a:r>
            <a:r>
              <a:rPr lang="en-NZ" dirty="0" smtClean="0"/>
              <a:t>ibrary of plugins for 3</a:t>
            </a:r>
            <a:r>
              <a:rPr lang="en-NZ" baseline="30000" dirty="0" smtClean="0"/>
              <a:t>rd</a:t>
            </a:r>
            <a:r>
              <a:rPr lang="en-NZ" dirty="0" smtClean="0"/>
              <a:t> party integration with selected industry resources </a:t>
            </a:r>
          </a:p>
          <a:p>
            <a:r>
              <a:rPr lang="en-NZ" dirty="0" smtClean="0"/>
              <a:t>tender web resources (tenderlink)</a:t>
            </a:r>
          </a:p>
          <a:p>
            <a:r>
              <a:rPr lang="en-NZ" dirty="0" smtClean="0"/>
              <a:t>accounting software (myob, zero)</a:t>
            </a:r>
          </a:p>
          <a:p>
            <a:r>
              <a:rPr lang="en-NZ" dirty="0"/>
              <a:t>n</a:t>
            </a:r>
            <a:r>
              <a:rPr lang="en-NZ" dirty="0" smtClean="0"/>
              <a:t>ew project search resources ()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081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technology </a:t>
            </a:r>
            <a:r>
              <a:rPr lang="en-NZ" dirty="0"/>
              <a:t/>
            </a:r>
            <a:br>
              <a:rPr lang="en-NZ" dirty="0"/>
            </a:b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node </a:t>
            </a:r>
            <a:r>
              <a:rPr lang="en-NZ" dirty="0" err="1" smtClean="0"/>
              <a:t>js</a:t>
            </a:r>
            <a:endParaRPr lang="en-NZ" dirty="0" smtClean="0"/>
          </a:p>
          <a:p>
            <a:r>
              <a:rPr lang="en-NZ" dirty="0" smtClean="0"/>
              <a:t>express </a:t>
            </a:r>
            <a:r>
              <a:rPr lang="en-NZ" dirty="0" err="1" smtClean="0"/>
              <a:t>js</a:t>
            </a:r>
            <a:endParaRPr lang="en-NZ" dirty="0" smtClean="0"/>
          </a:p>
          <a:p>
            <a:r>
              <a:rPr lang="en-NZ" dirty="0" err="1" smtClean="0"/>
              <a:t>vue</a:t>
            </a:r>
            <a:r>
              <a:rPr lang="en-NZ" dirty="0" smtClean="0"/>
              <a:t> </a:t>
            </a:r>
            <a:r>
              <a:rPr lang="en-NZ" dirty="0" err="1" smtClean="0"/>
              <a:t>Js</a:t>
            </a:r>
            <a:endParaRPr lang="en-NZ" dirty="0" smtClean="0"/>
          </a:p>
          <a:p>
            <a:r>
              <a:rPr lang="en-NZ" dirty="0" err="1" smtClean="0"/>
              <a:t>postgresql</a:t>
            </a:r>
            <a:r>
              <a:rPr lang="en-NZ" dirty="0" smtClean="0"/>
              <a:t> database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173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Market target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self-employed, small or medium size businesses </a:t>
            </a:r>
          </a:p>
          <a:p>
            <a:r>
              <a:rPr lang="en-NZ" dirty="0" smtClean="0"/>
              <a:t>all </a:t>
            </a:r>
            <a:r>
              <a:rPr lang="en-NZ" dirty="0"/>
              <a:t>type of </a:t>
            </a:r>
            <a:r>
              <a:rPr lang="en-NZ" dirty="0" smtClean="0"/>
              <a:t>trades </a:t>
            </a:r>
            <a:br>
              <a:rPr lang="en-NZ" dirty="0" smtClean="0"/>
            </a:br>
            <a:r>
              <a:rPr lang="en-NZ" dirty="0" smtClean="0"/>
              <a:t>(building, electrical, auto and mechanical contractors, integrators)</a:t>
            </a:r>
          </a:p>
        </p:txBody>
      </p:sp>
    </p:spTree>
    <p:extLst>
      <p:ext uri="{BB962C8B-B14F-4D97-AF65-F5344CB8AC3E}">
        <p14:creationId xmlns:p14="http://schemas.microsoft.com/office/powerpoint/2010/main" val="1965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66930"/>
          </a:xfrm>
        </p:spPr>
        <p:txBody>
          <a:bodyPr/>
          <a:lstStyle/>
          <a:p>
            <a:r>
              <a:rPr lang="en-NZ" dirty="0" smtClean="0"/>
              <a:t>the key features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176530"/>
            <a:ext cx="9905998" cy="4417453"/>
          </a:xfrm>
        </p:spPr>
        <p:txBody>
          <a:bodyPr/>
          <a:lstStyle/>
          <a:p>
            <a:r>
              <a:rPr lang="en-NZ" dirty="0" smtClean="0"/>
              <a:t>creating quotes </a:t>
            </a:r>
          </a:p>
          <a:p>
            <a:r>
              <a:rPr lang="en-NZ" dirty="0" smtClean="0"/>
              <a:t>adoptive intelligent quote </a:t>
            </a:r>
          </a:p>
          <a:p>
            <a:r>
              <a:rPr lang="en-NZ" dirty="0" smtClean="0"/>
              <a:t>schedules and </a:t>
            </a:r>
            <a:r>
              <a:rPr lang="en-NZ" dirty="0" smtClean="0"/>
              <a:t>followings  </a:t>
            </a:r>
            <a:endParaRPr lang="en-NZ" dirty="0" smtClean="0"/>
          </a:p>
          <a:p>
            <a:r>
              <a:rPr lang="en-NZ" dirty="0" smtClean="0"/>
              <a:t>price list integration </a:t>
            </a:r>
          </a:p>
          <a:p>
            <a:r>
              <a:rPr lang="en-NZ" dirty="0" smtClean="0"/>
              <a:t>integrated client database</a:t>
            </a:r>
          </a:p>
          <a:p>
            <a:r>
              <a:rPr lang="en-NZ" dirty="0"/>
              <a:t>item stock </a:t>
            </a:r>
            <a:r>
              <a:rPr lang="en-NZ" dirty="0" smtClean="0"/>
              <a:t>list  </a:t>
            </a:r>
            <a:endParaRPr lang="en-NZ" dirty="0"/>
          </a:p>
          <a:p>
            <a:r>
              <a:rPr lang="en-NZ" dirty="0" smtClean="0"/>
              <a:t>project handling </a:t>
            </a:r>
          </a:p>
          <a:p>
            <a:r>
              <a:rPr lang="en-NZ" dirty="0"/>
              <a:t>time tracing &amp; </a:t>
            </a:r>
            <a:r>
              <a:rPr lang="en-NZ" dirty="0" smtClean="0"/>
              <a:t>performance analysis </a:t>
            </a:r>
          </a:p>
          <a:p>
            <a:r>
              <a:rPr lang="en-NZ" dirty="0" smtClean="0"/>
              <a:t>3</a:t>
            </a:r>
            <a:r>
              <a:rPr lang="en-NZ" baseline="30000" dirty="0" smtClean="0"/>
              <a:t>rd</a:t>
            </a:r>
            <a:r>
              <a:rPr lang="en-NZ" dirty="0" smtClean="0"/>
              <a:t> party integration </a:t>
            </a:r>
          </a:p>
        </p:txBody>
      </p:sp>
    </p:spTree>
    <p:extLst>
      <p:ext uri="{BB962C8B-B14F-4D97-AF65-F5344CB8AC3E}">
        <p14:creationId xmlns:p14="http://schemas.microsoft.com/office/powerpoint/2010/main" val="63215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creating quotes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914105"/>
          </a:xfrm>
        </p:spPr>
        <p:txBody>
          <a:bodyPr/>
          <a:lstStyle/>
          <a:p>
            <a:r>
              <a:rPr lang="en-NZ" dirty="0" smtClean="0"/>
              <a:t>simple to use</a:t>
            </a:r>
          </a:p>
          <a:p>
            <a:r>
              <a:rPr lang="en-NZ" dirty="0" smtClean="0"/>
              <a:t>intuitive interface</a:t>
            </a:r>
          </a:p>
          <a:p>
            <a:r>
              <a:rPr lang="en-NZ" dirty="0"/>
              <a:t>m</a:t>
            </a:r>
            <a:r>
              <a:rPr lang="en-NZ" dirty="0" smtClean="0"/>
              <a:t>ulti-user access with different privileges </a:t>
            </a:r>
          </a:p>
          <a:p>
            <a:r>
              <a:rPr lang="en-NZ" dirty="0"/>
              <a:t>p</a:t>
            </a:r>
            <a:r>
              <a:rPr lang="en-NZ" dirty="0" smtClean="0"/>
              <a:t>re-set quote templets depend on trade filed</a:t>
            </a:r>
          </a:p>
          <a:p>
            <a:r>
              <a:rPr lang="en-NZ" dirty="0"/>
              <a:t>a</a:t>
            </a:r>
            <a:r>
              <a:rPr lang="en-NZ" dirty="0" smtClean="0"/>
              <a:t>utomatic tender document generation </a:t>
            </a:r>
          </a:p>
          <a:p>
            <a:r>
              <a:rPr lang="en-NZ" dirty="0"/>
              <a:t>a</a:t>
            </a:r>
            <a:r>
              <a:rPr lang="en-NZ" dirty="0" smtClean="0"/>
              <a:t>utomatic upload datasheets of the offered equipment to the client</a:t>
            </a:r>
          </a:p>
          <a:p>
            <a:r>
              <a:rPr lang="en-NZ" dirty="0" smtClean="0"/>
              <a:t>individualization of a tender document for each client</a:t>
            </a:r>
          </a:p>
          <a:p>
            <a:pPr marL="0" indent="0">
              <a:buNone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71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adoptive intelligent 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quote pattern will be pre-set depend on the company nature</a:t>
            </a:r>
          </a:p>
          <a:p>
            <a:r>
              <a:rPr lang="en-NZ" dirty="0"/>
              <a:t>a</a:t>
            </a:r>
            <a:r>
              <a:rPr lang="en-NZ" dirty="0" smtClean="0"/>
              <a:t>bility to create your personal </a:t>
            </a:r>
            <a:r>
              <a:rPr lang="en-NZ" dirty="0"/>
              <a:t>pattern </a:t>
            </a:r>
            <a:r>
              <a:rPr lang="en-NZ" dirty="0" smtClean="0"/>
              <a:t>for </a:t>
            </a:r>
            <a:r>
              <a:rPr lang="en-NZ" dirty="0"/>
              <a:t>future use</a:t>
            </a:r>
          </a:p>
        </p:txBody>
      </p:sp>
    </p:spTree>
    <p:extLst>
      <p:ext uri="{BB962C8B-B14F-4D97-AF65-F5344CB8AC3E}">
        <p14:creationId xmlns:p14="http://schemas.microsoft.com/office/powerpoint/2010/main" val="35194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Schedules and </a:t>
            </a:r>
            <a:r>
              <a:rPr lang="en-NZ" dirty="0" smtClean="0"/>
              <a:t>followings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schedule emailing </a:t>
            </a:r>
            <a:r>
              <a:rPr lang="en-NZ" dirty="0"/>
              <a:t>prepared </a:t>
            </a:r>
            <a:r>
              <a:rPr lang="en-NZ" dirty="0" smtClean="0"/>
              <a:t>quotes and tender documents</a:t>
            </a:r>
          </a:p>
          <a:p>
            <a:r>
              <a:rPr lang="en-NZ" dirty="0"/>
              <a:t>a</a:t>
            </a:r>
            <a:r>
              <a:rPr lang="en-NZ" dirty="0" smtClean="0"/>
              <a:t>uto reminder for the follow up the quoted projects</a:t>
            </a:r>
          </a:p>
          <a:p>
            <a:r>
              <a:rPr lang="en-NZ" dirty="0"/>
              <a:t>q</a:t>
            </a:r>
            <a:r>
              <a:rPr lang="en-NZ" dirty="0" smtClean="0"/>
              <a:t>uote history recording and statistic on time spend and success rate</a:t>
            </a:r>
          </a:p>
        </p:txBody>
      </p:sp>
    </p:spTree>
    <p:extLst>
      <p:ext uri="{BB962C8B-B14F-4D97-AF65-F5344CB8AC3E}">
        <p14:creationId xmlns:p14="http://schemas.microsoft.com/office/powerpoint/2010/main" val="29404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price list </a:t>
            </a:r>
            <a:r>
              <a:rPr lang="en-NZ" dirty="0" smtClean="0"/>
              <a:t>integration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</a:t>
            </a:r>
            <a:r>
              <a:rPr lang="en-NZ" dirty="0" smtClean="0"/>
              <a:t>rice comparing between different brands</a:t>
            </a:r>
          </a:p>
          <a:p>
            <a:r>
              <a:rPr lang="en-NZ" dirty="0"/>
              <a:t>p</a:t>
            </a:r>
            <a:r>
              <a:rPr lang="en-NZ" dirty="0" smtClean="0"/>
              <a:t>re-set special margin for individual client</a:t>
            </a:r>
          </a:p>
          <a:p>
            <a:r>
              <a:rPr lang="en-NZ" dirty="0"/>
              <a:t>i</a:t>
            </a:r>
            <a:r>
              <a:rPr lang="en-NZ" dirty="0" smtClean="0"/>
              <a:t>ntegration of the item prices with the suppliers database</a:t>
            </a:r>
          </a:p>
          <a:p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405677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integrated client database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auto entry a client information via the web to database</a:t>
            </a:r>
          </a:p>
          <a:p>
            <a:r>
              <a:rPr lang="en-NZ" dirty="0" smtClean="0"/>
              <a:t>full record of relationship with a client</a:t>
            </a:r>
          </a:p>
          <a:p>
            <a:r>
              <a:rPr lang="en-NZ" dirty="0" smtClean="0"/>
              <a:t>analytics of interaction with a client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8389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item stock </a:t>
            </a:r>
            <a:r>
              <a:rPr lang="en-NZ" dirty="0" smtClean="0"/>
              <a:t>list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auto entry item description to the system from the web</a:t>
            </a:r>
          </a:p>
          <a:p>
            <a:r>
              <a:rPr lang="en-NZ" dirty="0" smtClean="0"/>
              <a:t>full record of stock transferring</a:t>
            </a:r>
          </a:p>
          <a:p>
            <a:r>
              <a:rPr lang="en-NZ" dirty="0" smtClean="0"/>
              <a:t>analytics of stock usage</a:t>
            </a:r>
          </a:p>
          <a:p>
            <a:r>
              <a:rPr lang="en-NZ" dirty="0"/>
              <a:t>i</a:t>
            </a:r>
            <a:r>
              <a:rPr lang="en-NZ" dirty="0" smtClean="0"/>
              <a:t>ntegration with the suppliers system (price, description, datasheets)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3931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1751</TotalTime>
  <Words>297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QMS</vt:lpstr>
      <vt:lpstr>Market target</vt:lpstr>
      <vt:lpstr>the key features </vt:lpstr>
      <vt:lpstr>creating quotes </vt:lpstr>
      <vt:lpstr>adoptive intelligent quote</vt:lpstr>
      <vt:lpstr>Schedules and followings</vt:lpstr>
      <vt:lpstr>price list integration</vt:lpstr>
      <vt:lpstr>integrated client database </vt:lpstr>
      <vt:lpstr>item stock list </vt:lpstr>
      <vt:lpstr> project handling  </vt:lpstr>
      <vt:lpstr> time tracing &amp; performance  </vt:lpstr>
      <vt:lpstr> 3rd party integration  </vt:lpstr>
      <vt:lpstr> technology   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sr</cp:lastModifiedBy>
  <cp:revision>70</cp:revision>
  <dcterms:created xsi:type="dcterms:W3CDTF">2018-11-24T08:04:33Z</dcterms:created>
  <dcterms:modified xsi:type="dcterms:W3CDTF">2020-06-04T10:38:01Z</dcterms:modified>
</cp:coreProperties>
</file>