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sldIdLst>
    <p:sldId id="256" r:id="rId2"/>
    <p:sldId id="268" r:id="rId3"/>
    <p:sldId id="269" r:id="rId4"/>
    <p:sldId id="259" r:id="rId5"/>
    <p:sldId id="261" r:id="rId6"/>
    <p:sldId id="260" r:id="rId7"/>
    <p:sldId id="262" r:id="rId8"/>
    <p:sldId id="263" r:id="rId9"/>
    <p:sldId id="257" r:id="rId10"/>
    <p:sldId id="273" r:id="rId11"/>
    <p:sldId id="272" r:id="rId12"/>
    <p:sldId id="271" r:id="rId13"/>
    <p:sldId id="264" r:id="rId14"/>
    <p:sldId id="266" r:id="rId1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oe\Desktop\ClaseIngenieria\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oe\Desktop\ClaseIngenieria\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'Datos '!$B$1</c:f>
              <c:strCache>
                <c:ptCount val="1"/>
                <c:pt idx="0">
                  <c:v>Serie 2</c:v>
                </c:pt>
              </c:strCache>
            </c:strRef>
          </c:tx>
          <c:spPr>
            <a:ln w="19050" cap="rnd">
              <a:noFill/>
              <a:round/>
            </a:ln>
            <a:effectLst/>
          </c:spPr>
          <c:marker>
            <c:symbol val="circle"/>
            <c:size val="5"/>
            <c:spPr>
              <a:solidFill>
                <a:schemeClr val="accent1"/>
              </a:solidFill>
              <a:ln w="9525">
                <a:solidFill>
                  <a:schemeClr val="accent1"/>
                </a:solidFill>
              </a:ln>
              <a:effectLst/>
            </c:spPr>
          </c:marker>
          <c:xVal>
            <c:numRef>
              <c:f>'Datos '!$A$2:$A$200</c:f>
              <c:numCache>
                <c:formatCode>General</c:formatCode>
                <c:ptCount val="199"/>
                <c:pt idx="0">
                  <c:v>8.735501288354508E-2</c:v>
                </c:pt>
                <c:pt idx="1">
                  <c:v>0.34954805757583396</c:v>
                </c:pt>
                <c:pt idx="2">
                  <c:v>0.57471532111336765</c:v>
                </c:pt>
                <c:pt idx="3">
                  <c:v>0.17660699547978986</c:v>
                </c:pt>
                <c:pt idx="4">
                  <c:v>4.4464794735342261E-2</c:v>
                </c:pt>
                <c:pt idx="5">
                  <c:v>0.94351364570492258</c:v>
                </c:pt>
                <c:pt idx="6">
                  <c:v>0.63434400432709992</c:v>
                </c:pt>
                <c:pt idx="7">
                  <c:v>0.4319167209932534</c:v>
                </c:pt>
                <c:pt idx="8">
                  <c:v>2.2567888411717529E-4</c:v>
                </c:pt>
                <c:pt idx="9">
                  <c:v>0.23340449880544456</c:v>
                </c:pt>
                <c:pt idx="10">
                  <c:v>0.39317386841291757</c:v>
                </c:pt>
                <c:pt idx="11">
                  <c:v>0.81190780838336862</c:v>
                </c:pt>
                <c:pt idx="12">
                  <c:v>0.26280295540005505</c:v>
                </c:pt>
                <c:pt idx="13">
                  <c:v>0.55108641380994416</c:v>
                </c:pt>
                <c:pt idx="14">
                  <c:v>0.81419944056770843</c:v>
                </c:pt>
                <c:pt idx="15">
                  <c:v>0.50237529441861173</c:v>
                </c:pt>
                <c:pt idx="16">
                  <c:v>0.67666246337599389</c:v>
                </c:pt>
                <c:pt idx="17">
                  <c:v>0.53674481712269628</c:v>
                </c:pt>
                <c:pt idx="18">
                  <c:v>9.2774381732301237E-2</c:v>
                </c:pt>
                <c:pt idx="19">
                  <c:v>0.56770327132147014</c:v>
                </c:pt>
                <c:pt idx="20">
                  <c:v>0.17728700535891428</c:v>
                </c:pt>
                <c:pt idx="21">
                  <c:v>0.62940940169298987</c:v>
                </c:pt>
                <c:pt idx="22">
                  <c:v>0.82159588014763785</c:v>
                </c:pt>
                <c:pt idx="23">
                  <c:v>5.7738009111907518E-2</c:v>
                </c:pt>
                <c:pt idx="24">
                  <c:v>0.35847138723624083</c:v>
                </c:pt>
                <c:pt idx="25">
                  <c:v>0.55890686666733502</c:v>
                </c:pt>
                <c:pt idx="26">
                  <c:v>0.52410439902096062</c:v>
                </c:pt>
                <c:pt idx="27">
                  <c:v>0.38768091335820209</c:v>
                </c:pt>
                <c:pt idx="28">
                  <c:v>0.92606827897016963</c:v>
                </c:pt>
                <c:pt idx="29">
                  <c:v>0.20208151194696944</c:v>
                </c:pt>
                <c:pt idx="30">
                  <c:v>1.8978012214917683E-2</c:v>
                </c:pt>
                <c:pt idx="31">
                  <c:v>0.38122670259988423</c:v>
                </c:pt>
                <c:pt idx="32">
                  <c:v>0.49183009024647351</c:v>
                </c:pt>
                <c:pt idx="33">
                  <c:v>0.34749755793148551</c:v>
                </c:pt>
                <c:pt idx="34">
                  <c:v>0.5078595287633364</c:v>
                </c:pt>
                <c:pt idx="35">
                  <c:v>0.1448358434658269</c:v>
                </c:pt>
                <c:pt idx="36">
                  <c:v>0.74435038541702592</c:v>
                </c:pt>
                <c:pt idx="37">
                  <c:v>0.20969321166026444</c:v>
                </c:pt>
                <c:pt idx="38">
                  <c:v>1.4613011642509055E-2</c:v>
                </c:pt>
                <c:pt idx="39">
                  <c:v>0.30999308948268145</c:v>
                </c:pt>
                <c:pt idx="40">
                  <c:v>0.86528982424304013</c:v>
                </c:pt>
                <c:pt idx="41">
                  <c:v>0.5751883442862582</c:v>
                </c:pt>
                <c:pt idx="42">
                  <c:v>0.17034631852188131</c:v>
                </c:pt>
                <c:pt idx="43">
                  <c:v>0.47821102536973692</c:v>
                </c:pt>
                <c:pt idx="44">
                  <c:v>0.31509484671607579</c:v>
                </c:pt>
                <c:pt idx="45">
                  <c:v>0.49636615300219311</c:v>
                </c:pt>
                <c:pt idx="46">
                  <c:v>0.39103596656581829</c:v>
                </c:pt>
                <c:pt idx="47">
                  <c:v>0.77633791760908044</c:v>
                </c:pt>
                <c:pt idx="48">
                  <c:v>0.560739714194739</c:v>
                </c:pt>
                <c:pt idx="49">
                  <c:v>0.90003885095021274</c:v>
                </c:pt>
                <c:pt idx="50">
                  <c:v>0.54213215671374382</c:v>
                </c:pt>
                <c:pt idx="51">
                  <c:v>0.59753253803504036</c:v>
                </c:pt>
                <c:pt idx="52">
                  <c:v>0.75764208453686799</c:v>
                </c:pt>
                <c:pt idx="53">
                  <c:v>0.65523188962536516</c:v>
                </c:pt>
                <c:pt idx="54">
                  <c:v>0.68997924677294475</c:v>
                </c:pt>
                <c:pt idx="55">
                  <c:v>0.700693917217309</c:v>
                </c:pt>
                <c:pt idx="56">
                  <c:v>3.0107020094242487E-2</c:v>
                </c:pt>
                <c:pt idx="57">
                  <c:v>0.13223747422068977</c:v>
                </c:pt>
                <c:pt idx="58">
                  <c:v>0.86776513141216871</c:v>
                </c:pt>
                <c:pt idx="59">
                  <c:v>0.60723479071197217</c:v>
                </c:pt>
                <c:pt idx="60">
                  <c:v>0.42886208970870365</c:v>
                </c:pt>
                <c:pt idx="61">
                  <c:v>4.5195538900943966E-2</c:v>
                </c:pt>
                <c:pt idx="62">
                  <c:v>0.47195007190633631</c:v>
                </c:pt>
                <c:pt idx="63">
                  <c:v>0.96402537188236426</c:v>
                </c:pt>
                <c:pt idx="64">
                  <c:v>0.37725248045209692</c:v>
                </c:pt>
                <c:pt idx="65">
                  <c:v>0.32255174363014472</c:v>
                </c:pt>
                <c:pt idx="66">
                  <c:v>9.1654456825947195E-2</c:v>
                </c:pt>
                <c:pt idx="67">
                  <c:v>0.31686364761643981</c:v>
                </c:pt>
                <c:pt idx="68">
                  <c:v>0.36415684970980333</c:v>
                </c:pt>
                <c:pt idx="69">
                  <c:v>0.30949573170240174</c:v>
                </c:pt>
                <c:pt idx="70">
                  <c:v>5.4001311623749437E-2</c:v>
                </c:pt>
                <c:pt idx="71">
                  <c:v>0.88520933417780678</c:v>
                </c:pt>
                <c:pt idx="72">
                  <c:v>0.91727153642822845</c:v>
                </c:pt>
                <c:pt idx="73">
                  <c:v>0.89812862963872142</c:v>
                </c:pt>
                <c:pt idx="74">
                  <c:v>0.23564065364333731</c:v>
                </c:pt>
                <c:pt idx="75">
                  <c:v>0.41191926848886118</c:v>
                </c:pt>
                <c:pt idx="76">
                  <c:v>0.44274955579438502</c:v>
                </c:pt>
                <c:pt idx="77">
                  <c:v>0.61045451824060348</c:v>
                </c:pt>
                <c:pt idx="78">
                  <c:v>0.51461027601276843</c:v>
                </c:pt>
                <c:pt idx="79">
                  <c:v>0.32479301801664162</c:v>
                </c:pt>
                <c:pt idx="80">
                  <c:v>0.88127712509573153</c:v>
                </c:pt>
                <c:pt idx="81">
                  <c:v>0.48286335301807015</c:v>
                </c:pt>
                <c:pt idx="82">
                  <c:v>0.56803865286613231</c:v>
                </c:pt>
                <c:pt idx="83">
                  <c:v>0.70705268013260558</c:v>
                </c:pt>
                <c:pt idx="84">
                  <c:v>8.1907785984062231E-2</c:v>
                </c:pt>
                <c:pt idx="85">
                  <c:v>0.54621536002638227</c:v>
                </c:pt>
                <c:pt idx="86">
                  <c:v>9.7515846271567841E-2</c:v>
                </c:pt>
                <c:pt idx="87">
                  <c:v>0.2592302929156497</c:v>
                </c:pt>
                <c:pt idx="88">
                  <c:v>0.85282027896916457</c:v>
                </c:pt>
                <c:pt idx="89">
                  <c:v>0.41734969010064193</c:v>
                </c:pt>
                <c:pt idx="90">
                  <c:v>0.61032016826229796</c:v>
                </c:pt>
                <c:pt idx="91">
                  <c:v>0.38044717387688465</c:v>
                </c:pt>
                <c:pt idx="92">
                  <c:v>0.23782596243410792</c:v>
                </c:pt>
                <c:pt idx="93">
                  <c:v>0.23512481431280507</c:v>
                </c:pt>
                <c:pt idx="94">
                  <c:v>0.41982746065118748</c:v>
                </c:pt>
                <c:pt idx="95">
                  <c:v>0.18062112208480852</c:v>
                </c:pt>
                <c:pt idx="96">
                  <c:v>0.46262917259758962</c:v>
                </c:pt>
                <c:pt idx="97">
                  <c:v>0.84717797135458317</c:v>
                </c:pt>
                <c:pt idx="98">
                  <c:v>0.20537612492887536</c:v>
                </c:pt>
                <c:pt idx="99">
                  <c:v>9.1013683108151056E-2</c:v>
                </c:pt>
                <c:pt idx="100">
                  <c:v>0.65661722557120639</c:v>
                </c:pt>
                <c:pt idx="101">
                  <c:v>0.37466729876796334</c:v>
                </c:pt>
                <c:pt idx="102">
                  <c:v>0.4723220046172637</c:v>
                </c:pt>
                <c:pt idx="103">
                  <c:v>0.24296499675216776</c:v>
                </c:pt>
                <c:pt idx="104">
                  <c:v>0.59944354403467237</c:v>
                </c:pt>
                <c:pt idx="105">
                  <c:v>0.79552106739802175</c:v>
                </c:pt>
                <c:pt idx="106">
                  <c:v>0.57844146182756861</c:v>
                </c:pt>
                <c:pt idx="107">
                  <c:v>0.63917235386182325</c:v>
                </c:pt>
                <c:pt idx="108">
                  <c:v>0.12616199990919097</c:v>
                </c:pt>
                <c:pt idx="109">
                  <c:v>0.23938355037598902</c:v>
                </c:pt>
                <c:pt idx="110">
                  <c:v>0.1214040920356062</c:v>
                </c:pt>
                <c:pt idx="111">
                  <c:v>0.93282590106069263</c:v>
                </c:pt>
                <c:pt idx="112">
                  <c:v>0.6838037649280545</c:v>
                </c:pt>
                <c:pt idx="113">
                  <c:v>0.36887672031426189</c:v>
                </c:pt>
                <c:pt idx="114">
                  <c:v>0.84643727641683097</c:v>
                </c:pt>
                <c:pt idx="115">
                  <c:v>0.31568813798148887</c:v>
                </c:pt>
                <c:pt idx="116">
                  <c:v>0.85023054684115362</c:v>
                </c:pt>
                <c:pt idx="117">
                  <c:v>0.87753971099135419</c:v>
                </c:pt>
                <c:pt idx="118">
                  <c:v>0.80638080665414491</c:v>
                </c:pt>
                <c:pt idx="119">
                  <c:v>0.65632735289165778</c:v>
                </c:pt>
                <c:pt idx="120">
                  <c:v>0.5956267012012797</c:v>
                </c:pt>
                <c:pt idx="121">
                  <c:v>0.73025865437308002</c:v>
                </c:pt>
                <c:pt idx="122">
                  <c:v>0.21935123485734542</c:v>
                </c:pt>
                <c:pt idx="123">
                  <c:v>0.86052798179575263</c:v>
                </c:pt>
                <c:pt idx="124">
                  <c:v>0.17578860073999181</c:v>
                </c:pt>
                <c:pt idx="125">
                  <c:v>9.0349712667422644E-2</c:v>
                </c:pt>
                <c:pt idx="126">
                  <c:v>0.1231410002491844</c:v>
                </c:pt>
                <c:pt idx="127">
                  <c:v>0.4757879321345293</c:v>
                </c:pt>
                <c:pt idx="128">
                  <c:v>0.72755189543178167</c:v>
                </c:pt>
                <c:pt idx="129">
                  <c:v>0.29072928112615903</c:v>
                </c:pt>
                <c:pt idx="130">
                  <c:v>9.0162227002970385E-2</c:v>
                </c:pt>
                <c:pt idx="131">
                  <c:v>0.78375229179210082</c:v>
                </c:pt>
                <c:pt idx="132">
                  <c:v>0.50517132354791405</c:v>
                </c:pt>
                <c:pt idx="133">
                  <c:v>0.11015544836456126</c:v>
                </c:pt>
                <c:pt idx="134">
                  <c:v>0.32799134286891796</c:v>
                </c:pt>
                <c:pt idx="135">
                  <c:v>0.28096530203978098</c:v>
                </c:pt>
                <c:pt idx="136">
                  <c:v>0.8097003590646864</c:v>
                </c:pt>
                <c:pt idx="137">
                  <c:v>0.57496411384874768</c:v>
                </c:pt>
                <c:pt idx="138">
                  <c:v>0.90709564288650146</c:v>
                </c:pt>
                <c:pt idx="139">
                  <c:v>0.51183553848053753</c:v>
                </c:pt>
                <c:pt idx="140">
                  <c:v>0.14385099106510446</c:v>
                </c:pt>
                <c:pt idx="141">
                  <c:v>0.76733677697086089</c:v>
                </c:pt>
                <c:pt idx="142">
                  <c:v>0.43929294596078883</c:v>
                </c:pt>
                <c:pt idx="143">
                  <c:v>0.74628945131659485</c:v>
                </c:pt>
                <c:pt idx="144">
                  <c:v>0.76403269733344947</c:v>
                </c:pt>
                <c:pt idx="145">
                  <c:v>0.6066248703597158</c:v>
                </c:pt>
                <c:pt idx="146">
                  <c:v>0.69502044300507282</c:v>
                </c:pt>
                <c:pt idx="147">
                  <c:v>0.55714890431269903</c:v>
                </c:pt>
                <c:pt idx="148">
                  <c:v>0.26343701892188032</c:v>
                </c:pt>
                <c:pt idx="149">
                  <c:v>0.3269432604643665</c:v>
                </c:pt>
                <c:pt idx="150">
                  <c:v>0.85279881990784057</c:v>
                </c:pt>
                <c:pt idx="151">
                  <c:v>0.92482608714690684</c:v>
                </c:pt>
                <c:pt idx="152">
                  <c:v>1.727312170084927E-2</c:v>
                </c:pt>
                <c:pt idx="153">
                  <c:v>0.87219706234940153</c:v>
                </c:pt>
                <c:pt idx="154">
                  <c:v>0.17262480739315655</c:v>
                </c:pt>
                <c:pt idx="155">
                  <c:v>0.46004895264195633</c:v>
                </c:pt>
                <c:pt idx="156">
                  <c:v>0.8259541934026926</c:v>
                </c:pt>
                <c:pt idx="157">
                  <c:v>0.72589658385066935</c:v>
                </c:pt>
                <c:pt idx="158">
                  <c:v>0.29016878029497739</c:v>
                </c:pt>
                <c:pt idx="159">
                  <c:v>0.10004824890121489</c:v>
                </c:pt>
                <c:pt idx="160">
                  <c:v>0.14884109976449655</c:v>
                </c:pt>
                <c:pt idx="161">
                  <c:v>0.74345247227124867</c:v>
                </c:pt>
                <c:pt idx="162">
                  <c:v>0.20879578206872407</c:v>
                </c:pt>
                <c:pt idx="163">
                  <c:v>0.84633560364743299</c:v>
                </c:pt>
                <c:pt idx="164">
                  <c:v>0.46955612457739071</c:v>
                </c:pt>
                <c:pt idx="165">
                  <c:v>0.33411971204309854</c:v>
                </c:pt>
                <c:pt idx="166">
                  <c:v>9.3763436024776659E-2</c:v>
                </c:pt>
                <c:pt idx="167">
                  <c:v>0.18337497677876458</c:v>
                </c:pt>
                <c:pt idx="168">
                  <c:v>0.60600521407664754</c:v>
                </c:pt>
                <c:pt idx="169">
                  <c:v>0.66551450349251773</c:v>
                </c:pt>
                <c:pt idx="170">
                  <c:v>0.45639187400503467</c:v>
                </c:pt>
                <c:pt idx="171">
                  <c:v>6.1206971193075499E-2</c:v>
                </c:pt>
                <c:pt idx="172">
                  <c:v>0.23166487253393042</c:v>
                </c:pt>
                <c:pt idx="173">
                  <c:v>0.23953398442446427</c:v>
                </c:pt>
                <c:pt idx="174">
                  <c:v>0.54800126417445505</c:v>
                </c:pt>
                <c:pt idx="175">
                  <c:v>0.10549917643164231</c:v>
                </c:pt>
                <c:pt idx="176">
                  <c:v>0.77001018683652245</c:v>
                </c:pt>
                <c:pt idx="177">
                  <c:v>0.4753881789200467</c:v>
                </c:pt>
                <c:pt idx="178">
                  <c:v>0.49375957637882506</c:v>
                </c:pt>
                <c:pt idx="179">
                  <c:v>0.14632708733971123</c:v>
                </c:pt>
                <c:pt idx="180">
                  <c:v>0.65490098821689857</c:v>
                </c:pt>
                <c:pt idx="181">
                  <c:v>7.7913876019148454E-2</c:v>
                </c:pt>
                <c:pt idx="182">
                  <c:v>0.83141166083607387</c:v>
                </c:pt>
                <c:pt idx="183">
                  <c:v>0.78023969265762849</c:v>
                </c:pt>
                <c:pt idx="184">
                  <c:v>0.1198870848024538</c:v>
                </c:pt>
                <c:pt idx="185">
                  <c:v>0.25569562074326002</c:v>
                </c:pt>
                <c:pt idx="186">
                  <c:v>0.779446540260749</c:v>
                </c:pt>
                <c:pt idx="187">
                  <c:v>0.54379267995779268</c:v>
                </c:pt>
                <c:pt idx="188">
                  <c:v>0.54975672646837981</c:v>
                </c:pt>
                <c:pt idx="189">
                  <c:v>6.906420500372934E-2</c:v>
                </c:pt>
                <c:pt idx="190">
                  <c:v>0.23123770768457208</c:v>
                </c:pt>
                <c:pt idx="191">
                  <c:v>0.34293744528986025</c:v>
                </c:pt>
                <c:pt idx="192">
                  <c:v>0.95241431461433801</c:v>
                </c:pt>
                <c:pt idx="193">
                  <c:v>0.48509643257356772</c:v>
                </c:pt>
                <c:pt idx="194">
                  <c:v>0.80626754186317406</c:v>
                </c:pt>
                <c:pt idx="195">
                  <c:v>0.46645850049800275</c:v>
                </c:pt>
                <c:pt idx="196">
                  <c:v>0.70103313447500626</c:v>
                </c:pt>
                <c:pt idx="197">
                  <c:v>0.99165153524944527</c:v>
                </c:pt>
                <c:pt idx="198">
                  <c:v>0.4534615313762127</c:v>
                </c:pt>
              </c:numCache>
            </c:numRef>
          </c:xVal>
          <c:yVal>
            <c:numRef>
              <c:f>'Datos '!$B$2:$B$200</c:f>
              <c:numCache>
                <c:formatCode>General</c:formatCode>
                <c:ptCount val="199"/>
                <c:pt idx="0">
                  <c:v>0.46184869582135579</c:v>
                </c:pt>
                <c:pt idx="1">
                  <c:v>5.2886392669200344</c:v>
                </c:pt>
                <c:pt idx="2">
                  <c:v>5.5731280689870015</c:v>
                </c:pt>
                <c:pt idx="3">
                  <c:v>5.2818148736712054</c:v>
                </c:pt>
                <c:pt idx="4">
                  <c:v>4.2339052981166887</c:v>
                </c:pt>
                <c:pt idx="5">
                  <c:v>6.6838984870272524</c:v>
                </c:pt>
                <c:pt idx="6">
                  <c:v>5.4623492320253373</c:v>
                </c:pt>
                <c:pt idx="7">
                  <c:v>5.8621767060233489</c:v>
                </c:pt>
                <c:pt idx="8">
                  <c:v>4.2772696766732103</c:v>
                </c:pt>
                <c:pt idx="9">
                  <c:v>5.1473700399762183</c:v>
                </c:pt>
                <c:pt idx="10">
                  <c:v>5.782281096487691</c:v>
                </c:pt>
                <c:pt idx="11">
                  <c:v>6.6047295521438887</c:v>
                </c:pt>
                <c:pt idx="12">
                  <c:v>5.1435138771808413</c:v>
                </c:pt>
                <c:pt idx="13">
                  <c:v>5.2956889810940497</c:v>
                </c:pt>
                <c:pt idx="14">
                  <c:v>6.3402428493932046</c:v>
                </c:pt>
                <c:pt idx="15">
                  <c:v>5.1577830608959694</c:v>
                </c:pt>
                <c:pt idx="16">
                  <c:v>5.7271395405917795</c:v>
                </c:pt>
                <c:pt idx="17">
                  <c:v>5.6775386992606123</c:v>
                </c:pt>
                <c:pt idx="18">
                  <c:v>4.7008725529598276</c:v>
                </c:pt>
                <c:pt idx="19">
                  <c:v>5.7071415168315633</c:v>
                </c:pt>
                <c:pt idx="20">
                  <c:v>5.0322937584706544</c:v>
                </c:pt>
                <c:pt idx="21">
                  <c:v>5.5335721488042067</c:v>
                </c:pt>
                <c:pt idx="22">
                  <c:v>6.1752970513520449</c:v>
                </c:pt>
                <c:pt idx="23">
                  <c:v>4.4720630189309061</c:v>
                </c:pt>
                <c:pt idx="24">
                  <c:v>5.7080893111951445</c:v>
                </c:pt>
                <c:pt idx="25">
                  <c:v>5.5779022585016005</c:v>
                </c:pt>
                <c:pt idx="26">
                  <c:v>5.068682494434146</c:v>
                </c:pt>
                <c:pt idx="27">
                  <c:v>4.9309257282014203</c:v>
                </c:pt>
                <c:pt idx="28">
                  <c:v>6.4148378420178682</c:v>
                </c:pt>
                <c:pt idx="29">
                  <c:v>5.1399352976130679</c:v>
                </c:pt>
                <c:pt idx="30">
                  <c:v>4.4424019704558546</c:v>
                </c:pt>
                <c:pt idx="31">
                  <c:v>4.8332258262963927</c:v>
                </c:pt>
                <c:pt idx="32">
                  <c:v>5.3126546690722627</c:v>
                </c:pt>
                <c:pt idx="33">
                  <c:v>5.6889780585669891</c:v>
                </c:pt>
                <c:pt idx="34">
                  <c:v>5.131656036208974</c:v>
                </c:pt>
                <c:pt idx="35">
                  <c:v>5.0983497841298586</c:v>
                </c:pt>
                <c:pt idx="36">
                  <c:v>6.3145861125294438</c:v>
                </c:pt>
                <c:pt idx="37">
                  <c:v>4.9931757806144592</c:v>
                </c:pt>
                <c:pt idx="38">
                  <c:v>4.590259568934079</c:v>
                </c:pt>
                <c:pt idx="39">
                  <c:v>4.8432580546931003</c:v>
                </c:pt>
                <c:pt idx="40">
                  <c:v>5.8735724447449513</c:v>
                </c:pt>
                <c:pt idx="41">
                  <c:v>5.4261278313954353</c:v>
                </c:pt>
                <c:pt idx="42">
                  <c:v>5.1853278517611292</c:v>
                </c:pt>
                <c:pt idx="43">
                  <c:v>5.7082871042540155</c:v>
                </c:pt>
                <c:pt idx="44">
                  <c:v>5.5324309329355934</c:v>
                </c:pt>
                <c:pt idx="45">
                  <c:v>5.4646301663913404</c:v>
                </c:pt>
                <c:pt idx="46">
                  <c:v>5.4681797003451011</c:v>
                </c:pt>
                <c:pt idx="47">
                  <c:v>5.6584638329833084</c:v>
                </c:pt>
                <c:pt idx="48">
                  <c:v>5.3407584863845505</c:v>
                </c:pt>
                <c:pt idx="49">
                  <c:v>6.4492240857731051</c:v>
                </c:pt>
                <c:pt idx="50">
                  <c:v>5.316479723916677</c:v>
                </c:pt>
                <c:pt idx="51">
                  <c:v>5.7593593750255803</c:v>
                </c:pt>
                <c:pt idx="52">
                  <c:v>5.7200460002256719</c:v>
                </c:pt>
                <c:pt idx="53">
                  <c:v>5.6740148892168492</c:v>
                </c:pt>
                <c:pt idx="54">
                  <c:v>5.9048940617018459</c:v>
                </c:pt>
                <c:pt idx="55">
                  <c:v>5.9137424390353308</c:v>
                </c:pt>
                <c:pt idx="56">
                  <c:v>4.6782747350154406</c:v>
                </c:pt>
                <c:pt idx="57">
                  <c:v>4.5941597861815762</c:v>
                </c:pt>
                <c:pt idx="58">
                  <c:v>6.004559726648047</c:v>
                </c:pt>
                <c:pt idx="59">
                  <c:v>6.1119062526208658</c:v>
                </c:pt>
                <c:pt idx="60">
                  <c:v>5.7473477152083117</c:v>
                </c:pt>
                <c:pt idx="61">
                  <c:v>5.0362779239684308</c:v>
                </c:pt>
                <c:pt idx="62">
                  <c:v>4.9618174224171598</c:v>
                </c:pt>
                <c:pt idx="63">
                  <c:v>6.0601314102686903</c:v>
                </c:pt>
                <c:pt idx="64">
                  <c:v>5.4540581959662466</c:v>
                </c:pt>
                <c:pt idx="65">
                  <c:v>4.8859664796584461</c:v>
                </c:pt>
                <c:pt idx="66">
                  <c:v>5.0195831696984836</c:v>
                </c:pt>
                <c:pt idx="67">
                  <c:v>4.9908267825702932</c:v>
                </c:pt>
                <c:pt idx="68">
                  <c:v>5.6511095934893589</c:v>
                </c:pt>
                <c:pt idx="69">
                  <c:v>5.3405659392503848</c:v>
                </c:pt>
                <c:pt idx="70">
                  <c:v>4.630728954503291</c:v>
                </c:pt>
                <c:pt idx="71">
                  <c:v>5.8362782665282715</c:v>
                </c:pt>
                <c:pt idx="72">
                  <c:v>5.8730922230406026</c:v>
                </c:pt>
                <c:pt idx="73">
                  <c:v>6.7168738408832365</c:v>
                </c:pt>
                <c:pt idx="74">
                  <c:v>5.4083406903767317</c:v>
                </c:pt>
                <c:pt idx="75">
                  <c:v>5.2953522804130735</c:v>
                </c:pt>
                <c:pt idx="76">
                  <c:v>5.6999056963654819</c:v>
                </c:pt>
                <c:pt idx="77">
                  <c:v>5.3792536777583049</c:v>
                </c:pt>
                <c:pt idx="78">
                  <c:v>5.0542797169645839</c:v>
                </c:pt>
                <c:pt idx="79">
                  <c:v>5.142618054819251</c:v>
                </c:pt>
                <c:pt idx="80">
                  <c:v>6.0108940322527742</c:v>
                </c:pt>
                <c:pt idx="81">
                  <c:v>5.8768199931002485</c:v>
                </c:pt>
                <c:pt idx="82">
                  <c:v>5.6931638913799389</c:v>
                </c:pt>
                <c:pt idx="83">
                  <c:v>6.3584838115544366</c:v>
                </c:pt>
                <c:pt idx="84">
                  <c:v>5.1434397173663742</c:v>
                </c:pt>
                <c:pt idx="85">
                  <c:v>5.9752951589125711</c:v>
                </c:pt>
                <c:pt idx="86">
                  <c:v>5.0604280283691701</c:v>
                </c:pt>
                <c:pt idx="87">
                  <c:v>5.2039654772928756</c:v>
                </c:pt>
                <c:pt idx="88">
                  <c:v>6.3190538824917244</c:v>
                </c:pt>
                <c:pt idx="89">
                  <c:v>5.5620278694657292</c:v>
                </c:pt>
                <c:pt idx="90">
                  <c:v>5.2682550936062764</c:v>
                </c:pt>
                <c:pt idx="91">
                  <c:v>5.5171951936041177</c:v>
                </c:pt>
                <c:pt idx="92">
                  <c:v>5.2646257958369258</c:v>
                </c:pt>
                <c:pt idx="93">
                  <c:v>4.6529713788222526</c:v>
                </c:pt>
                <c:pt idx="94">
                  <c:v>5.8022310013566649</c:v>
                </c:pt>
                <c:pt idx="95">
                  <c:v>5.2548413602148116</c:v>
                </c:pt>
                <c:pt idx="96">
                  <c:v>5.8953413949314806</c:v>
                </c:pt>
                <c:pt idx="97">
                  <c:v>6.1415856664232047</c:v>
                </c:pt>
                <c:pt idx="98">
                  <c:v>4.8955700301323972</c:v>
                </c:pt>
                <c:pt idx="99">
                  <c:v>4.4460114584871224</c:v>
                </c:pt>
                <c:pt idx="100">
                  <c:v>5.4064198306162332</c:v>
                </c:pt>
                <c:pt idx="101">
                  <c:v>4.9733090828082034</c:v>
                </c:pt>
                <c:pt idx="102">
                  <c:v>5.1818126058690179</c:v>
                </c:pt>
                <c:pt idx="103">
                  <c:v>4.9859547532518649</c:v>
                </c:pt>
                <c:pt idx="104">
                  <c:v>5.8528966344618816</c:v>
                </c:pt>
                <c:pt idx="105">
                  <c:v>5.7611167978751432</c:v>
                </c:pt>
                <c:pt idx="106">
                  <c:v>5.9116631108531976</c:v>
                </c:pt>
                <c:pt idx="107">
                  <c:v>5.4201418865060473</c:v>
                </c:pt>
                <c:pt idx="108">
                  <c:v>4.6313573606426077</c:v>
                </c:pt>
                <c:pt idx="109">
                  <c:v>4.9080125616546662</c:v>
                </c:pt>
                <c:pt idx="110">
                  <c:v>5.2227645408026202</c:v>
                </c:pt>
                <c:pt idx="111">
                  <c:v>6.5151761615196779</c:v>
                </c:pt>
                <c:pt idx="112">
                  <c:v>5.866170575546124</c:v>
                </c:pt>
                <c:pt idx="113">
                  <c:v>5.0715278528513057</c:v>
                </c:pt>
                <c:pt idx="114">
                  <c:v>6.2537218441202107</c:v>
                </c:pt>
                <c:pt idx="115">
                  <c:v>4.6883183688716796</c:v>
                </c:pt>
                <c:pt idx="116">
                  <c:v>5.9952558447370707</c:v>
                </c:pt>
                <c:pt idx="117">
                  <c:v>6.4753452035475245</c:v>
                </c:pt>
                <c:pt idx="118">
                  <c:v>5.8807315997122656</c:v>
                </c:pt>
                <c:pt idx="119">
                  <c:v>5.6157303022975622</c:v>
                </c:pt>
                <c:pt idx="120">
                  <c:v>5.6749605970041479</c:v>
                </c:pt>
                <c:pt idx="121">
                  <c:v>6.3288850058357164</c:v>
                </c:pt>
                <c:pt idx="122">
                  <c:v>4.9602840931806904</c:v>
                </c:pt>
                <c:pt idx="123">
                  <c:v>6.1001809219136627</c:v>
                </c:pt>
                <c:pt idx="124">
                  <c:v>4.411504096437767</c:v>
                </c:pt>
                <c:pt idx="125">
                  <c:v>4.3480911269499982</c:v>
                </c:pt>
                <c:pt idx="126">
                  <c:v>4.5835011545142388</c:v>
                </c:pt>
                <c:pt idx="127">
                  <c:v>5.1930563795885885</c:v>
                </c:pt>
                <c:pt idx="128">
                  <c:v>5.9134854491003193</c:v>
                </c:pt>
                <c:pt idx="129">
                  <c:v>4.6851989857100982</c:v>
                </c:pt>
                <c:pt idx="130">
                  <c:v>5.0993559681074316</c:v>
                </c:pt>
                <c:pt idx="131">
                  <c:v>5.9797494436038043</c:v>
                </c:pt>
                <c:pt idx="132">
                  <c:v>5.2864503210602134</c:v>
                </c:pt>
                <c:pt idx="133">
                  <c:v>4.6904186129054741</c:v>
                </c:pt>
                <c:pt idx="134">
                  <c:v>4.8345887306278117</c:v>
                </c:pt>
                <c:pt idx="135">
                  <c:v>4.8505502494072896</c:v>
                </c:pt>
                <c:pt idx="136">
                  <c:v>5.8834063198416491</c:v>
                </c:pt>
                <c:pt idx="137">
                  <c:v>5.5833926804631826</c:v>
                </c:pt>
                <c:pt idx="138">
                  <c:v>6.7493476785802633</c:v>
                </c:pt>
                <c:pt idx="139">
                  <c:v>5.3937232346964024</c:v>
                </c:pt>
                <c:pt idx="140">
                  <c:v>4.3552909318486446</c:v>
                </c:pt>
                <c:pt idx="141">
                  <c:v>6.3271071430964874</c:v>
                </c:pt>
                <c:pt idx="142">
                  <c:v>5.2403466849451572</c:v>
                </c:pt>
                <c:pt idx="143">
                  <c:v>6.1854059087982307</c:v>
                </c:pt>
                <c:pt idx="144">
                  <c:v>5.5626650782538896</c:v>
                </c:pt>
                <c:pt idx="145">
                  <c:v>5.4551904639896254</c:v>
                </c:pt>
                <c:pt idx="146">
                  <c:v>6.06832053949159</c:v>
                </c:pt>
                <c:pt idx="147">
                  <c:v>5.5765945347855439</c:v>
                </c:pt>
                <c:pt idx="148">
                  <c:v>4.6033041494951874</c:v>
                </c:pt>
                <c:pt idx="149">
                  <c:v>5.2978600056451386</c:v>
                </c:pt>
                <c:pt idx="150">
                  <c:v>6.3727515113001667</c:v>
                </c:pt>
                <c:pt idx="151">
                  <c:v>6.4578658984858475</c:v>
                </c:pt>
                <c:pt idx="152">
                  <c:v>4.7311344677461502</c:v>
                </c:pt>
                <c:pt idx="153">
                  <c:v>6.5685189716020904</c:v>
                </c:pt>
                <c:pt idx="154">
                  <c:v>4.572287671459911</c:v>
                </c:pt>
                <c:pt idx="155">
                  <c:v>4.9348518535091586</c:v>
                </c:pt>
                <c:pt idx="156">
                  <c:v>5.9725809003246493</c:v>
                </c:pt>
                <c:pt idx="157">
                  <c:v>6.0812780583262915</c:v>
                </c:pt>
                <c:pt idx="158">
                  <c:v>4.6710941873709082</c:v>
                </c:pt>
                <c:pt idx="159">
                  <c:v>4.9255958419987147</c:v>
                </c:pt>
                <c:pt idx="160">
                  <c:v>4.4618609105647131</c:v>
                </c:pt>
                <c:pt idx="161">
                  <c:v>6.1317746265030086</c:v>
                </c:pt>
                <c:pt idx="162">
                  <c:v>5.2889237814027359</c:v>
                </c:pt>
                <c:pt idx="163">
                  <c:v>6.0945644270793675</c:v>
                </c:pt>
                <c:pt idx="164">
                  <c:v>4.9406697471090855</c:v>
                </c:pt>
                <c:pt idx="165">
                  <c:v>5.2976794450624372</c:v>
                </c:pt>
                <c:pt idx="166">
                  <c:v>4.2461493099593266</c:v>
                </c:pt>
                <c:pt idx="167">
                  <c:v>5.2075326856946162</c:v>
                </c:pt>
                <c:pt idx="168">
                  <c:v>5.3202704911888139</c:v>
                </c:pt>
                <c:pt idx="169">
                  <c:v>5.4157465961168461</c:v>
                </c:pt>
                <c:pt idx="170">
                  <c:v>5.4620939614041246</c:v>
                </c:pt>
                <c:pt idx="171">
                  <c:v>4.499468500005749</c:v>
                </c:pt>
                <c:pt idx="172">
                  <c:v>5.3799367166970313</c:v>
                </c:pt>
                <c:pt idx="173">
                  <c:v>5.0146647878585622</c:v>
                </c:pt>
                <c:pt idx="174">
                  <c:v>5.6173993889460707</c:v>
                </c:pt>
                <c:pt idx="175">
                  <c:v>4.5218168231399885</c:v>
                </c:pt>
                <c:pt idx="176">
                  <c:v>5.8315639957557277</c:v>
                </c:pt>
                <c:pt idx="177">
                  <c:v>5.8279958343957663</c:v>
                </c:pt>
                <c:pt idx="178">
                  <c:v>5.6273487438473078</c:v>
                </c:pt>
                <c:pt idx="179">
                  <c:v>5.1017008585541319</c:v>
                </c:pt>
                <c:pt idx="180">
                  <c:v>5.894965333518809</c:v>
                </c:pt>
                <c:pt idx="181">
                  <c:v>4.5960576944118143</c:v>
                </c:pt>
                <c:pt idx="182">
                  <c:v>6.6396618891446337</c:v>
                </c:pt>
                <c:pt idx="183">
                  <c:v>6.3186126904186013</c:v>
                </c:pt>
                <c:pt idx="184">
                  <c:v>4.5630463608841767</c:v>
                </c:pt>
                <c:pt idx="185">
                  <c:v>4.9093614870112932</c:v>
                </c:pt>
                <c:pt idx="186">
                  <c:v>6.5457381131812253</c:v>
                </c:pt>
                <c:pt idx="187">
                  <c:v>5.164546651050415</c:v>
                </c:pt>
                <c:pt idx="188">
                  <c:v>6.091196488063126</c:v>
                </c:pt>
                <c:pt idx="189">
                  <c:v>4.3343906594703228</c:v>
                </c:pt>
                <c:pt idx="190">
                  <c:v>4.9537776634636153</c:v>
                </c:pt>
                <c:pt idx="191">
                  <c:v>5.1663862401885137</c:v>
                </c:pt>
                <c:pt idx="192">
                  <c:v>6.1559921374942803</c:v>
                </c:pt>
                <c:pt idx="193">
                  <c:v>5.5511460153922414</c:v>
                </c:pt>
                <c:pt idx="194">
                  <c:v>6.6111694377966224</c:v>
                </c:pt>
                <c:pt idx="195">
                  <c:v>5.1819167809721618</c:v>
                </c:pt>
                <c:pt idx="196">
                  <c:v>5.6775611685755472</c:v>
                </c:pt>
                <c:pt idx="197">
                  <c:v>6.1253947151991248</c:v>
                </c:pt>
                <c:pt idx="198">
                  <c:v>5.3213387470741846</c:v>
                </c:pt>
              </c:numCache>
            </c:numRef>
          </c:yVal>
          <c:smooth val="0"/>
          <c:extLst>
            <c:ext xmlns:c16="http://schemas.microsoft.com/office/drawing/2014/chart" uri="{C3380CC4-5D6E-409C-BE32-E72D297353CC}">
              <c16:uniqueId val="{00000000-ABCD-42B7-B8EF-FE9862CC8915}"/>
            </c:ext>
          </c:extLst>
        </c:ser>
        <c:dLbls>
          <c:showLegendKey val="0"/>
          <c:showVal val="0"/>
          <c:showCatName val="0"/>
          <c:showSerName val="0"/>
          <c:showPercent val="0"/>
          <c:showBubbleSize val="0"/>
        </c:dLbls>
        <c:axId val="1115131023"/>
        <c:axId val="966157759"/>
      </c:scatterChart>
      <c:valAx>
        <c:axId val="111513102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966157759"/>
        <c:crosses val="autoZero"/>
        <c:crossBetween val="midCat"/>
      </c:valAx>
      <c:valAx>
        <c:axId val="966157759"/>
        <c:scaling>
          <c:orientation val="minMax"/>
          <c:min val="3.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115131023"/>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Hoja2!$B$1</c:f>
              <c:strCache>
                <c:ptCount val="1"/>
                <c:pt idx="0">
                  <c:v>Serie 2</c:v>
                </c:pt>
              </c:strCache>
            </c:strRef>
          </c:tx>
          <c:spPr>
            <a:ln w="19050" cap="rnd">
              <a:noFill/>
              <a:round/>
            </a:ln>
            <a:effectLst/>
          </c:spPr>
          <c:marker>
            <c:symbol val="circle"/>
            <c:size val="5"/>
            <c:spPr>
              <a:solidFill>
                <a:schemeClr val="accent1"/>
              </a:solidFill>
              <a:ln w="9525">
                <a:solidFill>
                  <a:schemeClr val="accent1"/>
                </a:solidFill>
              </a:ln>
              <a:effectLst/>
            </c:spPr>
          </c:marker>
          <c:xVal>
            <c:numRef>
              <c:f>Hoja2!$A$2:$A$200</c:f>
              <c:numCache>
                <c:formatCode>General</c:formatCode>
                <c:ptCount val="199"/>
                <c:pt idx="0">
                  <c:v>0.39655919855719757</c:v>
                </c:pt>
                <c:pt idx="1">
                  <c:v>0.59011003506166937</c:v>
                </c:pt>
                <c:pt idx="2">
                  <c:v>0.23644662797515204</c:v>
                </c:pt>
                <c:pt idx="3">
                  <c:v>0.69194644194230159</c:v>
                </c:pt>
                <c:pt idx="4">
                  <c:v>0.19071368171920411</c:v>
                </c:pt>
                <c:pt idx="5">
                  <c:v>0.9793268648807697</c:v>
                </c:pt>
                <c:pt idx="6">
                  <c:v>0.68853676249201856</c:v>
                </c:pt>
                <c:pt idx="7">
                  <c:v>1.0085008620861924E-2</c:v>
                </c:pt>
                <c:pt idx="8">
                  <c:v>0.10099015044862503</c:v>
                </c:pt>
                <c:pt idx="9">
                  <c:v>0.24204599512464187</c:v>
                </c:pt>
                <c:pt idx="10">
                  <c:v>0.31786104976849505</c:v>
                </c:pt>
                <c:pt idx="11">
                  <c:v>0.30810885603093952</c:v>
                </c:pt>
                <c:pt idx="12">
                  <c:v>0.10342292530529384</c:v>
                </c:pt>
                <c:pt idx="13">
                  <c:v>3.6643982843806988E-3</c:v>
                </c:pt>
                <c:pt idx="14">
                  <c:v>0.24666771570034196</c:v>
                </c:pt>
                <c:pt idx="15">
                  <c:v>0.39381100612155973</c:v>
                </c:pt>
                <c:pt idx="16">
                  <c:v>0.89588656425128477</c:v>
                </c:pt>
                <c:pt idx="17">
                  <c:v>0.26248605107940115</c:v>
                </c:pt>
                <c:pt idx="18">
                  <c:v>0.82510989750370467</c:v>
                </c:pt>
                <c:pt idx="19">
                  <c:v>0.68435511395130155</c:v>
                </c:pt>
                <c:pt idx="20">
                  <c:v>0.29531238376298097</c:v>
                </c:pt>
                <c:pt idx="21">
                  <c:v>0.75579253671684232</c:v>
                </c:pt>
                <c:pt idx="22">
                  <c:v>0.91916595367190657</c:v>
                </c:pt>
                <c:pt idx="23">
                  <c:v>0.68583039595520046</c:v>
                </c:pt>
                <c:pt idx="24">
                  <c:v>0.18810610618588441</c:v>
                </c:pt>
                <c:pt idx="25">
                  <c:v>0.98658087068995914</c:v>
                </c:pt>
                <c:pt idx="26">
                  <c:v>0.9192875141179786</c:v>
                </c:pt>
                <c:pt idx="27">
                  <c:v>0.84578466900507843</c:v>
                </c:pt>
                <c:pt idx="28">
                  <c:v>0.52093773098780216</c:v>
                </c:pt>
                <c:pt idx="29">
                  <c:v>0.2074244597962942</c:v>
                </c:pt>
                <c:pt idx="30">
                  <c:v>0.53291596535292163</c:v>
                </c:pt>
                <c:pt idx="31">
                  <c:v>0.57476310393144558</c:v>
                </c:pt>
                <c:pt idx="32">
                  <c:v>0.81115602423461786</c:v>
                </c:pt>
                <c:pt idx="33">
                  <c:v>0.54411827828961545</c:v>
                </c:pt>
                <c:pt idx="34">
                  <c:v>0.418062077345973</c:v>
                </c:pt>
                <c:pt idx="35">
                  <c:v>0.68814669723953537</c:v>
                </c:pt>
                <c:pt idx="36">
                  <c:v>0.79766080777802695</c:v>
                </c:pt>
                <c:pt idx="37">
                  <c:v>0.41780037223156408</c:v>
                </c:pt>
                <c:pt idx="38">
                  <c:v>0.33871032930317979</c:v>
                </c:pt>
                <c:pt idx="39">
                  <c:v>0.52541122170627086</c:v>
                </c:pt>
                <c:pt idx="40">
                  <c:v>0.4715416305961313</c:v>
                </c:pt>
                <c:pt idx="41">
                  <c:v>0.70357158475137571</c:v>
                </c:pt>
                <c:pt idx="42">
                  <c:v>0.20417363933172394</c:v>
                </c:pt>
                <c:pt idx="43">
                  <c:v>0.93293291515761534</c:v>
                </c:pt>
                <c:pt idx="44">
                  <c:v>0.70546567094731283</c:v>
                </c:pt>
                <c:pt idx="45">
                  <c:v>0.8346394734301521</c:v>
                </c:pt>
                <c:pt idx="46">
                  <c:v>0.58520470891040721</c:v>
                </c:pt>
                <c:pt idx="47">
                  <c:v>0.99315666806152447</c:v>
                </c:pt>
                <c:pt idx="48">
                  <c:v>0.9954236091955897</c:v>
                </c:pt>
                <c:pt idx="49">
                  <c:v>6.5538945315728458E-2</c:v>
                </c:pt>
                <c:pt idx="50">
                  <c:v>0.91799109158034353</c:v>
                </c:pt>
                <c:pt idx="51">
                  <c:v>0.84451230920218745</c:v>
                </c:pt>
                <c:pt idx="52">
                  <c:v>0.34560447988755805</c:v>
                </c:pt>
                <c:pt idx="53">
                  <c:v>0.99385773947126743</c:v>
                </c:pt>
                <c:pt idx="54">
                  <c:v>0.63175574211770169</c:v>
                </c:pt>
                <c:pt idx="55">
                  <c:v>0.20533453165212456</c:v>
                </c:pt>
                <c:pt idx="56">
                  <c:v>0.1798270328752728</c:v>
                </c:pt>
                <c:pt idx="57">
                  <c:v>0.6156837312998702</c:v>
                </c:pt>
                <c:pt idx="58">
                  <c:v>0.90170420216699754</c:v>
                </c:pt>
                <c:pt idx="59">
                  <c:v>0.99587857118162937</c:v>
                </c:pt>
                <c:pt idx="60">
                  <c:v>0.76291496528985225</c:v>
                </c:pt>
                <c:pt idx="61">
                  <c:v>0.76210287383331676</c:v>
                </c:pt>
                <c:pt idx="62">
                  <c:v>0.223148062222433</c:v>
                </c:pt>
                <c:pt idx="63">
                  <c:v>0.66733523252309634</c:v>
                </c:pt>
                <c:pt idx="64">
                  <c:v>0.74617201809747313</c:v>
                </c:pt>
                <c:pt idx="65">
                  <c:v>0.77376094171620691</c:v>
                </c:pt>
                <c:pt idx="66">
                  <c:v>0.51480355110890907</c:v>
                </c:pt>
                <c:pt idx="67">
                  <c:v>3.8417850695878775E-2</c:v>
                </c:pt>
                <c:pt idx="68">
                  <c:v>0.53346451030639963</c:v>
                </c:pt>
                <c:pt idx="69">
                  <c:v>0.44696533429054985</c:v>
                </c:pt>
                <c:pt idx="70">
                  <c:v>0.42739446016802973</c:v>
                </c:pt>
                <c:pt idx="71">
                  <c:v>0.89327641427445736</c:v>
                </c:pt>
                <c:pt idx="72">
                  <c:v>5.7406194940301636E-2</c:v>
                </c:pt>
                <c:pt idx="73">
                  <c:v>0.34802648855692908</c:v>
                </c:pt>
                <c:pt idx="74">
                  <c:v>0.72665777072462845</c:v>
                </c:pt>
                <c:pt idx="75">
                  <c:v>9.230012702042556E-2</c:v>
                </c:pt>
                <c:pt idx="76">
                  <c:v>0.93769132867723859</c:v>
                </c:pt>
                <c:pt idx="77">
                  <c:v>0.20377221379748389</c:v>
                </c:pt>
                <c:pt idx="78">
                  <c:v>0.32073292056434688</c:v>
                </c:pt>
                <c:pt idx="79">
                  <c:v>0.60783290293294434</c:v>
                </c:pt>
                <c:pt idx="80">
                  <c:v>0.81996733473927752</c:v>
                </c:pt>
                <c:pt idx="81">
                  <c:v>0.462146736280036</c:v>
                </c:pt>
                <c:pt idx="82">
                  <c:v>0.54948492775329805</c:v>
                </c:pt>
                <c:pt idx="83">
                  <c:v>0.22428911907549598</c:v>
                </c:pt>
                <c:pt idx="84">
                  <c:v>0.55455815061216041</c:v>
                </c:pt>
                <c:pt idx="85">
                  <c:v>0.54648902691311863</c:v>
                </c:pt>
                <c:pt idx="86">
                  <c:v>8.5785338459810623E-3</c:v>
                </c:pt>
                <c:pt idx="87">
                  <c:v>0.89629164473955047</c:v>
                </c:pt>
                <c:pt idx="88">
                  <c:v>9.6433654213650466E-2</c:v>
                </c:pt>
                <c:pt idx="89">
                  <c:v>0.8272830124584688</c:v>
                </c:pt>
                <c:pt idx="90">
                  <c:v>0.90275980767926822</c:v>
                </c:pt>
                <c:pt idx="91">
                  <c:v>0.35865174631607244</c:v>
                </c:pt>
                <c:pt idx="92">
                  <c:v>0.54609902801436983</c:v>
                </c:pt>
                <c:pt idx="93">
                  <c:v>0.53659128801476919</c:v>
                </c:pt>
                <c:pt idx="94">
                  <c:v>0.20187808666709295</c:v>
                </c:pt>
                <c:pt idx="95">
                  <c:v>0.75218615061718574</c:v>
                </c:pt>
                <c:pt idx="96">
                  <c:v>0.87050529358753914</c:v>
                </c:pt>
                <c:pt idx="97">
                  <c:v>0.4826295680911491</c:v>
                </c:pt>
                <c:pt idx="98">
                  <c:v>0.79043821279811954</c:v>
                </c:pt>
                <c:pt idx="99">
                  <c:v>0.7179664875869467</c:v>
                </c:pt>
                <c:pt idx="100">
                  <c:v>0.27545459158041452</c:v>
                </c:pt>
                <c:pt idx="101">
                  <c:v>0.64317197717783881</c:v>
                </c:pt>
                <c:pt idx="102">
                  <c:v>0.66992512539940052</c:v>
                </c:pt>
                <c:pt idx="103">
                  <c:v>0.96134440752129502</c:v>
                </c:pt>
                <c:pt idx="104">
                  <c:v>0.9955748178919942</c:v>
                </c:pt>
                <c:pt idx="105">
                  <c:v>0.23708731308350461</c:v>
                </c:pt>
                <c:pt idx="106">
                  <c:v>0.55872429880361618</c:v>
                </c:pt>
                <c:pt idx="107">
                  <c:v>0.53047947792289896</c:v>
                </c:pt>
                <c:pt idx="108">
                  <c:v>0.88325218957653573</c:v>
                </c:pt>
                <c:pt idx="109">
                  <c:v>0.23498937023117439</c:v>
                </c:pt>
                <c:pt idx="110">
                  <c:v>6.236192083066161E-2</c:v>
                </c:pt>
                <c:pt idx="111">
                  <c:v>0.33367165127348142</c:v>
                </c:pt>
                <c:pt idx="112">
                  <c:v>0.10768216157624066</c:v>
                </c:pt>
                <c:pt idx="113">
                  <c:v>0.22876744191518328</c:v>
                </c:pt>
                <c:pt idx="114">
                  <c:v>9.0723403794183977E-2</c:v>
                </c:pt>
                <c:pt idx="115">
                  <c:v>0.48036640811190201</c:v>
                </c:pt>
                <c:pt idx="116">
                  <c:v>0.12631903093483077</c:v>
                </c:pt>
                <c:pt idx="117">
                  <c:v>0.60787455507705057</c:v>
                </c:pt>
                <c:pt idx="118">
                  <c:v>0.73872704172106451</c:v>
                </c:pt>
                <c:pt idx="119">
                  <c:v>0.39965855269600192</c:v>
                </c:pt>
                <c:pt idx="120">
                  <c:v>0.73869125654148882</c:v>
                </c:pt>
                <c:pt idx="121">
                  <c:v>0.95818907099108763</c:v>
                </c:pt>
                <c:pt idx="122">
                  <c:v>0.22434839866735845</c:v>
                </c:pt>
                <c:pt idx="123">
                  <c:v>0.5157302140260478</c:v>
                </c:pt>
                <c:pt idx="124">
                  <c:v>0.516127556082419</c:v>
                </c:pt>
                <c:pt idx="125">
                  <c:v>0.58890160812589787</c:v>
                </c:pt>
                <c:pt idx="126">
                  <c:v>0.23280002049098447</c:v>
                </c:pt>
                <c:pt idx="127">
                  <c:v>0.8316093802701372</c:v>
                </c:pt>
                <c:pt idx="128">
                  <c:v>0.44652453201936504</c:v>
                </c:pt>
                <c:pt idx="129">
                  <c:v>0.48294561819543291</c:v>
                </c:pt>
                <c:pt idx="130">
                  <c:v>0.63041567768689066</c:v>
                </c:pt>
                <c:pt idx="131">
                  <c:v>0.63894943395713966</c:v>
                </c:pt>
                <c:pt idx="132">
                  <c:v>0.98331311084691264</c:v>
                </c:pt>
                <c:pt idx="133">
                  <c:v>0.67138153611756235</c:v>
                </c:pt>
                <c:pt idx="134">
                  <c:v>0.49788682639766269</c:v>
                </c:pt>
                <c:pt idx="135">
                  <c:v>0.49799621714372022</c:v>
                </c:pt>
                <c:pt idx="136">
                  <c:v>6.7916754783177269E-2</c:v>
                </c:pt>
                <c:pt idx="137">
                  <c:v>0.85155446304660365</c:v>
                </c:pt>
                <c:pt idx="138">
                  <c:v>0.50283493456337369</c:v>
                </c:pt>
                <c:pt idx="139">
                  <c:v>0.92129852237983634</c:v>
                </c:pt>
                <c:pt idx="140">
                  <c:v>0.88354170701890544</c:v>
                </c:pt>
                <c:pt idx="141">
                  <c:v>0.80488430021770863</c:v>
                </c:pt>
                <c:pt idx="142">
                  <c:v>0.60637655771226917</c:v>
                </c:pt>
                <c:pt idx="143">
                  <c:v>0.895779170120797</c:v>
                </c:pt>
                <c:pt idx="144">
                  <c:v>0.98595567106953641</c:v>
                </c:pt>
                <c:pt idx="145">
                  <c:v>0.84456677093430943</c:v>
                </c:pt>
                <c:pt idx="146">
                  <c:v>0.65893558205397584</c:v>
                </c:pt>
                <c:pt idx="147">
                  <c:v>0.52536821137625866</c:v>
                </c:pt>
                <c:pt idx="148">
                  <c:v>0.4529980074385852</c:v>
                </c:pt>
                <c:pt idx="149">
                  <c:v>0.1135397273086578</c:v>
                </c:pt>
                <c:pt idx="150">
                  <c:v>0.96252675387414721</c:v>
                </c:pt>
                <c:pt idx="151">
                  <c:v>6.402951770507137E-2</c:v>
                </c:pt>
                <c:pt idx="152">
                  <c:v>0.29128102988413707</c:v>
                </c:pt>
                <c:pt idx="153">
                  <c:v>0.63178405464296128</c:v>
                </c:pt>
                <c:pt idx="154">
                  <c:v>0.89136952629018273</c:v>
                </c:pt>
                <c:pt idx="155">
                  <c:v>0.71087983277710254</c:v>
                </c:pt>
                <c:pt idx="156">
                  <c:v>0.23088970873888204</c:v>
                </c:pt>
                <c:pt idx="157">
                  <c:v>0.82372910198214366</c:v>
                </c:pt>
                <c:pt idx="158">
                  <c:v>0.78232193925006666</c:v>
                </c:pt>
                <c:pt idx="159">
                  <c:v>0.21441187803974293</c:v>
                </c:pt>
                <c:pt idx="160">
                  <c:v>0.46109105471333023</c:v>
                </c:pt>
                <c:pt idx="161">
                  <c:v>0.1374561738743747</c:v>
                </c:pt>
                <c:pt idx="162">
                  <c:v>0.50106494072994234</c:v>
                </c:pt>
                <c:pt idx="163">
                  <c:v>3.5099691798634369E-2</c:v>
                </c:pt>
                <c:pt idx="164">
                  <c:v>0.96418915188612742</c:v>
                </c:pt>
                <c:pt idx="165">
                  <c:v>0.46475028676468433</c:v>
                </c:pt>
                <c:pt idx="166">
                  <c:v>0.82924401879016152</c:v>
                </c:pt>
                <c:pt idx="167">
                  <c:v>0.5495812396573132</c:v>
                </c:pt>
                <c:pt idx="168">
                  <c:v>0.88579659988150117</c:v>
                </c:pt>
                <c:pt idx="169">
                  <c:v>0.81367486317340421</c:v>
                </c:pt>
                <c:pt idx="170">
                  <c:v>0.5132173494883997</c:v>
                </c:pt>
                <c:pt idx="171">
                  <c:v>0.77302579114936221</c:v>
                </c:pt>
                <c:pt idx="172">
                  <c:v>0.27194264357589404</c:v>
                </c:pt>
                <c:pt idx="173">
                  <c:v>0.83301493068737609</c:v>
                </c:pt>
                <c:pt idx="174">
                  <c:v>3.2430839249477539E-2</c:v>
                </c:pt>
                <c:pt idx="175">
                  <c:v>0.96141463448154207</c:v>
                </c:pt>
                <c:pt idx="176">
                  <c:v>0.40122488527319633</c:v>
                </c:pt>
                <c:pt idx="177">
                  <c:v>0.21685046212692027</c:v>
                </c:pt>
                <c:pt idx="178">
                  <c:v>0.41760169773312394</c:v>
                </c:pt>
                <c:pt idx="179">
                  <c:v>0.97241530245300167</c:v>
                </c:pt>
                <c:pt idx="180">
                  <c:v>0.62016428246941324</c:v>
                </c:pt>
                <c:pt idx="181">
                  <c:v>0.85023903635630094</c:v>
                </c:pt>
                <c:pt idx="182">
                  <c:v>0.57409119156217503</c:v>
                </c:pt>
                <c:pt idx="183">
                  <c:v>0.4408260598228857</c:v>
                </c:pt>
                <c:pt idx="184">
                  <c:v>0.44631604202895669</c:v>
                </c:pt>
                <c:pt idx="185">
                  <c:v>0.36033047739416946</c:v>
                </c:pt>
                <c:pt idx="186">
                  <c:v>0.81523660234718076</c:v>
                </c:pt>
                <c:pt idx="187">
                  <c:v>0.82407657744475238</c:v>
                </c:pt>
                <c:pt idx="188">
                  <c:v>0.10502518927239779</c:v>
                </c:pt>
                <c:pt idx="189">
                  <c:v>0.11585680444706903</c:v>
                </c:pt>
                <c:pt idx="190">
                  <c:v>0.78908958166628873</c:v>
                </c:pt>
                <c:pt idx="191">
                  <c:v>0.89482544816266352</c:v>
                </c:pt>
                <c:pt idx="192">
                  <c:v>0.40351849097897841</c:v>
                </c:pt>
                <c:pt idx="193">
                  <c:v>0.73085224694836537</c:v>
                </c:pt>
                <c:pt idx="194">
                  <c:v>0.78451951665638375</c:v>
                </c:pt>
                <c:pt idx="195">
                  <c:v>0.2042903251296907</c:v>
                </c:pt>
                <c:pt idx="196">
                  <c:v>0.48222004647312966</c:v>
                </c:pt>
                <c:pt idx="197">
                  <c:v>0.97566388145442207</c:v>
                </c:pt>
                <c:pt idx="198">
                  <c:v>0.24209315844224533</c:v>
                </c:pt>
              </c:numCache>
            </c:numRef>
          </c:xVal>
          <c:yVal>
            <c:numRef>
              <c:f>Hoja2!$B$2:$B$200</c:f>
              <c:numCache>
                <c:formatCode>General</c:formatCode>
                <c:ptCount val="199"/>
                <c:pt idx="0">
                  <c:v>0.55866817919947764</c:v>
                </c:pt>
                <c:pt idx="1">
                  <c:v>0.57298221604501354</c:v>
                </c:pt>
                <c:pt idx="2">
                  <c:v>0.25743345886760816</c:v>
                </c:pt>
                <c:pt idx="3">
                  <c:v>1.0112566357803292</c:v>
                </c:pt>
                <c:pt idx="4">
                  <c:v>0.35197987325700419</c:v>
                </c:pt>
                <c:pt idx="5">
                  <c:v>3.2919851344030344</c:v>
                </c:pt>
                <c:pt idx="6">
                  <c:v>1.1774573449543126</c:v>
                </c:pt>
                <c:pt idx="7">
                  <c:v>0.65179279621387587</c:v>
                </c:pt>
                <c:pt idx="8">
                  <c:v>0.39851501248624033</c:v>
                </c:pt>
                <c:pt idx="9">
                  <c:v>0.92006795728919888</c:v>
                </c:pt>
                <c:pt idx="10">
                  <c:v>0.14550297615317531</c:v>
                </c:pt>
                <c:pt idx="11">
                  <c:v>0.7105682155982157</c:v>
                </c:pt>
                <c:pt idx="12">
                  <c:v>0.62142574955416929</c:v>
                </c:pt>
                <c:pt idx="13">
                  <c:v>0.35841246209527894</c:v>
                </c:pt>
                <c:pt idx="14">
                  <c:v>0.81018882181705998</c:v>
                </c:pt>
                <c:pt idx="15">
                  <c:v>0.10353551310417954</c:v>
                </c:pt>
                <c:pt idx="16">
                  <c:v>1.7627801646140524</c:v>
                </c:pt>
                <c:pt idx="17">
                  <c:v>0.46338518646993976</c:v>
                </c:pt>
                <c:pt idx="18">
                  <c:v>1.1502763865593011</c:v>
                </c:pt>
                <c:pt idx="19">
                  <c:v>0.67061445393125474</c:v>
                </c:pt>
                <c:pt idx="20">
                  <c:v>0.13343555848143923</c:v>
                </c:pt>
                <c:pt idx="21">
                  <c:v>1.3006022715391286</c:v>
                </c:pt>
                <c:pt idx="22">
                  <c:v>2.1289421005350793</c:v>
                </c:pt>
                <c:pt idx="23">
                  <c:v>1.0239270760988497</c:v>
                </c:pt>
                <c:pt idx="24">
                  <c:v>0.26978228852791797</c:v>
                </c:pt>
                <c:pt idx="25">
                  <c:v>3.6668127931175771</c:v>
                </c:pt>
                <c:pt idx="26">
                  <c:v>2.0966532859255964</c:v>
                </c:pt>
                <c:pt idx="27">
                  <c:v>2.1505069561399406</c:v>
                </c:pt>
                <c:pt idx="28">
                  <c:v>1.0255492909904471</c:v>
                </c:pt>
                <c:pt idx="29">
                  <c:v>0.92104490578980613</c:v>
                </c:pt>
                <c:pt idx="30">
                  <c:v>0.71417926856537417</c:v>
                </c:pt>
                <c:pt idx="31">
                  <c:v>0.19254606717896966</c:v>
                </c:pt>
                <c:pt idx="32">
                  <c:v>1.8596849452239241</c:v>
                </c:pt>
                <c:pt idx="33">
                  <c:v>0.61769083785942747</c:v>
                </c:pt>
                <c:pt idx="34">
                  <c:v>0.95977795897345974</c:v>
                </c:pt>
                <c:pt idx="35">
                  <c:v>0.66428325444879566</c:v>
                </c:pt>
                <c:pt idx="36">
                  <c:v>1.7405375718272951</c:v>
                </c:pt>
                <c:pt idx="37">
                  <c:v>9.6806703103967467E-2</c:v>
                </c:pt>
                <c:pt idx="38">
                  <c:v>0.53910455793231638</c:v>
                </c:pt>
                <c:pt idx="39">
                  <c:v>0.81076663059740073</c:v>
                </c:pt>
                <c:pt idx="40">
                  <c:v>0.86840510949770677</c:v>
                </c:pt>
                <c:pt idx="41">
                  <c:v>1.1421815829938908</c:v>
                </c:pt>
                <c:pt idx="42">
                  <c:v>0.2317076109062165</c:v>
                </c:pt>
                <c:pt idx="43">
                  <c:v>2.4801623140051112</c:v>
                </c:pt>
                <c:pt idx="44">
                  <c:v>0.96021420662224466</c:v>
                </c:pt>
                <c:pt idx="45">
                  <c:v>1.5490315560843049</c:v>
                </c:pt>
                <c:pt idx="46">
                  <c:v>0.55779152999918002</c:v>
                </c:pt>
                <c:pt idx="47">
                  <c:v>3.8824189176764348</c:v>
                </c:pt>
                <c:pt idx="48">
                  <c:v>3.5713187234721682</c:v>
                </c:pt>
                <c:pt idx="49">
                  <c:v>0.53876275135575125</c:v>
                </c:pt>
                <c:pt idx="50">
                  <c:v>2.4875515452188672</c:v>
                </c:pt>
                <c:pt idx="51">
                  <c:v>2.1372816170248496</c:v>
                </c:pt>
                <c:pt idx="52">
                  <c:v>0.24983893704073179</c:v>
                </c:pt>
                <c:pt idx="53">
                  <c:v>3.5323790458706714</c:v>
                </c:pt>
                <c:pt idx="54">
                  <c:v>1.1197361265651362</c:v>
                </c:pt>
                <c:pt idx="55">
                  <c:v>0.60418187993225969</c:v>
                </c:pt>
                <c:pt idx="56">
                  <c:v>6.9145402318605553E-2</c:v>
                </c:pt>
                <c:pt idx="57">
                  <c:v>0.80228485254313697</c:v>
                </c:pt>
                <c:pt idx="58">
                  <c:v>2.4593284176308501</c:v>
                </c:pt>
                <c:pt idx="59">
                  <c:v>3.3496071171198296</c:v>
                </c:pt>
                <c:pt idx="60">
                  <c:v>1.0056097709528904</c:v>
                </c:pt>
                <c:pt idx="61">
                  <c:v>0.82041664927300262</c:v>
                </c:pt>
                <c:pt idx="62">
                  <c:v>0.71589911297397413</c:v>
                </c:pt>
                <c:pt idx="63">
                  <c:v>1.3306774625237341</c:v>
                </c:pt>
                <c:pt idx="64">
                  <c:v>0.91394831639941054</c:v>
                </c:pt>
                <c:pt idx="65">
                  <c:v>1.5008006002784628</c:v>
                </c:pt>
                <c:pt idx="66">
                  <c:v>1.08331861781227</c:v>
                </c:pt>
                <c:pt idx="67">
                  <c:v>0.74074941700937602</c:v>
                </c:pt>
                <c:pt idx="68">
                  <c:v>0.59852827890194638</c:v>
                </c:pt>
                <c:pt idx="69">
                  <c:v>0.58645453835578876</c:v>
                </c:pt>
                <c:pt idx="70">
                  <c:v>1.0193316118069791</c:v>
                </c:pt>
                <c:pt idx="71">
                  <c:v>2.4337198455495335</c:v>
                </c:pt>
                <c:pt idx="72">
                  <c:v>0.63712792895075243</c:v>
                </c:pt>
                <c:pt idx="73">
                  <c:v>0.1608764415494589</c:v>
                </c:pt>
                <c:pt idx="74">
                  <c:v>1.5735945752168718</c:v>
                </c:pt>
                <c:pt idx="75">
                  <c:v>0.31550394461354919</c:v>
                </c:pt>
                <c:pt idx="76">
                  <c:v>3.125540847703701</c:v>
                </c:pt>
                <c:pt idx="77">
                  <c:v>0.80210798292417629</c:v>
                </c:pt>
                <c:pt idx="78">
                  <c:v>0.25395762734098676</c:v>
                </c:pt>
                <c:pt idx="79">
                  <c:v>0.71944189876922615</c:v>
                </c:pt>
                <c:pt idx="80">
                  <c:v>1.7492982310703495</c:v>
                </c:pt>
                <c:pt idx="81">
                  <c:v>0.89987420018094344</c:v>
                </c:pt>
                <c:pt idx="82">
                  <c:v>0.55063457242123359</c:v>
                </c:pt>
                <c:pt idx="83">
                  <c:v>0.75656603339404993</c:v>
                </c:pt>
                <c:pt idx="84">
                  <c:v>1.1030820599542133</c:v>
                </c:pt>
                <c:pt idx="85">
                  <c:v>0.20427894104322517</c:v>
                </c:pt>
                <c:pt idx="86">
                  <c:v>0.55441799623464527</c:v>
                </c:pt>
                <c:pt idx="87">
                  <c:v>1.9518509973954483</c:v>
                </c:pt>
                <c:pt idx="88">
                  <c:v>0.76072559555580332</c:v>
                </c:pt>
                <c:pt idx="89">
                  <c:v>1.8880920481550469</c:v>
                </c:pt>
                <c:pt idx="90">
                  <c:v>1.8324611100957631</c:v>
                </c:pt>
                <c:pt idx="91">
                  <c:v>0.40686682990441869</c:v>
                </c:pt>
                <c:pt idx="92">
                  <c:v>0.63051822715081651</c:v>
                </c:pt>
                <c:pt idx="93">
                  <c:v>1.0977708027208868</c:v>
                </c:pt>
                <c:pt idx="94">
                  <c:v>5.7836698490892388E-2</c:v>
                </c:pt>
                <c:pt idx="95">
                  <c:v>1.0662319748844395</c:v>
                </c:pt>
                <c:pt idx="96">
                  <c:v>2.2320453612603637</c:v>
                </c:pt>
                <c:pt idx="97">
                  <c:v>0.57503905254544319</c:v>
                </c:pt>
                <c:pt idx="98">
                  <c:v>1.3022222135519548</c:v>
                </c:pt>
                <c:pt idx="99">
                  <c:v>1.5625007603565111</c:v>
                </c:pt>
                <c:pt idx="100">
                  <c:v>1.0649998844463174E-2</c:v>
                </c:pt>
                <c:pt idx="101">
                  <c:v>0.70770891770346012</c:v>
                </c:pt>
                <c:pt idx="102">
                  <c:v>0.52999378885023962</c:v>
                </c:pt>
                <c:pt idx="103">
                  <c:v>2.6584746170013229</c:v>
                </c:pt>
                <c:pt idx="104">
                  <c:v>3.3878693926439998</c:v>
                </c:pt>
                <c:pt idx="105">
                  <c:v>0.66394337989761576</c:v>
                </c:pt>
                <c:pt idx="106">
                  <c:v>0.70595843699177774</c:v>
                </c:pt>
                <c:pt idx="107">
                  <c:v>0.51179377638917867</c:v>
                </c:pt>
                <c:pt idx="108">
                  <c:v>1.7323589249816738</c:v>
                </c:pt>
                <c:pt idx="109">
                  <c:v>0.81510511143276365</c:v>
                </c:pt>
                <c:pt idx="110">
                  <c:v>0.27586611736148581</c:v>
                </c:pt>
                <c:pt idx="111">
                  <c:v>0.4678813922060156</c:v>
                </c:pt>
                <c:pt idx="112">
                  <c:v>0.37354441511540787</c:v>
                </c:pt>
                <c:pt idx="113">
                  <c:v>0.92818193211466349</c:v>
                </c:pt>
                <c:pt idx="114">
                  <c:v>0.65432332208089417</c:v>
                </c:pt>
                <c:pt idx="115">
                  <c:v>0.37985240756358707</c:v>
                </c:pt>
                <c:pt idx="116">
                  <c:v>0.34593617510549951</c:v>
                </c:pt>
                <c:pt idx="117">
                  <c:v>0.82251119383312332</c:v>
                </c:pt>
                <c:pt idx="118">
                  <c:v>0.67687332874594086</c:v>
                </c:pt>
                <c:pt idx="119">
                  <c:v>0.61380417221847505</c:v>
                </c:pt>
                <c:pt idx="120">
                  <c:v>1.5538978746284373</c:v>
                </c:pt>
                <c:pt idx="121">
                  <c:v>2.5500865584283821</c:v>
                </c:pt>
                <c:pt idx="122">
                  <c:v>3.6368159191610509E-2</c:v>
                </c:pt>
                <c:pt idx="123">
                  <c:v>0.96010542538507504</c:v>
                </c:pt>
                <c:pt idx="124">
                  <c:v>0.86612871551745052</c:v>
                </c:pt>
                <c:pt idx="125">
                  <c:v>0.77909397707518691</c:v>
                </c:pt>
                <c:pt idx="126">
                  <c:v>0.88789198549656556</c:v>
                </c:pt>
                <c:pt idx="127">
                  <c:v>2.0821944839257642</c:v>
                </c:pt>
                <c:pt idx="128">
                  <c:v>0.34043688896973456</c:v>
                </c:pt>
                <c:pt idx="129">
                  <c:v>0.58212225122120809</c:v>
                </c:pt>
                <c:pt idx="130">
                  <c:v>1.2135319174056858</c:v>
                </c:pt>
                <c:pt idx="131">
                  <c:v>0.51122579590817163</c:v>
                </c:pt>
                <c:pt idx="132">
                  <c:v>3.5292187080094592</c:v>
                </c:pt>
                <c:pt idx="133">
                  <c:v>0.60979716602172385</c:v>
                </c:pt>
                <c:pt idx="134">
                  <c:v>0.4290568411855854</c:v>
                </c:pt>
                <c:pt idx="135">
                  <c:v>0.67973966829986199</c:v>
                </c:pt>
                <c:pt idx="136">
                  <c:v>0.54555550001861131</c:v>
                </c:pt>
                <c:pt idx="137">
                  <c:v>2.2795356230443788</c:v>
                </c:pt>
                <c:pt idx="138">
                  <c:v>9.6448003925322323E-2</c:v>
                </c:pt>
                <c:pt idx="139">
                  <c:v>2.583874767483489</c:v>
                </c:pt>
                <c:pt idx="140">
                  <c:v>2.5549764557684336</c:v>
                </c:pt>
                <c:pt idx="141">
                  <c:v>1.8812209064238887</c:v>
                </c:pt>
                <c:pt idx="142">
                  <c:v>0.98420509854004545</c:v>
                </c:pt>
                <c:pt idx="143">
                  <c:v>2.6324514990261489</c:v>
                </c:pt>
                <c:pt idx="144">
                  <c:v>3.6472442330148773</c:v>
                </c:pt>
                <c:pt idx="145">
                  <c:v>1.806100500713959</c:v>
                </c:pt>
                <c:pt idx="146">
                  <c:v>1.060468235098371</c:v>
                </c:pt>
                <c:pt idx="147">
                  <c:v>0.6839552605375927</c:v>
                </c:pt>
                <c:pt idx="148">
                  <c:v>1.027908330024053</c:v>
                </c:pt>
                <c:pt idx="149">
                  <c:v>0.30148105889544458</c:v>
                </c:pt>
                <c:pt idx="150">
                  <c:v>2.6292216101148407</c:v>
                </c:pt>
                <c:pt idx="151">
                  <c:v>0.33762407905850811</c:v>
                </c:pt>
                <c:pt idx="152">
                  <c:v>0.12845832218558631</c:v>
                </c:pt>
                <c:pt idx="153">
                  <c:v>1.0806993856267502</c:v>
                </c:pt>
                <c:pt idx="154">
                  <c:v>2.1431247473290029</c:v>
                </c:pt>
                <c:pt idx="155">
                  <c:v>1.4872199034921176</c:v>
                </c:pt>
                <c:pt idx="156">
                  <c:v>0.86141972691636937</c:v>
                </c:pt>
                <c:pt idx="157">
                  <c:v>1.9867719897795686</c:v>
                </c:pt>
                <c:pt idx="158">
                  <c:v>1.3346514775643192</c:v>
                </c:pt>
                <c:pt idx="159">
                  <c:v>0.30038406284872993</c:v>
                </c:pt>
                <c:pt idx="160">
                  <c:v>6.6249960100853489E-2</c:v>
                </c:pt>
                <c:pt idx="161">
                  <c:v>0.61371314021310508</c:v>
                </c:pt>
                <c:pt idx="162">
                  <c:v>0.69862222786531314</c:v>
                </c:pt>
                <c:pt idx="163">
                  <c:v>0.40546799081310453</c:v>
                </c:pt>
                <c:pt idx="164">
                  <c:v>3.2977153756386479</c:v>
                </c:pt>
                <c:pt idx="165">
                  <c:v>0.63052335716030927</c:v>
                </c:pt>
                <c:pt idx="166">
                  <c:v>2.0338384398551055</c:v>
                </c:pt>
                <c:pt idx="167">
                  <c:v>0.43101743444952439</c:v>
                </c:pt>
                <c:pt idx="168">
                  <c:v>2.1991795717785592</c:v>
                </c:pt>
                <c:pt idx="169">
                  <c:v>1.8954184209847558</c:v>
                </c:pt>
                <c:pt idx="170">
                  <c:v>0.99501771434725883</c:v>
                </c:pt>
                <c:pt idx="171">
                  <c:v>1.1977299244208846</c:v>
                </c:pt>
                <c:pt idx="172">
                  <c:v>0.75567481513681489</c:v>
                </c:pt>
                <c:pt idx="173">
                  <c:v>1.7313544988693677</c:v>
                </c:pt>
                <c:pt idx="174">
                  <c:v>1.0957291338487172E-3</c:v>
                </c:pt>
                <c:pt idx="175">
                  <c:v>2.835372736774282</c:v>
                </c:pt>
                <c:pt idx="176">
                  <c:v>0.19035007885746677</c:v>
                </c:pt>
                <c:pt idx="177">
                  <c:v>0.5610735276865616</c:v>
                </c:pt>
                <c:pt idx="178">
                  <c:v>0.6534851410950997</c:v>
                </c:pt>
                <c:pt idx="179">
                  <c:v>2.8365241367389809</c:v>
                </c:pt>
                <c:pt idx="180">
                  <c:v>1.1981536655267773</c:v>
                </c:pt>
                <c:pt idx="181">
                  <c:v>1.337494565017773</c:v>
                </c:pt>
                <c:pt idx="182">
                  <c:v>1.076040475540383</c:v>
                </c:pt>
                <c:pt idx="183">
                  <c:v>0.13106537344912306</c:v>
                </c:pt>
                <c:pt idx="184">
                  <c:v>0.23281132654924197</c:v>
                </c:pt>
                <c:pt idx="185">
                  <c:v>0.68158863311571005</c:v>
                </c:pt>
                <c:pt idx="186">
                  <c:v>1.2377889466203604</c:v>
                </c:pt>
                <c:pt idx="187">
                  <c:v>1.8003056059950171</c:v>
                </c:pt>
                <c:pt idx="188">
                  <c:v>0.88709978742279172</c:v>
                </c:pt>
                <c:pt idx="189">
                  <c:v>0.37039827213464288</c:v>
                </c:pt>
                <c:pt idx="190">
                  <c:v>1.2916693067683553</c:v>
                </c:pt>
                <c:pt idx="191">
                  <c:v>2.3336138223657166</c:v>
                </c:pt>
                <c:pt idx="192">
                  <c:v>0.53587136751065634</c:v>
                </c:pt>
                <c:pt idx="193">
                  <c:v>1.3481113697538605</c:v>
                </c:pt>
                <c:pt idx="194">
                  <c:v>0.94659877239150092</c:v>
                </c:pt>
                <c:pt idx="195">
                  <c:v>2.6273425207756201E-2</c:v>
                </c:pt>
                <c:pt idx="196">
                  <c:v>0.12093837051522094</c:v>
                </c:pt>
                <c:pt idx="197">
                  <c:v>2.8359537317234036</c:v>
                </c:pt>
                <c:pt idx="198">
                  <c:v>0.98255870393618849</c:v>
                </c:pt>
              </c:numCache>
            </c:numRef>
          </c:yVal>
          <c:smooth val="0"/>
          <c:extLst>
            <c:ext xmlns:c16="http://schemas.microsoft.com/office/drawing/2014/chart" uri="{C3380CC4-5D6E-409C-BE32-E72D297353CC}">
              <c16:uniqueId val="{00000000-4AA4-474B-AC75-71E0049BF246}"/>
            </c:ext>
          </c:extLst>
        </c:ser>
        <c:dLbls>
          <c:showLegendKey val="0"/>
          <c:showVal val="0"/>
          <c:showCatName val="0"/>
          <c:showSerName val="0"/>
          <c:showPercent val="0"/>
          <c:showBubbleSize val="0"/>
        </c:dLbls>
        <c:axId val="1013143423"/>
        <c:axId val="965483759"/>
      </c:scatterChart>
      <c:valAx>
        <c:axId val="101314342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965483759"/>
        <c:crosses val="autoZero"/>
        <c:crossBetween val="midCat"/>
      </c:valAx>
      <c:valAx>
        <c:axId val="9654837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013143423"/>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0727BE-B76D-47F6-B9C2-5617F245755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6E82E876-C675-410C-B340-7A3901BB0A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9385B703-6EE8-484E-82C3-2A210F90CD81}"/>
              </a:ext>
            </a:extLst>
          </p:cNvPr>
          <p:cNvSpPr>
            <a:spLocks noGrp="1"/>
          </p:cNvSpPr>
          <p:nvPr>
            <p:ph type="dt" sz="half" idx="10"/>
          </p:nvPr>
        </p:nvSpPr>
        <p:spPr/>
        <p:txBody>
          <a:bodyPr/>
          <a:lstStyle/>
          <a:p>
            <a:fld id="{2F3E8B1C-86EF-43CF-8304-249481088644}" type="datetimeFigureOut">
              <a:rPr lang="en-US" smtClean="0"/>
              <a:pPr/>
              <a:t>11/28/2020</a:t>
            </a:fld>
            <a:endParaRPr lang="en-US" dirty="0"/>
          </a:p>
        </p:txBody>
      </p:sp>
      <p:sp>
        <p:nvSpPr>
          <p:cNvPr id="5" name="Marcador de pie de página 4">
            <a:extLst>
              <a:ext uri="{FF2B5EF4-FFF2-40B4-BE49-F238E27FC236}">
                <a16:creationId xmlns:a16="http://schemas.microsoft.com/office/drawing/2014/main" id="{BFBBC915-F779-41AB-A13B-BD8F7DFEF5E2}"/>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4A07ACF2-0494-4BD8-AD7C-B2DB938C846E}"/>
              </a:ext>
            </a:extLst>
          </p:cNvPr>
          <p:cNvSpPr>
            <a:spLocks noGrp="1"/>
          </p:cNvSpPr>
          <p:nvPr>
            <p:ph type="sldNum" sz="quarter" idx="12"/>
          </p:nvPr>
        </p:nvSpPr>
        <p:spPr/>
        <p:txBody>
          <a:bodyPr/>
          <a:lstStyle/>
          <a:p>
            <a:fld id="{C3DB2ADC-AF19-4574-8C10-79B5B04FCA27}" type="slidenum">
              <a:rPr lang="en-US" smtClean="0"/>
              <a:pPr/>
              <a:t>‹Nº›</a:t>
            </a:fld>
            <a:endParaRPr lang="en-US" dirty="0"/>
          </a:p>
        </p:txBody>
      </p:sp>
    </p:spTree>
    <p:extLst>
      <p:ext uri="{BB962C8B-B14F-4D97-AF65-F5344CB8AC3E}">
        <p14:creationId xmlns:p14="http://schemas.microsoft.com/office/powerpoint/2010/main" val="1862780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C1E6A5-E4D5-46C0-923A-3A95DA2601D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71F95CB4-14AF-4D36-8FF3-C842809E000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B64C9D8-FFDA-4E81-9325-C6AD8AA37CCC}"/>
              </a:ext>
            </a:extLst>
          </p:cNvPr>
          <p:cNvSpPr>
            <a:spLocks noGrp="1"/>
          </p:cNvSpPr>
          <p:nvPr>
            <p:ph type="dt" sz="half" idx="10"/>
          </p:nvPr>
        </p:nvSpPr>
        <p:spPr/>
        <p:txBody>
          <a:bodyPr/>
          <a:lstStyle/>
          <a:p>
            <a:fld id="{2F3E8B1C-86EF-43CF-8304-249481088644}" type="datetimeFigureOut">
              <a:rPr lang="en-US" smtClean="0"/>
              <a:pPr/>
              <a:t>11/28/2020</a:t>
            </a:fld>
            <a:endParaRPr lang="en-US" dirty="0"/>
          </a:p>
        </p:txBody>
      </p:sp>
      <p:sp>
        <p:nvSpPr>
          <p:cNvPr id="5" name="Marcador de pie de página 4">
            <a:extLst>
              <a:ext uri="{FF2B5EF4-FFF2-40B4-BE49-F238E27FC236}">
                <a16:creationId xmlns:a16="http://schemas.microsoft.com/office/drawing/2014/main" id="{193ABBB3-CB9A-441F-80BA-E0337076765A}"/>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5069CE37-AC5C-4898-9579-F29251ADC773}"/>
              </a:ext>
            </a:extLst>
          </p:cNvPr>
          <p:cNvSpPr>
            <a:spLocks noGrp="1"/>
          </p:cNvSpPr>
          <p:nvPr>
            <p:ph type="sldNum" sz="quarter" idx="12"/>
          </p:nvPr>
        </p:nvSpPr>
        <p:spPr/>
        <p:txBody>
          <a:bodyPr/>
          <a:lstStyle/>
          <a:p>
            <a:fld id="{C3DB2ADC-AF19-4574-8C10-79B5B04FCA27}" type="slidenum">
              <a:rPr lang="en-US" smtClean="0"/>
              <a:pPr/>
              <a:t>‹Nº›</a:t>
            </a:fld>
            <a:endParaRPr lang="en-US" dirty="0"/>
          </a:p>
        </p:txBody>
      </p:sp>
    </p:spTree>
    <p:extLst>
      <p:ext uri="{BB962C8B-B14F-4D97-AF65-F5344CB8AC3E}">
        <p14:creationId xmlns:p14="http://schemas.microsoft.com/office/powerpoint/2010/main" val="433211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AA44806-793D-4DD3-9D1A-EF2CA67B625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13AC6EF-4B69-4D49-89A7-1FDFE94D50D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4F41FC0-CCF5-4298-B83B-554485A0B116}"/>
              </a:ext>
            </a:extLst>
          </p:cNvPr>
          <p:cNvSpPr>
            <a:spLocks noGrp="1"/>
          </p:cNvSpPr>
          <p:nvPr>
            <p:ph type="dt" sz="half" idx="10"/>
          </p:nvPr>
        </p:nvSpPr>
        <p:spPr/>
        <p:txBody>
          <a:bodyPr/>
          <a:lstStyle/>
          <a:p>
            <a:fld id="{2F3E8B1C-86EF-43CF-8304-249481088644}" type="datetimeFigureOut">
              <a:rPr lang="en-US" smtClean="0"/>
              <a:pPr/>
              <a:t>11/28/2020</a:t>
            </a:fld>
            <a:endParaRPr lang="en-US" dirty="0"/>
          </a:p>
        </p:txBody>
      </p:sp>
      <p:sp>
        <p:nvSpPr>
          <p:cNvPr id="5" name="Marcador de pie de página 4">
            <a:extLst>
              <a:ext uri="{FF2B5EF4-FFF2-40B4-BE49-F238E27FC236}">
                <a16:creationId xmlns:a16="http://schemas.microsoft.com/office/drawing/2014/main" id="{A2F675B0-D7BA-4293-89F1-D98A838E1F4F}"/>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6056C24A-9C96-4B6F-A540-25A61BAA653D}"/>
              </a:ext>
            </a:extLst>
          </p:cNvPr>
          <p:cNvSpPr>
            <a:spLocks noGrp="1"/>
          </p:cNvSpPr>
          <p:nvPr>
            <p:ph type="sldNum" sz="quarter" idx="12"/>
          </p:nvPr>
        </p:nvSpPr>
        <p:spPr/>
        <p:txBody>
          <a:bodyPr/>
          <a:lstStyle/>
          <a:p>
            <a:fld id="{C3DB2ADC-AF19-4574-8C10-79B5B04FCA27}" type="slidenum">
              <a:rPr lang="en-US" smtClean="0"/>
              <a:pPr/>
              <a:t>‹Nº›</a:t>
            </a:fld>
            <a:endParaRPr lang="en-US" dirty="0"/>
          </a:p>
        </p:txBody>
      </p:sp>
    </p:spTree>
    <p:extLst>
      <p:ext uri="{BB962C8B-B14F-4D97-AF65-F5344CB8AC3E}">
        <p14:creationId xmlns:p14="http://schemas.microsoft.com/office/powerpoint/2010/main" val="1440129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BC2F2A-CFBC-414F-B95E-FDAC6BF5451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F0CD347-5F3B-4590-A9C1-770A4F5B0CE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7057C25-1A9B-4443-A215-6248B119BCAB}"/>
              </a:ext>
            </a:extLst>
          </p:cNvPr>
          <p:cNvSpPr>
            <a:spLocks noGrp="1"/>
          </p:cNvSpPr>
          <p:nvPr>
            <p:ph type="dt" sz="half" idx="10"/>
          </p:nvPr>
        </p:nvSpPr>
        <p:spPr/>
        <p:txBody>
          <a:bodyPr/>
          <a:lstStyle/>
          <a:p>
            <a:fld id="{2F3E8B1C-86EF-43CF-8304-249481088644}" type="datetimeFigureOut">
              <a:rPr lang="en-US" smtClean="0"/>
              <a:pPr/>
              <a:t>11/28/2020</a:t>
            </a:fld>
            <a:endParaRPr lang="en-US" dirty="0"/>
          </a:p>
        </p:txBody>
      </p:sp>
      <p:sp>
        <p:nvSpPr>
          <p:cNvPr id="5" name="Marcador de pie de página 4">
            <a:extLst>
              <a:ext uri="{FF2B5EF4-FFF2-40B4-BE49-F238E27FC236}">
                <a16:creationId xmlns:a16="http://schemas.microsoft.com/office/drawing/2014/main" id="{EE24F6D7-9755-415E-AE3A-2DAB96C70512}"/>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090DE41A-AD95-4097-B416-A09972855EBE}"/>
              </a:ext>
            </a:extLst>
          </p:cNvPr>
          <p:cNvSpPr>
            <a:spLocks noGrp="1"/>
          </p:cNvSpPr>
          <p:nvPr>
            <p:ph type="sldNum" sz="quarter" idx="12"/>
          </p:nvPr>
        </p:nvSpPr>
        <p:spPr/>
        <p:txBody>
          <a:bodyPr/>
          <a:lstStyle/>
          <a:p>
            <a:fld id="{C3DB2ADC-AF19-4574-8C10-79B5B04FCA27}" type="slidenum">
              <a:rPr lang="en-US" smtClean="0"/>
              <a:pPr/>
              <a:t>‹Nº›</a:t>
            </a:fld>
            <a:endParaRPr lang="en-US" dirty="0"/>
          </a:p>
        </p:txBody>
      </p:sp>
    </p:spTree>
    <p:extLst>
      <p:ext uri="{BB962C8B-B14F-4D97-AF65-F5344CB8AC3E}">
        <p14:creationId xmlns:p14="http://schemas.microsoft.com/office/powerpoint/2010/main" val="1329967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EC17AF-9585-4306-BB49-CC7E43D5471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23C22FE-4795-4CA9-821F-F95852FA7D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E0BA99E-B82D-4B0C-AD94-992148581037}"/>
              </a:ext>
            </a:extLst>
          </p:cNvPr>
          <p:cNvSpPr>
            <a:spLocks noGrp="1"/>
          </p:cNvSpPr>
          <p:nvPr>
            <p:ph type="dt" sz="half" idx="10"/>
          </p:nvPr>
        </p:nvSpPr>
        <p:spPr/>
        <p:txBody>
          <a:bodyPr/>
          <a:lstStyle/>
          <a:p>
            <a:fld id="{2F3E8B1C-86EF-43CF-8304-249481088644}" type="datetimeFigureOut">
              <a:rPr lang="en-US" smtClean="0"/>
              <a:pPr/>
              <a:t>11/28/2020</a:t>
            </a:fld>
            <a:endParaRPr lang="en-US" dirty="0"/>
          </a:p>
        </p:txBody>
      </p:sp>
      <p:sp>
        <p:nvSpPr>
          <p:cNvPr id="5" name="Marcador de pie de página 4">
            <a:extLst>
              <a:ext uri="{FF2B5EF4-FFF2-40B4-BE49-F238E27FC236}">
                <a16:creationId xmlns:a16="http://schemas.microsoft.com/office/drawing/2014/main" id="{1D89E32E-D7F0-4133-AC00-79FE0F46441E}"/>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77B4BBE9-67DA-403E-9905-C8E7FCB62816}"/>
              </a:ext>
            </a:extLst>
          </p:cNvPr>
          <p:cNvSpPr>
            <a:spLocks noGrp="1"/>
          </p:cNvSpPr>
          <p:nvPr>
            <p:ph type="sldNum" sz="quarter" idx="12"/>
          </p:nvPr>
        </p:nvSpPr>
        <p:spPr/>
        <p:txBody>
          <a:bodyPr/>
          <a:lstStyle/>
          <a:p>
            <a:fld id="{C3DB2ADC-AF19-4574-8C10-79B5B04FCA27}" type="slidenum">
              <a:rPr lang="en-US" smtClean="0"/>
              <a:pPr/>
              <a:t>‹Nº›</a:t>
            </a:fld>
            <a:endParaRPr lang="en-US" dirty="0"/>
          </a:p>
        </p:txBody>
      </p:sp>
    </p:spTree>
    <p:extLst>
      <p:ext uri="{BB962C8B-B14F-4D97-AF65-F5344CB8AC3E}">
        <p14:creationId xmlns:p14="http://schemas.microsoft.com/office/powerpoint/2010/main" val="1798862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178C1B-09D9-4824-9FA9-4F50DC2AA2C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A9610F5-1389-47FD-84E2-D301B5398EF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D3044817-5EF4-4A37-BB55-30B139DBFBD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3FDADD1D-646A-464B-A647-51B2E63F40E5}"/>
              </a:ext>
            </a:extLst>
          </p:cNvPr>
          <p:cNvSpPr>
            <a:spLocks noGrp="1"/>
          </p:cNvSpPr>
          <p:nvPr>
            <p:ph type="dt" sz="half" idx="10"/>
          </p:nvPr>
        </p:nvSpPr>
        <p:spPr/>
        <p:txBody>
          <a:bodyPr/>
          <a:lstStyle/>
          <a:p>
            <a:fld id="{2F3E8B1C-86EF-43CF-8304-249481088644}" type="datetimeFigureOut">
              <a:rPr lang="en-US" smtClean="0"/>
              <a:pPr/>
              <a:t>11/28/2020</a:t>
            </a:fld>
            <a:endParaRPr lang="en-US" dirty="0"/>
          </a:p>
        </p:txBody>
      </p:sp>
      <p:sp>
        <p:nvSpPr>
          <p:cNvPr id="6" name="Marcador de pie de página 5">
            <a:extLst>
              <a:ext uri="{FF2B5EF4-FFF2-40B4-BE49-F238E27FC236}">
                <a16:creationId xmlns:a16="http://schemas.microsoft.com/office/drawing/2014/main" id="{EA3E5716-BA57-41B8-972C-47A8D0115E6B}"/>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47FDFEC2-4556-4818-BA1F-D009EE2C8F67}"/>
              </a:ext>
            </a:extLst>
          </p:cNvPr>
          <p:cNvSpPr>
            <a:spLocks noGrp="1"/>
          </p:cNvSpPr>
          <p:nvPr>
            <p:ph type="sldNum" sz="quarter" idx="12"/>
          </p:nvPr>
        </p:nvSpPr>
        <p:spPr/>
        <p:txBody>
          <a:bodyPr/>
          <a:lstStyle/>
          <a:p>
            <a:fld id="{C3DB2ADC-AF19-4574-8C10-79B5B04FCA27}" type="slidenum">
              <a:rPr lang="en-US" smtClean="0"/>
              <a:pPr/>
              <a:t>‹Nº›</a:t>
            </a:fld>
            <a:endParaRPr lang="en-US" dirty="0"/>
          </a:p>
        </p:txBody>
      </p:sp>
    </p:spTree>
    <p:extLst>
      <p:ext uri="{BB962C8B-B14F-4D97-AF65-F5344CB8AC3E}">
        <p14:creationId xmlns:p14="http://schemas.microsoft.com/office/powerpoint/2010/main" val="3413084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1C48CD-BB97-4DF1-8E9A-89FF67FB134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0071D97-62B9-4537-A364-5A1FD34FE7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816A549-FEDD-4433-95E7-E5A72B65FD6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AA08B0BF-46CF-45E9-9285-4F61097480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236ABE7-1BA2-488E-A2D4-87AB75D23B5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0153462E-A4DB-4E53-9019-EF2D4E451710}"/>
              </a:ext>
            </a:extLst>
          </p:cNvPr>
          <p:cNvSpPr>
            <a:spLocks noGrp="1"/>
          </p:cNvSpPr>
          <p:nvPr>
            <p:ph type="dt" sz="half" idx="10"/>
          </p:nvPr>
        </p:nvSpPr>
        <p:spPr/>
        <p:txBody>
          <a:bodyPr/>
          <a:lstStyle/>
          <a:p>
            <a:fld id="{2F3E8B1C-86EF-43CF-8304-249481088644}" type="datetimeFigureOut">
              <a:rPr lang="en-US" smtClean="0"/>
              <a:pPr/>
              <a:t>11/28/2020</a:t>
            </a:fld>
            <a:endParaRPr lang="en-US" dirty="0"/>
          </a:p>
        </p:txBody>
      </p:sp>
      <p:sp>
        <p:nvSpPr>
          <p:cNvPr id="8" name="Marcador de pie de página 7">
            <a:extLst>
              <a:ext uri="{FF2B5EF4-FFF2-40B4-BE49-F238E27FC236}">
                <a16:creationId xmlns:a16="http://schemas.microsoft.com/office/drawing/2014/main" id="{2C61BE8B-7C1F-4F88-B11C-B48BC8298DDD}"/>
              </a:ext>
            </a:extLst>
          </p:cNvPr>
          <p:cNvSpPr>
            <a:spLocks noGrp="1"/>
          </p:cNvSpPr>
          <p:nvPr>
            <p:ph type="ftr" sz="quarter" idx="11"/>
          </p:nvPr>
        </p:nvSpPr>
        <p:spPr/>
        <p:txBody>
          <a:bodyPr/>
          <a:lstStyle/>
          <a:p>
            <a:endParaRPr lang="en-US" dirty="0"/>
          </a:p>
        </p:txBody>
      </p:sp>
      <p:sp>
        <p:nvSpPr>
          <p:cNvPr id="9" name="Marcador de número de diapositiva 8">
            <a:extLst>
              <a:ext uri="{FF2B5EF4-FFF2-40B4-BE49-F238E27FC236}">
                <a16:creationId xmlns:a16="http://schemas.microsoft.com/office/drawing/2014/main" id="{A2C5A9CC-FFF4-4B33-A82F-89876E652B49}"/>
              </a:ext>
            </a:extLst>
          </p:cNvPr>
          <p:cNvSpPr>
            <a:spLocks noGrp="1"/>
          </p:cNvSpPr>
          <p:nvPr>
            <p:ph type="sldNum" sz="quarter" idx="12"/>
          </p:nvPr>
        </p:nvSpPr>
        <p:spPr/>
        <p:txBody>
          <a:bodyPr/>
          <a:lstStyle/>
          <a:p>
            <a:fld id="{C3DB2ADC-AF19-4574-8C10-79B5B04FCA27}" type="slidenum">
              <a:rPr lang="en-US" smtClean="0"/>
              <a:pPr/>
              <a:t>‹Nº›</a:t>
            </a:fld>
            <a:endParaRPr lang="en-US" dirty="0"/>
          </a:p>
        </p:txBody>
      </p:sp>
    </p:spTree>
    <p:extLst>
      <p:ext uri="{BB962C8B-B14F-4D97-AF65-F5344CB8AC3E}">
        <p14:creationId xmlns:p14="http://schemas.microsoft.com/office/powerpoint/2010/main" val="214940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1E9528-A1FC-49B9-8479-2FF9F26EFBE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A581A2AF-9842-4430-A1E2-C839304A98E8}"/>
              </a:ext>
            </a:extLst>
          </p:cNvPr>
          <p:cNvSpPr>
            <a:spLocks noGrp="1"/>
          </p:cNvSpPr>
          <p:nvPr>
            <p:ph type="dt" sz="half" idx="10"/>
          </p:nvPr>
        </p:nvSpPr>
        <p:spPr/>
        <p:txBody>
          <a:bodyPr/>
          <a:lstStyle/>
          <a:p>
            <a:fld id="{2F3E8B1C-86EF-43CF-8304-249481088644}" type="datetimeFigureOut">
              <a:rPr lang="en-US" smtClean="0"/>
              <a:pPr/>
              <a:t>11/28/2020</a:t>
            </a:fld>
            <a:endParaRPr lang="en-US" dirty="0"/>
          </a:p>
        </p:txBody>
      </p:sp>
      <p:sp>
        <p:nvSpPr>
          <p:cNvPr id="4" name="Marcador de pie de página 3">
            <a:extLst>
              <a:ext uri="{FF2B5EF4-FFF2-40B4-BE49-F238E27FC236}">
                <a16:creationId xmlns:a16="http://schemas.microsoft.com/office/drawing/2014/main" id="{9BC11524-B375-4A7B-87E3-E7FEAD1B770C}"/>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A8839F44-40CB-4AFE-9792-3E8080E4ED2A}"/>
              </a:ext>
            </a:extLst>
          </p:cNvPr>
          <p:cNvSpPr>
            <a:spLocks noGrp="1"/>
          </p:cNvSpPr>
          <p:nvPr>
            <p:ph type="sldNum" sz="quarter" idx="12"/>
          </p:nvPr>
        </p:nvSpPr>
        <p:spPr/>
        <p:txBody>
          <a:bodyPr/>
          <a:lstStyle/>
          <a:p>
            <a:fld id="{C3DB2ADC-AF19-4574-8C10-79B5B04FCA27}" type="slidenum">
              <a:rPr lang="en-US" smtClean="0"/>
              <a:pPr/>
              <a:t>‹Nº›</a:t>
            </a:fld>
            <a:endParaRPr lang="en-US" dirty="0"/>
          </a:p>
        </p:txBody>
      </p:sp>
    </p:spTree>
    <p:extLst>
      <p:ext uri="{BB962C8B-B14F-4D97-AF65-F5344CB8AC3E}">
        <p14:creationId xmlns:p14="http://schemas.microsoft.com/office/powerpoint/2010/main" val="3239587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C899E8F-3BA2-44CA-BF44-92810E844A4E}"/>
              </a:ext>
            </a:extLst>
          </p:cNvPr>
          <p:cNvSpPr>
            <a:spLocks noGrp="1"/>
          </p:cNvSpPr>
          <p:nvPr>
            <p:ph type="dt" sz="half" idx="10"/>
          </p:nvPr>
        </p:nvSpPr>
        <p:spPr/>
        <p:txBody>
          <a:bodyPr/>
          <a:lstStyle/>
          <a:p>
            <a:fld id="{2F3E8B1C-86EF-43CF-8304-249481088644}" type="datetimeFigureOut">
              <a:rPr lang="en-US" smtClean="0"/>
              <a:pPr/>
              <a:t>11/28/2020</a:t>
            </a:fld>
            <a:endParaRPr lang="en-US" dirty="0"/>
          </a:p>
        </p:txBody>
      </p:sp>
      <p:sp>
        <p:nvSpPr>
          <p:cNvPr id="3" name="Marcador de pie de página 2">
            <a:extLst>
              <a:ext uri="{FF2B5EF4-FFF2-40B4-BE49-F238E27FC236}">
                <a16:creationId xmlns:a16="http://schemas.microsoft.com/office/drawing/2014/main" id="{CB547595-6EE1-48E8-AE88-D779ED1FD1BA}"/>
              </a:ext>
            </a:extLst>
          </p:cNvPr>
          <p:cNvSpPr>
            <a:spLocks noGrp="1"/>
          </p:cNvSpPr>
          <p:nvPr>
            <p:ph type="ftr" sz="quarter" idx="11"/>
          </p:nvPr>
        </p:nvSpPr>
        <p:spPr/>
        <p:txBody>
          <a:bodyPr/>
          <a:lstStyle/>
          <a:p>
            <a:endParaRPr lang="en-US" dirty="0"/>
          </a:p>
        </p:txBody>
      </p:sp>
      <p:sp>
        <p:nvSpPr>
          <p:cNvPr id="4" name="Marcador de número de diapositiva 3">
            <a:extLst>
              <a:ext uri="{FF2B5EF4-FFF2-40B4-BE49-F238E27FC236}">
                <a16:creationId xmlns:a16="http://schemas.microsoft.com/office/drawing/2014/main" id="{59476AB2-0724-4CEF-92CE-C75A988A69EC}"/>
              </a:ext>
            </a:extLst>
          </p:cNvPr>
          <p:cNvSpPr>
            <a:spLocks noGrp="1"/>
          </p:cNvSpPr>
          <p:nvPr>
            <p:ph type="sldNum" sz="quarter" idx="12"/>
          </p:nvPr>
        </p:nvSpPr>
        <p:spPr/>
        <p:txBody>
          <a:bodyPr/>
          <a:lstStyle/>
          <a:p>
            <a:fld id="{C3DB2ADC-AF19-4574-8C10-79B5B04FCA27}" type="slidenum">
              <a:rPr lang="en-US" smtClean="0"/>
              <a:pPr/>
              <a:t>‹Nº›</a:t>
            </a:fld>
            <a:endParaRPr lang="en-US" dirty="0"/>
          </a:p>
        </p:txBody>
      </p:sp>
    </p:spTree>
    <p:extLst>
      <p:ext uri="{BB962C8B-B14F-4D97-AF65-F5344CB8AC3E}">
        <p14:creationId xmlns:p14="http://schemas.microsoft.com/office/powerpoint/2010/main" val="3187911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80C12C-FE9F-4BF5-B94B-2E53FCDCB31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C7AFA311-77B1-414F-B7C6-2C96BB39CD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7AFFEBBF-EB4D-462B-AF6F-45C5EC5133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FA8DB19-DBE8-410A-B9FB-39A87BDD32F2}"/>
              </a:ext>
            </a:extLst>
          </p:cNvPr>
          <p:cNvSpPr>
            <a:spLocks noGrp="1"/>
          </p:cNvSpPr>
          <p:nvPr>
            <p:ph type="dt" sz="half" idx="10"/>
          </p:nvPr>
        </p:nvSpPr>
        <p:spPr/>
        <p:txBody>
          <a:bodyPr/>
          <a:lstStyle/>
          <a:p>
            <a:fld id="{2F3E8B1C-86EF-43CF-8304-249481088644}" type="datetimeFigureOut">
              <a:rPr lang="en-US" smtClean="0"/>
              <a:pPr/>
              <a:t>11/28/2020</a:t>
            </a:fld>
            <a:endParaRPr lang="en-US" dirty="0"/>
          </a:p>
        </p:txBody>
      </p:sp>
      <p:sp>
        <p:nvSpPr>
          <p:cNvPr id="6" name="Marcador de pie de página 5">
            <a:extLst>
              <a:ext uri="{FF2B5EF4-FFF2-40B4-BE49-F238E27FC236}">
                <a16:creationId xmlns:a16="http://schemas.microsoft.com/office/drawing/2014/main" id="{9B0A07BF-D0DF-41A7-8FA3-8E85A808301E}"/>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34653E58-81E5-429B-9F5F-1CA559E428EA}"/>
              </a:ext>
            </a:extLst>
          </p:cNvPr>
          <p:cNvSpPr>
            <a:spLocks noGrp="1"/>
          </p:cNvSpPr>
          <p:nvPr>
            <p:ph type="sldNum" sz="quarter" idx="12"/>
          </p:nvPr>
        </p:nvSpPr>
        <p:spPr/>
        <p:txBody>
          <a:bodyPr/>
          <a:lstStyle/>
          <a:p>
            <a:fld id="{C3DB2ADC-AF19-4574-8C10-79B5B04FCA27}" type="slidenum">
              <a:rPr lang="en-US" smtClean="0"/>
              <a:pPr/>
              <a:t>‹Nº›</a:t>
            </a:fld>
            <a:endParaRPr lang="en-US" dirty="0"/>
          </a:p>
        </p:txBody>
      </p:sp>
    </p:spTree>
    <p:extLst>
      <p:ext uri="{BB962C8B-B14F-4D97-AF65-F5344CB8AC3E}">
        <p14:creationId xmlns:p14="http://schemas.microsoft.com/office/powerpoint/2010/main" val="4038255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81F1C5-E6A4-4C6C-9882-4C4C1CEA33F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A3FC1765-B9CF-4BA2-99A1-D383C410D2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E349C8FF-CFA4-41F5-AAD6-2EED1EEE74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6ACA6C9-8075-4DE8-AB79-CEB8EEAC613C}"/>
              </a:ext>
            </a:extLst>
          </p:cNvPr>
          <p:cNvSpPr>
            <a:spLocks noGrp="1"/>
          </p:cNvSpPr>
          <p:nvPr>
            <p:ph type="dt" sz="half" idx="10"/>
          </p:nvPr>
        </p:nvSpPr>
        <p:spPr/>
        <p:txBody>
          <a:bodyPr/>
          <a:lstStyle/>
          <a:p>
            <a:fld id="{2F3E8B1C-86EF-43CF-8304-249481088644}" type="datetimeFigureOut">
              <a:rPr lang="en-US" smtClean="0"/>
              <a:pPr/>
              <a:t>11/28/2020</a:t>
            </a:fld>
            <a:endParaRPr lang="en-US" dirty="0"/>
          </a:p>
        </p:txBody>
      </p:sp>
      <p:sp>
        <p:nvSpPr>
          <p:cNvPr id="6" name="Marcador de pie de página 5">
            <a:extLst>
              <a:ext uri="{FF2B5EF4-FFF2-40B4-BE49-F238E27FC236}">
                <a16:creationId xmlns:a16="http://schemas.microsoft.com/office/drawing/2014/main" id="{012DA7AE-6C1E-451D-847D-B8D8336863F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B15E289D-808C-4ED6-BCBA-F6A20F759C3C}"/>
              </a:ext>
            </a:extLst>
          </p:cNvPr>
          <p:cNvSpPr>
            <a:spLocks noGrp="1"/>
          </p:cNvSpPr>
          <p:nvPr>
            <p:ph type="sldNum" sz="quarter" idx="12"/>
          </p:nvPr>
        </p:nvSpPr>
        <p:spPr/>
        <p:txBody>
          <a:bodyPr/>
          <a:lstStyle/>
          <a:p>
            <a:fld id="{C3DB2ADC-AF19-4574-8C10-79B5B04FCA27}" type="slidenum">
              <a:rPr lang="en-US" smtClean="0"/>
              <a:pPr/>
              <a:t>‹Nº›</a:t>
            </a:fld>
            <a:endParaRPr lang="en-US" dirty="0"/>
          </a:p>
        </p:txBody>
      </p:sp>
    </p:spTree>
    <p:extLst>
      <p:ext uri="{BB962C8B-B14F-4D97-AF65-F5344CB8AC3E}">
        <p14:creationId xmlns:p14="http://schemas.microsoft.com/office/powerpoint/2010/main" val="2641954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21000"/>
          </a:schemeClr>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CF3B502-766B-47F7-9FE2-A7A4038C32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50F5F7F-90E0-4959-AFF0-24590C0770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A54E8E2-5265-4F07-93C0-074FE026E2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3E8B1C-86EF-43CF-8304-249481088644}" type="datetimeFigureOut">
              <a:rPr lang="en-US" smtClean="0"/>
              <a:pPr/>
              <a:t>11/28/2020</a:t>
            </a:fld>
            <a:endParaRPr lang="en-US" dirty="0"/>
          </a:p>
        </p:txBody>
      </p:sp>
      <p:sp>
        <p:nvSpPr>
          <p:cNvPr id="5" name="Marcador de pie de página 4">
            <a:extLst>
              <a:ext uri="{FF2B5EF4-FFF2-40B4-BE49-F238E27FC236}">
                <a16:creationId xmlns:a16="http://schemas.microsoft.com/office/drawing/2014/main" id="{FA638CFD-3BA7-4413-9BEA-511EC381A2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Marcador de número de diapositiva 5">
            <a:extLst>
              <a:ext uri="{FF2B5EF4-FFF2-40B4-BE49-F238E27FC236}">
                <a16:creationId xmlns:a16="http://schemas.microsoft.com/office/drawing/2014/main" id="{177FA522-3A2E-4E93-BE41-FE5DC410E9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DB2ADC-AF19-4574-8C10-79B5B04FCA27}" type="slidenum">
              <a:rPr lang="en-US" smtClean="0"/>
              <a:pPr/>
              <a:t>‹Nº›</a:t>
            </a:fld>
            <a:endParaRPr lang="en-US" dirty="0"/>
          </a:p>
        </p:txBody>
      </p:sp>
    </p:spTree>
    <p:extLst>
      <p:ext uri="{BB962C8B-B14F-4D97-AF65-F5344CB8AC3E}">
        <p14:creationId xmlns:p14="http://schemas.microsoft.com/office/powerpoint/2010/main" val="2220040378"/>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A95D94-8E2F-49FA-97AA-2E03683420F2}"/>
              </a:ext>
            </a:extLst>
          </p:cNvPr>
          <p:cNvSpPr>
            <a:spLocks noGrp="1"/>
          </p:cNvSpPr>
          <p:nvPr>
            <p:ph type="ctrTitle"/>
          </p:nvPr>
        </p:nvSpPr>
        <p:spPr>
          <a:xfrm>
            <a:off x="5604552" y="871758"/>
            <a:ext cx="5825448" cy="3871143"/>
          </a:xfrm>
        </p:spPr>
        <p:txBody>
          <a:bodyPr>
            <a:normAutofit/>
          </a:bodyPr>
          <a:lstStyle/>
          <a:p>
            <a:r>
              <a:rPr lang="es-CO" dirty="0"/>
              <a:t>Redes Neuronales</a:t>
            </a:r>
          </a:p>
        </p:txBody>
      </p:sp>
      <p:sp>
        <p:nvSpPr>
          <p:cNvPr id="3" name="Subtítulo 2">
            <a:extLst>
              <a:ext uri="{FF2B5EF4-FFF2-40B4-BE49-F238E27FC236}">
                <a16:creationId xmlns:a16="http://schemas.microsoft.com/office/drawing/2014/main" id="{64448B48-27DA-4E1B-B841-A3EC3D502216}"/>
              </a:ext>
            </a:extLst>
          </p:cNvPr>
          <p:cNvSpPr>
            <a:spLocks noGrp="1"/>
          </p:cNvSpPr>
          <p:nvPr>
            <p:ph type="subTitle" idx="1"/>
          </p:nvPr>
        </p:nvSpPr>
        <p:spPr>
          <a:xfrm>
            <a:off x="5619964" y="4785543"/>
            <a:ext cx="5322013" cy="1005657"/>
          </a:xfrm>
        </p:spPr>
        <p:txBody>
          <a:bodyPr>
            <a:normAutofit/>
          </a:bodyPr>
          <a:lstStyle/>
          <a:p>
            <a:r>
              <a:rPr lang="es-CO" dirty="0"/>
              <a:t>Joe Alejandro Londoño Valencia</a:t>
            </a:r>
          </a:p>
        </p:txBody>
      </p:sp>
      <p:pic>
        <p:nvPicPr>
          <p:cNvPr id="4" name="Picture 3">
            <a:extLst>
              <a:ext uri="{FF2B5EF4-FFF2-40B4-BE49-F238E27FC236}">
                <a16:creationId xmlns:a16="http://schemas.microsoft.com/office/drawing/2014/main" id="{567306B2-39B2-41DB-A94D-FFBFD07E6CDF}"/>
              </a:ext>
            </a:extLst>
          </p:cNvPr>
          <p:cNvPicPr>
            <a:picLocks noChangeAspect="1"/>
          </p:cNvPicPr>
          <p:nvPr/>
        </p:nvPicPr>
        <p:blipFill rotWithShape="1">
          <a:blip r:embed="rId2"/>
          <a:srcRect l="12533" r="40000" b="-1"/>
          <a:stretch/>
        </p:blipFill>
        <p:spPr>
          <a:xfrm>
            <a:off x="1" y="10"/>
            <a:ext cx="4876799" cy="6857989"/>
          </a:xfrm>
          <a:prstGeom prst="rect">
            <a:avLst/>
          </a:prstGeom>
        </p:spPr>
      </p:pic>
    </p:spTree>
    <p:extLst>
      <p:ext uri="{BB962C8B-B14F-4D97-AF65-F5344CB8AC3E}">
        <p14:creationId xmlns:p14="http://schemas.microsoft.com/office/powerpoint/2010/main" val="2975671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C1F40D-27E3-42AE-A52C-DE14578129A9}"/>
              </a:ext>
            </a:extLst>
          </p:cNvPr>
          <p:cNvSpPr>
            <a:spLocks noGrp="1"/>
          </p:cNvSpPr>
          <p:nvPr>
            <p:ph type="title"/>
          </p:nvPr>
        </p:nvSpPr>
        <p:spPr/>
        <p:txBody>
          <a:bodyPr/>
          <a:lstStyle/>
          <a:p>
            <a:r>
              <a:rPr lang="es-CO" dirty="0"/>
              <a:t>Función de activación</a:t>
            </a:r>
          </a:p>
        </p:txBody>
      </p:sp>
      <p:pic>
        <p:nvPicPr>
          <p:cNvPr id="5" name="Marcador de contenido 4">
            <a:extLst>
              <a:ext uri="{FF2B5EF4-FFF2-40B4-BE49-F238E27FC236}">
                <a16:creationId xmlns:a16="http://schemas.microsoft.com/office/drawing/2014/main" id="{68DE2CB2-82E0-40A1-9D8F-1087D230F32D}"/>
              </a:ext>
            </a:extLst>
          </p:cNvPr>
          <p:cNvPicPr>
            <a:picLocks noGrp="1" noChangeAspect="1"/>
          </p:cNvPicPr>
          <p:nvPr>
            <p:ph idx="1"/>
          </p:nvPr>
        </p:nvPicPr>
        <p:blipFill>
          <a:blip r:embed="rId2"/>
          <a:stretch>
            <a:fillRect/>
          </a:stretch>
        </p:blipFill>
        <p:spPr>
          <a:xfrm>
            <a:off x="6032452" y="1749656"/>
            <a:ext cx="5321348" cy="3018259"/>
          </a:xfrm>
        </p:spPr>
      </p:pic>
      <p:sp>
        <p:nvSpPr>
          <p:cNvPr id="6" name="CuadroTexto 5">
            <a:extLst>
              <a:ext uri="{FF2B5EF4-FFF2-40B4-BE49-F238E27FC236}">
                <a16:creationId xmlns:a16="http://schemas.microsoft.com/office/drawing/2014/main" id="{E1430EFF-61F9-4E20-B1B7-2515645BB8E4}"/>
              </a:ext>
            </a:extLst>
          </p:cNvPr>
          <p:cNvSpPr txBox="1"/>
          <p:nvPr/>
        </p:nvSpPr>
        <p:spPr>
          <a:xfrm>
            <a:off x="483093" y="1949912"/>
            <a:ext cx="5612907" cy="2862322"/>
          </a:xfrm>
          <a:prstGeom prst="rect">
            <a:avLst/>
          </a:prstGeom>
          <a:noFill/>
        </p:spPr>
        <p:txBody>
          <a:bodyPr wrap="square" rtlCol="0">
            <a:spAutoFit/>
          </a:bodyPr>
          <a:lstStyle/>
          <a:p>
            <a:r>
              <a:rPr lang="es-CO" sz="2400" dirty="0"/>
              <a:t>Existen diversos tipos de función de activación, algunos ejemplos son los siguientes:</a:t>
            </a:r>
          </a:p>
          <a:p>
            <a:pPr marL="285750" indent="-285750">
              <a:buFont typeface="Arial" panose="020B0604020202020204" pitchFamily="34" charset="0"/>
              <a:buChar char="•"/>
            </a:pPr>
            <a:r>
              <a:rPr lang="es-CO" sz="2400" dirty="0" err="1"/>
              <a:t>Relu</a:t>
            </a:r>
            <a:r>
              <a:rPr lang="es-CO" sz="2400" dirty="0"/>
              <a:t>.</a:t>
            </a:r>
          </a:p>
          <a:p>
            <a:pPr marL="285750" indent="-285750">
              <a:buFont typeface="Arial" panose="020B0604020202020204" pitchFamily="34" charset="0"/>
              <a:buChar char="•"/>
            </a:pPr>
            <a:r>
              <a:rPr lang="es-CO" sz="2400" dirty="0" err="1"/>
              <a:t>Selu</a:t>
            </a:r>
            <a:r>
              <a:rPr lang="es-CO" sz="2400" dirty="0"/>
              <a:t>.</a:t>
            </a:r>
          </a:p>
          <a:p>
            <a:pPr marL="285750" indent="-285750">
              <a:buFont typeface="Arial" panose="020B0604020202020204" pitchFamily="34" charset="0"/>
              <a:buChar char="•"/>
            </a:pPr>
            <a:r>
              <a:rPr lang="es-CO" sz="2400" dirty="0" err="1"/>
              <a:t>Elu</a:t>
            </a:r>
            <a:r>
              <a:rPr lang="es-CO" sz="2400" dirty="0"/>
              <a:t>.</a:t>
            </a:r>
          </a:p>
          <a:p>
            <a:endParaRPr lang="es-CO" dirty="0"/>
          </a:p>
          <a:p>
            <a:endParaRPr lang="es-CO" dirty="0"/>
          </a:p>
        </p:txBody>
      </p:sp>
    </p:spTree>
    <p:extLst>
      <p:ext uri="{BB962C8B-B14F-4D97-AF65-F5344CB8AC3E}">
        <p14:creationId xmlns:p14="http://schemas.microsoft.com/office/powerpoint/2010/main" val="420459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86D7CE-4421-41C3-986A-2DEF2D37CC1B}"/>
              </a:ext>
            </a:extLst>
          </p:cNvPr>
          <p:cNvSpPr>
            <a:spLocks noGrp="1"/>
          </p:cNvSpPr>
          <p:nvPr>
            <p:ph type="title"/>
          </p:nvPr>
        </p:nvSpPr>
        <p:spPr/>
        <p:txBody>
          <a:bodyPr/>
          <a:lstStyle/>
          <a:p>
            <a:r>
              <a:rPr lang="es-CO" dirty="0"/>
              <a:t>Tipos de Redes neuronales</a:t>
            </a:r>
          </a:p>
        </p:txBody>
      </p:sp>
      <p:sp>
        <p:nvSpPr>
          <p:cNvPr id="3" name="Marcador de contenido 2">
            <a:extLst>
              <a:ext uri="{FF2B5EF4-FFF2-40B4-BE49-F238E27FC236}">
                <a16:creationId xmlns:a16="http://schemas.microsoft.com/office/drawing/2014/main" id="{015B1CD2-2747-421E-BE19-FAF4F24878AA}"/>
              </a:ext>
            </a:extLst>
          </p:cNvPr>
          <p:cNvSpPr>
            <a:spLocks noGrp="1"/>
          </p:cNvSpPr>
          <p:nvPr>
            <p:ph idx="1"/>
          </p:nvPr>
        </p:nvSpPr>
        <p:spPr/>
        <p:txBody>
          <a:bodyPr/>
          <a:lstStyle/>
          <a:p>
            <a:r>
              <a:rPr lang="es-MX" dirty="0"/>
              <a:t>Perceptrón multicapa.</a:t>
            </a:r>
          </a:p>
          <a:p>
            <a:r>
              <a:rPr lang="es-MX" dirty="0"/>
              <a:t>Red neuronal convolucional.</a:t>
            </a:r>
          </a:p>
          <a:p>
            <a:r>
              <a:rPr lang="es-MX" dirty="0"/>
              <a:t>Red Neuronal Recurrente.</a:t>
            </a:r>
          </a:p>
          <a:p>
            <a:r>
              <a:rPr lang="es-MX" dirty="0"/>
              <a:t>Redes de base radial.</a:t>
            </a:r>
            <a:endParaRPr lang="es-CO" dirty="0"/>
          </a:p>
        </p:txBody>
      </p:sp>
    </p:spTree>
    <p:extLst>
      <p:ext uri="{BB962C8B-B14F-4D97-AF65-F5344CB8AC3E}">
        <p14:creationId xmlns:p14="http://schemas.microsoft.com/office/powerpoint/2010/main" val="2420619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3AFDCF82-0BF7-415A-BB54-A73F290AC7E1}"/>
              </a:ext>
            </a:extLst>
          </p:cNvPr>
          <p:cNvSpPr/>
          <p:nvPr/>
        </p:nvSpPr>
        <p:spPr>
          <a:xfrm>
            <a:off x="4489142" y="108012"/>
            <a:ext cx="1902780" cy="10194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dirty="0"/>
              <a:t>Datos entrada</a:t>
            </a:r>
          </a:p>
        </p:txBody>
      </p:sp>
      <p:sp>
        <p:nvSpPr>
          <p:cNvPr id="9" name="Rectángulo 8">
            <a:extLst>
              <a:ext uri="{FF2B5EF4-FFF2-40B4-BE49-F238E27FC236}">
                <a16:creationId xmlns:a16="http://schemas.microsoft.com/office/drawing/2014/main" id="{F5EEA224-8267-4DF1-B9DF-6E141A8DFD72}"/>
              </a:ext>
            </a:extLst>
          </p:cNvPr>
          <p:cNvSpPr/>
          <p:nvPr/>
        </p:nvSpPr>
        <p:spPr>
          <a:xfrm>
            <a:off x="1676400" y="1405631"/>
            <a:ext cx="1902780" cy="10194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dirty="0"/>
              <a:t>Neurona </a:t>
            </a:r>
          </a:p>
        </p:txBody>
      </p:sp>
      <p:sp>
        <p:nvSpPr>
          <p:cNvPr id="10" name="Rectángulo 9">
            <a:extLst>
              <a:ext uri="{FF2B5EF4-FFF2-40B4-BE49-F238E27FC236}">
                <a16:creationId xmlns:a16="http://schemas.microsoft.com/office/drawing/2014/main" id="{3AAEAB4C-585B-457E-A0B4-C48CEEA4DF97}"/>
              </a:ext>
            </a:extLst>
          </p:cNvPr>
          <p:cNvSpPr/>
          <p:nvPr/>
        </p:nvSpPr>
        <p:spPr>
          <a:xfrm>
            <a:off x="4489142" y="1405631"/>
            <a:ext cx="1902780" cy="10194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dirty="0"/>
              <a:t>Neurona</a:t>
            </a:r>
          </a:p>
        </p:txBody>
      </p:sp>
      <p:sp>
        <p:nvSpPr>
          <p:cNvPr id="11" name="Rectángulo 10">
            <a:extLst>
              <a:ext uri="{FF2B5EF4-FFF2-40B4-BE49-F238E27FC236}">
                <a16:creationId xmlns:a16="http://schemas.microsoft.com/office/drawing/2014/main" id="{8A882C31-8895-4930-B65D-12702766DA6F}"/>
              </a:ext>
            </a:extLst>
          </p:cNvPr>
          <p:cNvSpPr/>
          <p:nvPr/>
        </p:nvSpPr>
        <p:spPr>
          <a:xfrm>
            <a:off x="7403977" y="1405631"/>
            <a:ext cx="1902780" cy="10194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dirty="0"/>
              <a:t>Neurona</a:t>
            </a:r>
          </a:p>
        </p:txBody>
      </p:sp>
      <p:sp>
        <p:nvSpPr>
          <p:cNvPr id="12" name="Rectángulo 11">
            <a:extLst>
              <a:ext uri="{FF2B5EF4-FFF2-40B4-BE49-F238E27FC236}">
                <a16:creationId xmlns:a16="http://schemas.microsoft.com/office/drawing/2014/main" id="{B92D51BB-EF3F-4646-B5D4-4D25D5D7A38B}"/>
              </a:ext>
            </a:extLst>
          </p:cNvPr>
          <p:cNvSpPr/>
          <p:nvPr/>
        </p:nvSpPr>
        <p:spPr>
          <a:xfrm>
            <a:off x="4489142" y="3200400"/>
            <a:ext cx="1902780" cy="10194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dirty="0"/>
              <a:t>Función activación</a:t>
            </a:r>
          </a:p>
        </p:txBody>
      </p:sp>
      <p:sp>
        <p:nvSpPr>
          <p:cNvPr id="13" name="Rectángulo 12">
            <a:extLst>
              <a:ext uri="{FF2B5EF4-FFF2-40B4-BE49-F238E27FC236}">
                <a16:creationId xmlns:a16="http://schemas.microsoft.com/office/drawing/2014/main" id="{9C7CD824-8136-46D1-A5B1-08065B6C07C4}"/>
              </a:ext>
            </a:extLst>
          </p:cNvPr>
          <p:cNvSpPr/>
          <p:nvPr/>
        </p:nvSpPr>
        <p:spPr>
          <a:xfrm>
            <a:off x="4489142" y="5064711"/>
            <a:ext cx="1902780" cy="10194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dirty="0"/>
              <a:t>Datos salida</a:t>
            </a:r>
          </a:p>
        </p:txBody>
      </p:sp>
      <p:sp>
        <p:nvSpPr>
          <p:cNvPr id="14" name="Abrir llave 13">
            <a:extLst>
              <a:ext uri="{FF2B5EF4-FFF2-40B4-BE49-F238E27FC236}">
                <a16:creationId xmlns:a16="http://schemas.microsoft.com/office/drawing/2014/main" id="{E2E473BD-6244-4C6E-AE34-0F82FC29575B}"/>
              </a:ext>
            </a:extLst>
          </p:cNvPr>
          <p:cNvSpPr/>
          <p:nvPr/>
        </p:nvSpPr>
        <p:spPr>
          <a:xfrm>
            <a:off x="871490" y="1053197"/>
            <a:ext cx="609601" cy="19175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5" name="CuadroTexto 14">
            <a:extLst>
              <a:ext uri="{FF2B5EF4-FFF2-40B4-BE49-F238E27FC236}">
                <a16:creationId xmlns:a16="http://schemas.microsoft.com/office/drawing/2014/main" id="{7932749A-3427-4506-976B-D93839F47002}"/>
              </a:ext>
            </a:extLst>
          </p:cNvPr>
          <p:cNvSpPr txBox="1"/>
          <p:nvPr/>
        </p:nvSpPr>
        <p:spPr>
          <a:xfrm>
            <a:off x="19233" y="1827319"/>
            <a:ext cx="852256" cy="369332"/>
          </a:xfrm>
          <a:prstGeom prst="rect">
            <a:avLst/>
          </a:prstGeom>
          <a:noFill/>
        </p:spPr>
        <p:txBody>
          <a:bodyPr wrap="square" rtlCol="0">
            <a:spAutoFit/>
          </a:bodyPr>
          <a:lstStyle/>
          <a:p>
            <a:r>
              <a:rPr lang="es-CO" dirty="0"/>
              <a:t>capa</a:t>
            </a:r>
          </a:p>
        </p:txBody>
      </p:sp>
      <p:sp>
        <p:nvSpPr>
          <p:cNvPr id="16" name="Rectángulo 15">
            <a:extLst>
              <a:ext uri="{FF2B5EF4-FFF2-40B4-BE49-F238E27FC236}">
                <a16:creationId xmlns:a16="http://schemas.microsoft.com/office/drawing/2014/main" id="{57AEE7F1-F9FC-4833-88CB-5293D411B945}"/>
              </a:ext>
            </a:extLst>
          </p:cNvPr>
          <p:cNvSpPr/>
          <p:nvPr/>
        </p:nvSpPr>
        <p:spPr>
          <a:xfrm>
            <a:off x="7890769" y="5064711"/>
            <a:ext cx="1902780" cy="10194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dirty="0"/>
              <a:t>Datos reales</a:t>
            </a:r>
          </a:p>
        </p:txBody>
      </p:sp>
      <p:cxnSp>
        <p:nvCxnSpPr>
          <p:cNvPr id="18" name="Conector recto de flecha 17">
            <a:extLst>
              <a:ext uri="{FF2B5EF4-FFF2-40B4-BE49-F238E27FC236}">
                <a16:creationId xmlns:a16="http://schemas.microsoft.com/office/drawing/2014/main" id="{93F3F9C7-22C2-44D6-A968-B8BDB8C9FCCC}"/>
              </a:ext>
            </a:extLst>
          </p:cNvPr>
          <p:cNvCxnSpPr/>
          <p:nvPr/>
        </p:nvCxnSpPr>
        <p:spPr>
          <a:xfrm>
            <a:off x="6587231" y="5574437"/>
            <a:ext cx="11274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50869338-580E-4BB4-A441-DDC9B6762120}"/>
              </a:ext>
            </a:extLst>
          </p:cNvPr>
          <p:cNvCxnSpPr>
            <a:cxnSpLocks/>
          </p:cNvCxnSpPr>
          <p:nvPr/>
        </p:nvCxnSpPr>
        <p:spPr>
          <a:xfrm>
            <a:off x="5459767" y="4275338"/>
            <a:ext cx="0" cy="789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D4216E9D-230D-4537-AC1D-1CA5CA69F144}"/>
              </a:ext>
            </a:extLst>
          </p:cNvPr>
          <p:cNvCxnSpPr>
            <a:cxnSpLocks/>
          </p:cNvCxnSpPr>
          <p:nvPr/>
        </p:nvCxnSpPr>
        <p:spPr>
          <a:xfrm>
            <a:off x="5415379" y="2411027"/>
            <a:ext cx="0" cy="789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28">
            <a:extLst>
              <a:ext uri="{FF2B5EF4-FFF2-40B4-BE49-F238E27FC236}">
                <a16:creationId xmlns:a16="http://schemas.microsoft.com/office/drawing/2014/main" id="{ACDF403D-1A4D-4864-A2BD-545414D8B432}"/>
              </a:ext>
            </a:extLst>
          </p:cNvPr>
          <p:cNvCxnSpPr/>
          <p:nvPr/>
        </p:nvCxnSpPr>
        <p:spPr>
          <a:xfrm>
            <a:off x="10182687" y="5574437"/>
            <a:ext cx="13849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F7733000-A7EC-4A21-BDAA-8ADC460DA10E}"/>
              </a:ext>
            </a:extLst>
          </p:cNvPr>
          <p:cNvCxnSpPr>
            <a:cxnSpLocks/>
          </p:cNvCxnSpPr>
          <p:nvPr/>
        </p:nvCxnSpPr>
        <p:spPr>
          <a:xfrm flipV="1">
            <a:off x="11567604" y="1827320"/>
            <a:ext cx="0" cy="3747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02E0B972-7427-4B5A-A6B9-ABF253F16EF0}"/>
              </a:ext>
            </a:extLst>
          </p:cNvPr>
          <p:cNvCxnSpPr>
            <a:cxnSpLocks/>
          </p:cNvCxnSpPr>
          <p:nvPr/>
        </p:nvCxnSpPr>
        <p:spPr>
          <a:xfrm flipH="1">
            <a:off x="9997738" y="1827320"/>
            <a:ext cx="15698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a:extLst>
              <a:ext uri="{FF2B5EF4-FFF2-40B4-BE49-F238E27FC236}">
                <a16:creationId xmlns:a16="http://schemas.microsoft.com/office/drawing/2014/main" id="{B751F5F6-8958-40AB-8EBA-4284B538EE20}"/>
              </a:ext>
            </a:extLst>
          </p:cNvPr>
          <p:cNvCxnSpPr/>
          <p:nvPr/>
        </p:nvCxnSpPr>
        <p:spPr>
          <a:xfrm flipH="1">
            <a:off x="3346882" y="617738"/>
            <a:ext cx="932155" cy="509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a:extLst>
              <a:ext uri="{FF2B5EF4-FFF2-40B4-BE49-F238E27FC236}">
                <a16:creationId xmlns:a16="http://schemas.microsoft.com/office/drawing/2014/main" id="{F9111717-C85B-4476-B4F9-6E678360F44E}"/>
              </a:ext>
            </a:extLst>
          </p:cNvPr>
          <p:cNvCxnSpPr/>
          <p:nvPr/>
        </p:nvCxnSpPr>
        <p:spPr>
          <a:xfrm>
            <a:off x="6587231" y="617738"/>
            <a:ext cx="816746" cy="509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id="{E694FAE5-BB69-4668-A96B-AFEF73EAE215}"/>
              </a:ext>
            </a:extLst>
          </p:cNvPr>
          <p:cNvCxnSpPr>
            <a:cxnSpLocks/>
          </p:cNvCxnSpPr>
          <p:nvPr/>
        </p:nvCxnSpPr>
        <p:spPr>
          <a:xfrm>
            <a:off x="5440532" y="1127464"/>
            <a:ext cx="0" cy="281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CuadroTexto 41">
            <a:extLst>
              <a:ext uri="{FF2B5EF4-FFF2-40B4-BE49-F238E27FC236}">
                <a16:creationId xmlns:a16="http://schemas.microsoft.com/office/drawing/2014/main" id="{221E3A14-9EF9-4B67-9052-0201B8E166EE}"/>
              </a:ext>
            </a:extLst>
          </p:cNvPr>
          <p:cNvSpPr txBox="1"/>
          <p:nvPr/>
        </p:nvSpPr>
        <p:spPr>
          <a:xfrm>
            <a:off x="9997738" y="3053918"/>
            <a:ext cx="1525473" cy="923330"/>
          </a:xfrm>
          <a:prstGeom prst="rect">
            <a:avLst/>
          </a:prstGeom>
          <a:noFill/>
        </p:spPr>
        <p:txBody>
          <a:bodyPr wrap="square" rtlCol="0">
            <a:spAutoFit/>
          </a:bodyPr>
          <a:lstStyle/>
          <a:p>
            <a:r>
              <a:rPr lang="es-CO" dirty="0"/>
              <a:t>Recalibración pesos neuronales</a:t>
            </a:r>
          </a:p>
        </p:txBody>
      </p:sp>
    </p:spTree>
    <p:extLst>
      <p:ext uri="{BB962C8B-B14F-4D97-AF65-F5344CB8AC3E}">
        <p14:creationId xmlns:p14="http://schemas.microsoft.com/office/powerpoint/2010/main" val="4247539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9FD846-39C6-425D-8F39-2E551DBD1638}"/>
              </a:ext>
            </a:extLst>
          </p:cNvPr>
          <p:cNvSpPr>
            <a:spLocks noGrp="1"/>
          </p:cNvSpPr>
          <p:nvPr>
            <p:ph type="title"/>
          </p:nvPr>
        </p:nvSpPr>
        <p:spPr/>
        <p:txBody>
          <a:bodyPr/>
          <a:lstStyle/>
          <a:p>
            <a:r>
              <a:rPr lang="es-CO" dirty="0"/>
              <a:t>Funcionamiento matemático - Red Neuronal </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D596ECF1-A417-4E22-A2BA-F0708539FF18}"/>
                  </a:ext>
                </a:extLst>
              </p:cNvPr>
              <p:cNvSpPr>
                <a:spLocks noGrp="1"/>
              </p:cNvSpPr>
              <p:nvPr>
                <p:ph idx="1"/>
              </p:nvPr>
            </p:nvSpPr>
            <p:spPr/>
            <p:txBody>
              <a:bodyPr>
                <a:normAutofit fontScale="85000" lnSpcReduction="10000"/>
              </a:bodyPr>
              <a:lstStyle/>
              <a:p>
                <a:pPr marL="0" indent="0" algn="just">
                  <a:buNone/>
                </a:pPr>
                <a:r>
                  <a:rPr lang="es-CO" dirty="0"/>
                  <a:t>Dada la estructura de una Red Neural resulta imposible minimizar dicha suma mediante un proceso concreto, por lo cual se calculan las derivadas de dicha función y con base en estas se buscan los valores que minimicen la suma. </a:t>
                </a:r>
              </a:p>
              <a:p>
                <a:endParaRPr lang="es-CO" b="0" dirty="0"/>
              </a:p>
              <a:p>
                <a:r>
                  <a:rPr lang="es-CO" b="0" dirty="0"/>
                  <a:t>G </a:t>
                </a:r>
                <a14:m>
                  <m:oMath xmlns:m="http://schemas.openxmlformats.org/officeDocument/2006/math">
                    <m:r>
                      <a:rPr lang="es-CO" b="0" i="1" smtClean="0">
                        <a:latin typeface="Cambria Math" panose="02040503050406030204" pitchFamily="18" charset="0"/>
                      </a:rPr>
                      <m:t>= </m:t>
                    </m:r>
                    <m:nary>
                      <m:naryPr>
                        <m:chr m:val="∑"/>
                        <m:ctrlPr>
                          <a:rPr lang="pt-BR" i="1" smtClean="0">
                            <a:latin typeface="Cambria Math" panose="02040503050406030204" pitchFamily="18" charset="0"/>
                          </a:rPr>
                        </m:ctrlPr>
                      </m:naryPr>
                      <m:sub>
                        <m:r>
                          <a:rPr lang="pt-BR" i="1" smtClean="0">
                            <a:latin typeface="Cambria Math" panose="02040503050406030204" pitchFamily="18" charset="0"/>
                          </a:rPr>
                          <m:t>𝑘</m:t>
                        </m:r>
                        <m:r>
                          <a:rPr lang="pt-BR" i="1" smtClean="0">
                            <a:latin typeface="Cambria Math" panose="02040503050406030204" pitchFamily="18" charset="0"/>
                          </a:rPr>
                          <m:t>=1</m:t>
                        </m:r>
                      </m:sub>
                      <m:sup>
                        <m:r>
                          <a:rPr lang="pt-BR" i="1" smtClean="0">
                            <a:latin typeface="Cambria Math" panose="02040503050406030204" pitchFamily="18" charset="0"/>
                          </a:rPr>
                          <m:t>𝑛</m:t>
                        </m:r>
                      </m:sup>
                      <m:e>
                        <m:f>
                          <m:fPr>
                            <m:ctrlPr>
                              <a:rPr lang="pt-BR" i="1" smtClean="0">
                                <a:latin typeface="Cambria Math" panose="02040503050406030204" pitchFamily="18" charset="0"/>
                              </a:rPr>
                            </m:ctrlPr>
                          </m:fPr>
                          <m:num>
                            <m:sSup>
                              <m:sSupPr>
                                <m:ctrlPr>
                                  <a:rPr lang="es-CO" b="0" i="1" dirty="0" smtClean="0">
                                    <a:latin typeface="Cambria Math" panose="02040503050406030204" pitchFamily="18" charset="0"/>
                                  </a:rPr>
                                </m:ctrlPr>
                              </m:sSupPr>
                              <m:e>
                                <m:d>
                                  <m:dPr>
                                    <m:ctrlPr>
                                      <a:rPr lang="es-CO" b="0" i="1" smtClean="0">
                                        <a:latin typeface="Cambria Math" panose="02040503050406030204" pitchFamily="18" charset="0"/>
                                      </a:rPr>
                                    </m:ctrlPr>
                                  </m:dPr>
                                  <m:e>
                                    <m:sSub>
                                      <m:sSubPr>
                                        <m:ctrlPr>
                                          <a:rPr lang="es-CO" b="0" i="1" smtClean="0">
                                            <a:latin typeface="Cambria Math" panose="02040503050406030204" pitchFamily="18" charset="0"/>
                                          </a:rPr>
                                        </m:ctrlPr>
                                      </m:sSubPr>
                                      <m:e>
                                        <m:r>
                                          <m:rPr>
                                            <m:sty m:val="p"/>
                                          </m:rPr>
                                          <a:rPr lang="es-CO" b="0" i="0" smtClean="0">
                                            <a:latin typeface="Cambria Math" panose="02040503050406030204" pitchFamily="18" charset="0"/>
                                          </a:rPr>
                                          <m:t>y</m:t>
                                        </m:r>
                                      </m:e>
                                      <m:sub>
                                        <m:r>
                                          <m:rPr>
                                            <m:sty m:val="p"/>
                                          </m:rPr>
                                          <a:rPr lang="es-CO" b="0" i="0" smtClean="0">
                                            <a:latin typeface="Cambria Math" panose="02040503050406030204" pitchFamily="18" charset="0"/>
                                          </a:rPr>
                                          <m:t>k</m:t>
                                        </m:r>
                                      </m:sub>
                                    </m:sSub>
                                    <m:r>
                                      <a:rPr lang="es-CO" b="0" i="0" smtClean="0">
                                        <a:latin typeface="Cambria Math" panose="02040503050406030204" pitchFamily="18" charset="0"/>
                                      </a:rPr>
                                      <m:t>−</m:t>
                                    </m:r>
                                    <m:sSub>
                                      <m:sSubPr>
                                        <m:ctrlPr>
                                          <a:rPr lang="es-CO" b="0" i="1" dirty="0" smtClean="0">
                                            <a:latin typeface="Cambria Math" panose="02040503050406030204" pitchFamily="18" charset="0"/>
                                          </a:rPr>
                                        </m:ctrlPr>
                                      </m:sSubPr>
                                      <m:e>
                                        <m:r>
                                          <m:rPr>
                                            <m:nor/>
                                          </m:rPr>
                                          <a:rPr lang="cy-GB" i="0" dirty="0" smtClean="0">
                                            <a:latin typeface="Cambria Math" panose="02040503050406030204" pitchFamily="18" charset="0"/>
                                          </a:rPr>
                                          <m:t>ŷ</m:t>
                                        </m:r>
                                      </m:e>
                                      <m:sub>
                                        <m:r>
                                          <m:rPr>
                                            <m:sty m:val="p"/>
                                          </m:rPr>
                                          <a:rPr lang="es-CO" b="0" i="0" dirty="0" smtClean="0">
                                            <a:latin typeface="Cambria Math" panose="02040503050406030204" pitchFamily="18" charset="0"/>
                                          </a:rPr>
                                          <m:t>k</m:t>
                                        </m:r>
                                      </m:sub>
                                    </m:sSub>
                                    <m:r>
                                      <a:rPr lang="es-CO" b="0" i="0" dirty="0" smtClean="0">
                                        <a:latin typeface="Cambria Math" panose="02040503050406030204" pitchFamily="18" charset="0"/>
                                      </a:rPr>
                                      <m:t>  </m:t>
                                    </m:r>
                                  </m:e>
                                </m:d>
                              </m:e>
                              <m:sup>
                                <m:r>
                                  <a:rPr lang="es-CO" b="0" i="0" dirty="0" smtClean="0">
                                    <a:latin typeface="Cambria Math" panose="02040503050406030204" pitchFamily="18" charset="0"/>
                                  </a:rPr>
                                  <m:t>2</m:t>
                                </m:r>
                              </m:sup>
                            </m:sSup>
                          </m:num>
                          <m:den>
                            <m:r>
                              <a:rPr lang="es-CO" b="0" i="1" smtClean="0">
                                <a:latin typeface="Cambria Math" panose="02040503050406030204" pitchFamily="18" charset="0"/>
                              </a:rPr>
                              <m:t>𝑛</m:t>
                            </m:r>
                          </m:den>
                        </m:f>
                      </m:e>
                    </m:nary>
                  </m:oMath>
                </a14:m>
                <a:r>
                  <a:rPr lang="es-CO" dirty="0"/>
                  <a:t>    ;  </a:t>
                </a:r>
                <a14:m>
                  <m:oMath xmlns:m="http://schemas.openxmlformats.org/officeDocument/2006/math">
                    <m:r>
                      <m:rPr>
                        <m:nor/>
                      </m:rPr>
                      <a:rPr lang="cy-GB" dirty="0" smtClean="0"/>
                      <m:t>ŷ</m:t>
                    </m:r>
                    <m:r>
                      <a:rPr lang="es-CO" i="1" dirty="0">
                        <a:latin typeface="Cambria Math" panose="02040503050406030204" pitchFamily="18" charset="0"/>
                      </a:rPr>
                      <m:t>= </m:t>
                    </m:r>
                    <m:sSub>
                      <m:sSubPr>
                        <m:ctrlPr>
                          <a:rPr lang="es-CO" b="0" i="1" smtClean="0">
                            <a:latin typeface="Cambria Math" panose="02040503050406030204" pitchFamily="18" charset="0"/>
                          </a:rPr>
                        </m:ctrlPr>
                      </m:sSubPr>
                      <m:e>
                        <m:r>
                          <m:rPr>
                            <m:sty m:val="p"/>
                          </m:rPr>
                          <a:rPr lang="el-GR" i="1">
                            <a:latin typeface="Cambria Math" panose="02040503050406030204" pitchFamily="18" charset="0"/>
                          </a:rPr>
                          <m:t>β</m:t>
                        </m:r>
                      </m:e>
                      <m:sub>
                        <m:r>
                          <a:rPr lang="es-CO" b="0" i="1" smtClean="0">
                            <a:latin typeface="Cambria Math" panose="02040503050406030204" pitchFamily="18" charset="0"/>
                          </a:rPr>
                          <m:t>1</m:t>
                        </m:r>
                      </m:sub>
                    </m:sSub>
                    <m:sSub>
                      <m:sSubPr>
                        <m:ctrlPr>
                          <a:rPr lang="es-CO" b="0" i="1" smtClean="0">
                            <a:latin typeface="Cambria Math" panose="02040503050406030204" pitchFamily="18" charset="0"/>
                          </a:rPr>
                        </m:ctrlPr>
                      </m:sSubPr>
                      <m:e>
                        <m:r>
                          <a:rPr lang="es-CO" i="1">
                            <a:latin typeface="Cambria Math" panose="02040503050406030204" pitchFamily="18" charset="0"/>
                          </a:rPr>
                          <m:t>𝑥</m:t>
                        </m:r>
                      </m:e>
                      <m:sub>
                        <m:r>
                          <a:rPr lang="es-CO" b="0" i="1" smtClean="0">
                            <a:latin typeface="Cambria Math" panose="02040503050406030204" pitchFamily="18" charset="0"/>
                          </a:rPr>
                          <m:t>1</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m:rPr>
                            <m:sty m:val="p"/>
                          </m:rPr>
                          <a:rPr lang="el-GR" i="1">
                            <a:latin typeface="Cambria Math" panose="02040503050406030204" pitchFamily="18" charset="0"/>
                          </a:rPr>
                          <m:t>β</m:t>
                        </m:r>
                      </m:e>
                      <m:sub>
                        <m:r>
                          <a:rPr lang="es-CO" b="0" i="1" smtClean="0">
                            <a:latin typeface="Cambria Math" panose="02040503050406030204" pitchFamily="18" charset="0"/>
                          </a:rPr>
                          <m:t>2</m:t>
                        </m:r>
                      </m:sub>
                    </m:sSub>
                    <m:sSub>
                      <m:sSubPr>
                        <m:ctrlPr>
                          <a:rPr lang="es-CO" b="0" i="1" smtClean="0">
                            <a:latin typeface="Cambria Math" panose="02040503050406030204" pitchFamily="18" charset="0"/>
                          </a:rPr>
                        </m:ctrlPr>
                      </m:sSubPr>
                      <m:e>
                        <m:r>
                          <a:rPr lang="es-CO" i="1">
                            <a:latin typeface="Cambria Math" panose="02040503050406030204" pitchFamily="18" charset="0"/>
                          </a:rPr>
                          <m:t>𝑥</m:t>
                        </m:r>
                      </m:e>
                      <m:sub>
                        <m:r>
                          <a:rPr lang="es-CO" b="0" i="1" smtClean="0">
                            <a:latin typeface="Cambria Math" panose="02040503050406030204" pitchFamily="18" charset="0"/>
                          </a:rPr>
                          <m:t>2</m:t>
                        </m:r>
                      </m:sub>
                    </m:sSub>
                    <m:r>
                      <a:rPr lang="es-CO" i="1">
                        <a:latin typeface="Cambria Math" panose="02040503050406030204" pitchFamily="18" charset="0"/>
                      </a:rPr>
                      <m:t>+</m:t>
                    </m:r>
                    <m:r>
                      <a:rPr lang="es-CO" i="1">
                        <a:latin typeface="Cambria Math" panose="02040503050406030204" pitchFamily="18" charset="0"/>
                      </a:rPr>
                      <m:t>𝑒</m:t>
                    </m:r>
                    <m:r>
                      <m:rPr>
                        <m:nor/>
                      </m:rPr>
                      <a:rPr lang="es-CO" dirty="0"/>
                      <m:t> </m:t>
                    </m:r>
                  </m:oMath>
                </a14:m>
                <a:endParaRPr lang="es-CO" dirty="0"/>
              </a:p>
              <a:p>
                <a:endParaRPr lang="es-CO" dirty="0"/>
              </a:p>
              <a:p>
                <a14:m>
                  <m:oMath xmlns:m="http://schemas.openxmlformats.org/officeDocument/2006/math">
                    <m:f>
                      <m:fPr>
                        <m:ctrlPr>
                          <a:rPr lang="es-CO" i="1" smtClean="0">
                            <a:latin typeface="Cambria Math" panose="02040503050406030204" pitchFamily="18" charset="0"/>
                          </a:rPr>
                        </m:ctrlPr>
                      </m:fPr>
                      <m:num>
                        <m:r>
                          <a:rPr lang="es-CO" b="0" i="1" smtClean="0">
                            <a:latin typeface="Cambria Math" panose="02040503050406030204" pitchFamily="18" charset="0"/>
                          </a:rPr>
                          <m:t>𝜕</m:t>
                        </m:r>
                        <m:r>
                          <a:rPr lang="es-CO" b="0" i="1" smtClean="0">
                            <a:latin typeface="Cambria Math" panose="02040503050406030204" pitchFamily="18" charset="0"/>
                          </a:rPr>
                          <m:t>𝐺</m:t>
                        </m:r>
                      </m:num>
                      <m:den>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𝑏</m:t>
                            </m:r>
                          </m:e>
                          <m:sub>
                            <m:r>
                              <a:rPr lang="es-CO" b="0" i="1" smtClean="0">
                                <a:latin typeface="Cambria Math" panose="02040503050406030204" pitchFamily="18" charset="0"/>
                              </a:rPr>
                              <m:t>𝑖</m:t>
                            </m:r>
                          </m:sub>
                        </m:sSub>
                      </m:den>
                    </m:f>
                    <m:r>
                      <a:rPr lang="es-CO" b="0" i="1" smtClean="0">
                        <a:latin typeface="Cambria Math" panose="02040503050406030204" pitchFamily="18" charset="0"/>
                      </a:rPr>
                      <m:t>=</m:t>
                    </m:r>
                    <m:f>
                      <m:fPr>
                        <m:ctrlPr>
                          <a:rPr lang="es-CO" b="0" i="1" smtClean="0">
                            <a:latin typeface="Cambria Math" panose="02040503050406030204" pitchFamily="18" charset="0"/>
                          </a:rPr>
                        </m:ctrlPr>
                      </m:fPr>
                      <m:num>
                        <m:r>
                          <a:rPr lang="es-CO" b="0" i="1" dirty="0" smtClean="0">
                            <a:latin typeface="Cambria Math" panose="02040503050406030204" pitchFamily="18" charset="0"/>
                          </a:rPr>
                          <m:t>2(</m:t>
                        </m:r>
                        <m:sSub>
                          <m:sSubPr>
                            <m:ctrlPr>
                              <a:rPr lang="es-CO" b="0" i="1" dirty="0" err="1" smtClean="0">
                                <a:latin typeface="Cambria Math" panose="02040503050406030204" pitchFamily="18" charset="0"/>
                              </a:rPr>
                            </m:ctrlPr>
                          </m:sSubPr>
                          <m:e>
                            <m:r>
                              <a:rPr lang="es-CO" b="0" i="1" dirty="0" err="1" smtClean="0">
                                <a:latin typeface="Cambria Math" panose="02040503050406030204" pitchFamily="18" charset="0"/>
                              </a:rPr>
                              <m:t>𝑦</m:t>
                            </m:r>
                          </m:e>
                          <m:sub>
                            <m:r>
                              <a:rPr lang="es-CO" b="0" i="1" dirty="0" err="1" smtClean="0">
                                <a:latin typeface="Cambria Math" panose="02040503050406030204" pitchFamily="18" charset="0"/>
                              </a:rPr>
                              <m:t>𝑘</m:t>
                            </m:r>
                          </m:sub>
                        </m:sSub>
                        <m:r>
                          <a:rPr lang="es-CO" b="0" i="1" dirty="0" smtClean="0">
                            <a:latin typeface="Cambria Math" panose="02040503050406030204" pitchFamily="18" charset="0"/>
                          </a:rPr>
                          <m:t>−</m:t>
                        </m:r>
                        <m:sSub>
                          <m:sSubPr>
                            <m:ctrlPr>
                              <a:rPr lang="es-CO" b="0" i="1" dirty="0" smtClean="0">
                                <a:latin typeface="Cambria Math" panose="02040503050406030204" pitchFamily="18" charset="0"/>
                              </a:rPr>
                            </m:ctrlPr>
                          </m:sSubPr>
                          <m:e>
                            <m:r>
                              <m:rPr>
                                <m:nor/>
                              </m:rPr>
                              <a:rPr lang="cy-GB" i="0" dirty="0" smtClean="0">
                                <a:latin typeface="Cambria Math" panose="02040503050406030204" pitchFamily="18" charset="0"/>
                              </a:rPr>
                              <m:t>ŷ</m:t>
                            </m:r>
                          </m:e>
                          <m:sub>
                            <m:r>
                              <a:rPr lang="es-CO" b="0" i="1" dirty="0" smtClean="0">
                                <a:latin typeface="Cambria Math" panose="02040503050406030204" pitchFamily="18" charset="0"/>
                              </a:rPr>
                              <m:t>𝑘</m:t>
                            </m:r>
                          </m:sub>
                        </m:sSub>
                        <m:r>
                          <a:rPr lang="es-CO" b="0" i="1" dirty="0" smtClean="0">
                            <a:latin typeface="Cambria Math" panose="02040503050406030204" pitchFamily="18" charset="0"/>
                          </a:rPr>
                          <m:t>)</m:t>
                        </m:r>
                      </m:num>
                      <m:den>
                        <m:r>
                          <a:rPr lang="es-CO" b="0" i="1" smtClean="0">
                            <a:latin typeface="Cambria Math" panose="02040503050406030204" pitchFamily="18" charset="0"/>
                          </a:rPr>
                          <m:t>𝑛</m:t>
                        </m:r>
                      </m:den>
                    </m:f>
                    <m:sSub>
                      <m:sSubPr>
                        <m:ctrlPr>
                          <a:rPr lang="es-CO" b="0" i="1" smtClean="0">
                            <a:latin typeface="Cambria Math" panose="02040503050406030204" pitchFamily="18" charset="0"/>
                          </a:rPr>
                        </m:ctrlPr>
                      </m:sSubPr>
                      <m:e>
                        <m:r>
                          <a:rPr lang="es-CO" b="0" i="1" smtClean="0">
                            <a:latin typeface="Cambria Math" panose="02040503050406030204" pitchFamily="18" charset="0"/>
                          </a:rPr>
                          <m:t>𝑥</m:t>
                        </m:r>
                      </m:e>
                      <m:sub>
                        <m:r>
                          <a:rPr lang="es-CO" b="0" i="1" smtClean="0">
                            <a:latin typeface="Cambria Math" panose="02040503050406030204" pitchFamily="18" charset="0"/>
                          </a:rPr>
                          <m:t>𝑖</m:t>
                        </m:r>
                        <m:r>
                          <a:rPr lang="es-CO" b="0" i="1" smtClean="0">
                            <a:latin typeface="Cambria Math" panose="02040503050406030204" pitchFamily="18" charset="0"/>
                          </a:rPr>
                          <m:t>,</m:t>
                        </m:r>
                        <m:r>
                          <a:rPr lang="es-CO" b="0" i="1" smtClean="0">
                            <a:latin typeface="Cambria Math" panose="02040503050406030204" pitchFamily="18" charset="0"/>
                          </a:rPr>
                          <m:t>𝑘</m:t>
                        </m:r>
                      </m:sub>
                    </m:sSub>
                  </m:oMath>
                </a14:m>
                <a:endParaRPr lang="es-CO" dirty="0"/>
              </a:p>
              <a:p>
                <a:endParaRPr lang="es-CO" dirty="0"/>
              </a:p>
              <a:p>
                <a14:m>
                  <m:oMath xmlns:m="http://schemas.openxmlformats.org/officeDocument/2006/math">
                    <m:sSub>
                      <m:sSubPr>
                        <m:ctrlPr>
                          <a:rPr lang="es-CO" b="0" i="1" smtClean="0">
                            <a:latin typeface="Cambria Math" panose="02040503050406030204" pitchFamily="18" charset="0"/>
                          </a:rPr>
                        </m:ctrlPr>
                      </m:sSubPr>
                      <m:e>
                        <m:sSub>
                          <m:sSubPr>
                            <m:ctrlPr>
                              <a:rPr lang="es-CO" b="0" i="1" smtClean="0">
                                <a:latin typeface="Cambria Math" panose="02040503050406030204" pitchFamily="18" charset="0"/>
                              </a:rPr>
                            </m:ctrlPr>
                          </m:sSubPr>
                          <m:e>
                            <m:r>
                              <a:rPr lang="es-CO" b="0" i="1" smtClean="0">
                                <a:latin typeface="Cambria Math" panose="02040503050406030204" pitchFamily="18" charset="0"/>
                              </a:rPr>
                              <m:t>𝑏</m:t>
                            </m:r>
                          </m:e>
                          <m:sub>
                            <m:r>
                              <a:rPr lang="es-CO" b="0" i="1" smtClean="0">
                                <a:latin typeface="Cambria Math" panose="02040503050406030204" pitchFamily="18" charset="0"/>
                              </a:rPr>
                              <m:t>𝑖</m:t>
                            </m:r>
                          </m:sub>
                        </m:sSub>
                      </m:e>
                      <m:sub>
                        <m:r>
                          <a:rPr lang="es-CO" b="0" i="1" smtClean="0">
                            <a:latin typeface="Cambria Math" panose="02040503050406030204" pitchFamily="18" charset="0"/>
                          </a:rPr>
                          <m:t>𝑖𝑛𝑖𝑐𝑖𝑎𝑙</m:t>
                        </m:r>
                      </m:sub>
                    </m:sSub>
                    <m:r>
                      <a:rPr lang="es-CO" b="0" i="1" smtClean="0">
                        <a:latin typeface="Cambria Math" panose="02040503050406030204" pitchFamily="18" charset="0"/>
                      </a:rPr>
                      <m:t> − </m:t>
                    </m:r>
                    <m:f>
                      <m:fPr>
                        <m:ctrlPr>
                          <a:rPr lang="es-CO" b="0" i="1" smtClean="0">
                            <a:latin typeface="Cambria Math" panose="02040503050406030204" pitchFamily="18" charset="0"/>
                          </a:rPr>
                        </m:ctrlPr>
                      </m:fPr>
                      <m:num>
                        <m:r>
                          <a:rPr lang="es-CO" b="0" i="1" smtClean="0">
                            <a:latin typeface="Cambria Math" panose="02040503050406030204" pitchFamily="18" charset="0"/>
                          </a:rPr>
                          <m:t>𝜕</m:t>
                        </m:r>
                        <m:r>
                          <a:rPr lang="es-CO" b="0" i="1" smtClean="0">
                            <a:latin typeface="Cambria Math" panose="02040503050406030204" pitchFamily="18" charset="0"/>
                          </a:rPr>
                          <m:t>𝐺</m:t>
                        </m:r>
                      </m:num>
                      <m:den>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𝑏</m:t>
                            </m:r>
                          </m:e>
                          <m:sub>
                            <m:r>
                              <a:rPr lang="es-CO" b="0" i="1" smtClean="0">
                                <a:latin typeface="Cambria Math" panose="02040503050406030204" pitchFamily="18" charset="0"/>
                              </a:rPr>
                              <m:t>𝑖</m:t>
                            </m:r>
                          </m:sub>
                        </m:sSub>
                      </m:den>
                    </m:f>
                    <m:r>
                      <a:rPr lang="es-CO" b="0" i="1" smtClean="0">
                        <a:latin typeface="Cambria Math" panose="02040503050406030204" pitchFamily="18" charset="0"/>
                      </a:rPr>
                      <m:t>∗</m:t>
                    </m:r>
                    <m:r>
                      <a:rPr lang="es-CO" b="0" i="1" smtClean="0">
                        <a:latin typeface="Cambria Math" panose="02040503050406030204" pitchFamily="18" charset="0"/>
                      </a:rPr>
                      <m:t>𝑇</m:t>
                    </m:r>
                    <m:r>
                      <a:rPr lang="es-CO" b="0" i="1" smtClean="0">
                        <a:latin typeface="Cambria Math" panose="02040503050406030204" pitchFamily="18" charset="0"/>
                      </a:rPr>
                      <m:t>  </m:t>
                    </m:r>
                  </m:oMath>
                </a14:m>
                <a:r>
                  <a:rPr lang="es-CO" dirty="0"/>
                  <a:t>; T =  tasa de aprendizaje</a:t>
                </a:r>
              </a:p>
            </p:txBody>
          </p:sp>
        </mc:Choice>
        <mc:Fallback xmlns="">
          <p:sp>
            <p:nvSpPr>
              <p:cNvPr id="3" name="Marcador de contenido 2">
                <a:extLst>
                  <a:ext uri="{FF2B5EF4-FFF2-40B4-BE49-F238E27FC236}">
                    <a16:creationId xmlns:a16="http://schemas.microsoft.com/office/drawing/2014/main" id="{D596ECF1-A417-4E22-A2BA-F0708539FF18}"/>
                  </a:ext>
                </a:extLst>
              </p:cNvPr>
              <p:cNvSpPr>
                <a:spLocks noGrp="1" noRot="1" noChangeAspect="1" noMove="1" noResize="1" noEditPoints="1" noAdjustHandles="1" noChangeArrowheads="1" noChangeShapeType="1" noTextEdit="1"/>
              </p:cNvSpPr>
              <p:nvPr>
                <p:ph idx="1"/>
              </p:nvPr>
            </p:nvSpPr>
            <p:spPr>
              <a:blipFill>
                <a:blip r:embed="rId2"/>
                <a:stretch>
                  <a:fillRect l="-928" t="-2661" r="-870"/>
                </a:stretch>
              </a:blipFill>
            </p:spPr>
            <p:txBody>
              <a:bodyPr/>
              <a:lstStyle/>
              <a:p>
                <a:r>
                  <a:rPr lang="es-CO">
                    <a:noFill/>
                  </a:rPr>
                  <a:t> </a:t>
                </a:r>
              </a:p>
            </p:txBody>
          </p:sp>
        </mc:Fallback>
      </mc:AlternateContent>
    </p:spTree>
    <p:extLst>
      <p:ext uri="{BB962C8B-B14F-4D97-AF65-F5344CB8AC3E}">
        <p14:creationId xmlns:p14="http://schemas.microsoft.com/office/powerpoint/2010/main" val="2713414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438DB3-4145-4FFB-BFE9-4374171642F5}"/>
              </a:ext>
            </a:extLst>
          </p:cNvPr>
          <p:cNvSpPr>
            <a:spLocks noGrp="1"/>
          </p:cNvSpPr>
          <p:nvPr>
            <p:ph type="title"/>
          </p:nvPr>
        </p:nvSpPr>
        <p:spPr/>
        <p:txBody>
          <a:bodyPr/>
          <a:lstStyle/>
          <a:p>
            <a:r>
              <a:rPr lang="es-CO" dirty="0"/>
              <a:t>Analogía regresión lineal y Red Neuronal</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58FA36A3-B011-4D23-B5DD-C5462C525F1F}"/>
                  </a:ext>
                </a:extLst>
              </p:cNvPr>
              <p:cNvSpPr>
                <a:spLocks noGrp="1"/>
              </p:cNvSpPr>
              <p:nvPr>
                <p:ph idx="1"/>
              </p:nvPr>
            </p:nvSpPr>
            <p:spPr/>
            <p:txBody>
              <a:bodyPr/>
              <a:lstStyle/>
              <a:p>
                <a:pPr marL="0" indent="0" algn="just">
                  <a:buNone/>
                </a:pPr>
                <a:r>
                  <a:rPr lang="es-CO" dirty="0"/>
                  <a:t>Una forma fácil de ver la comparación entre las redes neuronales y las regresiones lineales; puede ser mediante el método de newton; este método es utilizado ampliamente con el fin de encontrar las raíces de un polinomio dado.  </a:t>
                </a:r>
              </a:p>
              <a:p>
                <a:pPr algn="just"/>
                <a:r>
                  <a:rPr lang="es-CO" dirty="0"/>
                  <a:t>Ejemplo:</a:t>
                </a:r>
              </a:p>
              <a:p>
                <a:pPr algn="just"/>
                <a14:m>
                  <m:oMath xmlns:m="http://schemas.openxmlformats.org/officeDocument/2006/math">
                    <m:sSup>
                      <m:sSupPr>
                        <m:ctrlPr>
                          <a:rPr lang="es-CO" b="0" i="1" smtClean="0">
                            <a:latin typeface="Cambria Math" panose="02040503050406030204" pitchFamily="18" charset="0"/>
                          </a:rPr>
                        </m:ctrlPr>
                      </m:sSupPr>
                      <m:e>
                        <m:r>
                          <a:rPr lang="es-CO" b="0" i="1" smtClean="0">
                            <a:latin typeface="Cambria Math" panose="02040503050406030204" pitchFamily="18" charset="0"/>
                          </a:rPr>
                          <m:t>𝑥</m:t>
                        </m:r>
                      </m:e>
                      <m:sup>
                        <m:r>
                          <a:rPr lang="es-CO" b="0" i="1" smtClean="0">
                            <a:latin typeface="Cambria Math" panose="02040503050406030204" pitchFamily="18" charset="0"/>
                          </a:rPr>
                          <m:t>3</m:t>
                        </m:r>
                      </m:sup>
                    </m:sSup>
                    <m:r>
                      <a:rPr lang="es-CO" b="0" i="1" smtClean="0">
                        <a:latin typeface="Cambria Math" panose="02040503050406030204" pitchFamily="18" charset="0"/>
                      </a:rPr>
                      <m:t> −</m:t>
                    </m:r>
                    <m:r>
                      <a:rPr lang="es-CO" b="0" i="1" smtClean="0">
                        <a:latin typeface="Cambria Math" panose="02040503050406030204" pitchFamily="18" charset="0"/>
                      </a:rPr>
                      <m:t>𝑥</m:t>
                    </m:r>
                    <m:r>
                      <a:rPr lang="es-CO" b="0" i="1" smtClean="0">
                        <a:latin typeface="Cambria Math" panose="02040503050406030204" pitchFamily="18" charset="0"/>
                      </a:rPr>
                      <m:t> −1=0</m:t>
                    </m:r>
                  </m:oMath>
                </a14:m>
                <a:endParaRPr lang="es-CO" dirty="0"/>
              </a:p>
              <a:p>
                <a:pPr algn="just"/>
                <a14:m>
                  <m:oMath xmlns:m="http://schemas.openxmlformats.org/officeDocument/2006/math">
                    <m:r>
                      <a:rPr lang="es-CO" b="0" i="1" smtClean="0">
                        <a:latin typeface="Cambria Math" panose="02040503050406030204" pitchFamily="18" charset="0"/>
                      </a:rPr>
                      <m:t>𝑥</m:t>
                    </m:r>
                    <m:r>
                      <a:rPr lang="es-CO" b="0" i="1" smtClean="0">
                        <a:latin typeface="Cambria Math" panose="02040503050406030204" pitchFamily="18" charset="0"/>
                      </a:rPr>
                      <m:t>+1=0</m:t>
                    </m:r>
                  </m:oMath>
                </a14:m>
                <a:endParaRPr lang="es-CO" dirty="0"/>
              </a:p>
            </p:txBody>
          </p:sp>
        </mc:Choice>
        <mc:Fallback xmlns="">
          <p:sp>
            <p:nvSpPr>
              <p:cNvPr id="3" name="Marcador de contenido 2">
                <a:extLst>
                  <a:ext uri="{FF2B5EF4-FFF2-40B4-BE49-F238E27FC236}">
                    <a16:creationId xmlns:a16="http://schemas.microsoft.com/office/drawing/2014/main" id="{58FA36A3-B011-4D23-B5DD-C5462C525F1F}"/>
                  </a:ext>
                </a:extLst>
              </p:cNvPr>
              <p:cNvSpPr>
                <a:spLocks noGrp="1" noRot="1" noChangeAspect="1" noMove="1" noResize="1" noEditPoints="1" noAdjustHandles="1" noChangeArrowheads="1" noChangeShapeType="1" noTextEdit="1"/>
              </p:cNvSpPr>
              <p:nvPr>
                <p:ph idx="1"/>
              </p:nvPr>
            </p:nvSpPr>
            <p:spPr>
              <a:blipFill>
                <a:blip r:embed="rId2"/>
                <a:stretch>
                  <a:fillRect l="-1217" t="-2241" r="-1159"/>
                </a:stretch>
              </a:blipFill>
            </p:spPr>
            <p:txBody>
              <a:bodyPr/>
              <a:lstStyle/>
              <a:p>
                <a:r>
                  <a:rPr lang="es-CO">
                    <a:noFill/>
                  </a:rPr>
                  <a:t> </a:t>
                </a:r>
              </a:p>
            </p:txBody>
          </p:sp>
        </mc:Fallback>
      </mc:AlternateContent>
    </p:spTree>
    <p:extLst>
      <p:ext uri="{BB962C8B-B14F-4D97-AF65-F5344CB8AC3E}">
        <p14:creationId xmlns:p14="http://schemas.microsoft.com/office/powerpoint/2010/main" val="1446847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B4C4A4-AA4B-4625-80A6-4051B96F1848}"/>
              </a:ext>
            </a:extLst>
          </p:cNvPr>
          <p:cNvSpPr>
            <a:spLocks noGrp="1"/>
          </p:cNvSpPr>
          <p:nvPr>
            <p:ph type="title"/>
          </p:nvPr>
        </p:nvSpPr>
        <p:spPr/>
        <p:txBody>
          <a:bodyPr/>
          <a:lstStyle/>
          <a:p>
            <a:r>
              <a:rPr lang="es-CO" dirty="0"/>
              <a:t>Contenido</a:t>
            </a:r>
          </a:p>
        </p:txBody>
      </p:sp>
      <p:sp>
        <p:nvSpPr>
          <p:cNvPr id="3" name="Marcador de contenido 2">
            <a:extLst>
              <a:ext uri="{FF2B5EF4-FFF2-40B4-BE49-F238E27FC236}">
                <a16:creationId xmlns:a16="http://schemas.microsoft.com/office/drawing/2014/main" id="{0E6C0EB8-4AAF-451A-9082-B2FCBE18B766}"/>
              </a:ext>
            </a:extLst>
          </p:cNvPr>
          <p:cNvSpPr>
            <a:spLocks noGrp="1"/>
          </p:cNvSpPr>
          <p:nvPr>
            <p:ph idx="1"/>
          </p:nvPr>
        </p:nvSpPr>
        <p:spPr/>
        <p:txBody>
          <a:bodyPr/>
          <a:lstStyle/>
          <a:p>
            <a:pPr marL="514350" indent="-514350">
              <a:buFont typeface="+mj-lt"/>
              <a:buAutoNum type="arabicPeriod"/>
            </a:pPr>
            <a:endParaRPr lang="es-CO" dirty="0"/>
          </a:p>
          <a:p>
            <a:pPr marL="514350" indent="-514350">
              <a:buFont typeface="+mj-lt"/>
              <a:buAutoNum type="arabicPeriod"/>
            </a:pPr>
            <a:r>
              <a:rPr lang="es-CO" dirty="0"/>
              <a:t>Regresión Lineal. </a:t>
            </a:r>
          </a:p>
          <a:p>
            <a:pPr marL="514350" indent="-514350">
              <a:buFont typeface="+mj-lt"/>
              <a:buAutoNum type="arabicPeriod"/>
            </a:pPr>
            <a:r>
              <a:rPr lang="es-CO" dirty="0"/>
              <a:t>Redes Neuronales. </a:t>
            </a:r>
          </a:p>
          <a:p>
            <a:pPr marL="514350" indent="-514350">
              <a:buFont typeface="+mj-lt"/>
              <a:buAutoNum type="arabicPeriod"/>
            </a:pPr>
            <a:r>
              <a:rPr lang="es-CO" dirty="0"/>
              <a:t>Ejemplo Red Neuronal aplicado a la demanda de energía.</a:t>
            </a:r>
          </a:p>
          <a:p>
            <a:pPr marL="0" indent="0">
              <a:buNone/>
            </a:pPr>
            <a:endParaRPr lang="es-CO" dirty="0"/>
          </a:p>
        </p:txBody>
      </p:sp>
    </p:spTree>
    <p:extLst>
      <p:ext uri="{BB962C8B-B14F-4D97-AF65-F5344CB8AC3E}">
        <p14:creationId xmlns:p14="http://schemas.microsoft.com/office/powerpoint/2010/main" val="1750579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60EF15-99FD-4A8E-A494-0BFC2464A784}"/>
              </a:ext>
            </a:extLst>
          </p:cNvPr>
          <p:cNvSpPr>
            <a:spLocks noGrp="1"/>
          </p:cNvSpPr>
          <p:nvPr>
            <p:ph type="title"/>
          </p:nvPr>
        </p:nvSpPr>
        <p:spPr/>
        <p:txBody>
          <a:bodyPr/>
          <a:lstStyle/>
          <a:p>
            <a:r>
              <a:rPr lang="es-CO" dirty="0"/>
              <a:t>Definición de Regresión Lineal</a:t>
            </a:r>
          </a:p>
        </p:txBody>
      </p:sp>
      <p:sp>
        <p:nvSpPr>
          <p:cNvPr id="3" name="Marcador de contenido 2">
            <a:extLst>
              <a:ext uri="{FF2B5EF4-FFF2-40B4-BE49-F238E27FC236}">
                <a16:creationId xmlns:a16="http://schemas.microsoft.com/office/drawing/2014/main" id="{CA560C27-1FC2-4047-91C9-62F3EA90827F}"/>
              </a:ext>
            </a:extLst>
          </p:cNvPr>
          <p:cNvSpPr>
            <a:spLocks noGrp="1"/>
          </p:cNvSpPr>
          <p:nvPr>
            <p:ph idx="1"/>
          </p:nvPr>
        </p:nvSpPr>
        <p:spPr/>
        <p:txBody>
          <a:bodyPr/>
          <a:lstStyle/>
          <a:p>
            <a:pPr marL="0" indent="0" algn="just">
              <a:buNone/>
            </a:pPr>
            <a:r>
              <a:rPr lang="es-MX" dirty="0"/>
              <a:t>En estadística la regresión lineal o ajuste lineal es un modelo matemático utilizado para aproximar la relación de dependencia entre una variable dependiente Y, y  una serie de variables independientes Xᵢ.</a:t>
            </a:r>
            <a:endParaRPr lang="es-CO" dirty="0"/>
          </a:p>
        </p:txBody>
      </p:sp>
      <p:pic>
        <p:nvPicPr>
          <p:cNvPr id="5" name="Imagen 4">
            <a:extLst>
              <a:ext uri="{FF2B5EF4-FFF2-40B4-BE49-F238E27FC236}">
                <a16:creationId xmlns:a16="http://schemas.microsoft.com/office/drawing/2014/main" id="{222D6ED5-635B-4324-8952-232AB8ADD9B4}"/>
              </a:ext>
            </a:extLst>
          </p:cNvPr>
          <p:cNvPicPr>
            <a:picLocks noChangeAspect="1"/>
          </p:cNvPicPr>
          <p:nvPr/>
        </p:nvPicPr>
        <p:blipFill>
          <a:blip r:embed="rId2"/>
          <a:stretch>
            <a:fillRect/>
          </a:stretch>
        </p:blipFill>
        <p:spPr>
          <a:xfrm>
            <a:off x="2918661" y="3429000"/>
            <a:ext cx="6101052" cy="2149750"/>
          </a:xfrm>
          <a:prstGeom prst="rect">
            <a:avLst/>
          </a:prstGeom>
        </p:spPr>
      </p:pic>
    </p:spTree>
    <p:extLst>
      <p:ext uri="{BB962C8B-B14F-4D97-AF65-F5344CB8AC3E}">
        <p14:creationId xmlns:p14="http://schemas.microsoft.com/office/powerpoint/2010/main" val="395294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F933AF-2A22-4AAA-870B-B5D741E8BBC8}"/>
              </a:ext>
            </a:extLst>
          </p:cNvPr>
          <p:cNvSpPr>
            <a:spLocks noGrp="1"/>
          </p:cNvSpPr>
          <p:nvPr>
            <p:ph type="title"/>
          </p:nvPr>
        </p:nvSpPr>
        <p:spPr>
          <a:xfrm>
            <a:off x="838200" y="365125"/>
            <a:ext cx="10515600" cy="1073739"/>
          </a:xfrm>
        </p:spPr>
        <p:txBody>
          <a:bodyPr/>
          <a:lstStyle/>
          <a:p>
            <a:r>
              <a:rPr lang="es-CO" dirty="0"/>
              <a:t>Regresión lineal</a:t>
            </a:r>
          </a:p>
        </p:txBody>
      </p:sp>
      <p:sp>
        <p:nvSpPr>
          <p:cNvPr id="3" name="Marcador de contenido 2">
            <a:extLst>
              <a:ext uri="{FF2B5EF4-FFF2-40B4-BE49-F238E27FC236}">
                <a16:creationId xmlns:a16="http://schemas.microsoft.com/office/drawing/2014/main" id="{CA40DFD8-7490-4A5F-8AEE-EEF3FD1D52DA}"/>
              </a:ext>
            </a:extLst>
          </p:cNvPr>
          <p:cNvSpPr>
            <a:spLocks noGrp="1"/>
          </p:cNvSpPr>
          <p:nvPr>
            <p:ph idx="1"/>
          </p:nvPr>
        </p:nvSpPr>
        <p:spPr>
          <a:xfrm>
            <a:off x="568242" y="1438864"/>
            <a:ext cx="10515600" cy="970916"/>
          </a:xfrm>
        </p:spPr>
        <p:txBody>
          <a:bodyPr/>
          <a:lstStyle/>
          <a:p>
            <a:pPr marL="0" indent="0" algn="just">
              <a:buNone/>
            </a:pPr>
            <a:r>
              <a:rPr lang="es-CO" dirty="0"/>
              <a:t>En el gráfico se puede observar el comportamiento de causalidad que posen dos variables.</a:t>
            </a:r>
          </a:p>
        </p:txBody>
      </p:sp>
      <p:graphicFrame>
        <p:nvGraphicFramePr>
          <p:cNvPr id="4" name="Gráfico 3">
            <a:extLst>
              <a:ext uri="{FF2B5EF4-FFF2-40B4-BE49-F238E27FC236}">
                <a16:creationId xmlns:a16="http://schemas.microsoft.com/office/drawing/2014/main" id="{C25AF252-B572-4FD2-9756-D47679FE98F5}"/>
              </a:ext>
            </a:extLst>
          </p:cNvPr>
          <p:cNvGraphicFramePr>
            <a:graphicFrameLocks/>
          </p:cNvGraphicFramePr>
          <p:nvPr>
            <p:extLst>
              <p:ext uri="{D42A27DB-BD31-4B8C-83A1-F6EECF244321}">
                <p14:modId xmlns:p14="http://schemas.microsoft.com/office/powerpoint/2010/main" val="728829568"/>
              </p:ext>
            </p:extLst>
          </p:nvPr>
        </p:nvGraphicFramePr>
        <p:xfrm>
          <a:off x="2271164" y="2727923"/>
          <a:ext cx="7322820" cy="3284220"/>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847164BD-F0F9-44CD-9A88-8B76B82CD8E0}"/>
                  </a:ext>
                </a:extLst>
              </p:cNvPr>
              <p:cNvSpPr txBox="1"/>
              <p:nvPr/>
            </p:nvSpPr>
            <p:spPr>
              <a:xfrm>
                <a:off x="9815926" y="2930075"/>
                <a:ext cx="1759816" cy="307777"/>
              </a:xfrm>
              <a:prstGeom prst="rect">
                <a:avLst/>
              </a:prstGeom>
              <a:noFill/>
            </p:spPr>
            <p:txBody>
              <a:bodyPr wrap="square" lIns="0" tIns="0" rIns="0" bIns="0" rtlCol="0">
                <a:spAutoFit/>
              </a:bodyPr>
              <a:lstStyle/>
              <a:p>
                <a14:m>
                  <m:oMath xmlns:m="http://schemas.openxmlformats.org/officeDocument/2006/math">
                    <m:r>
                      <m:rPr>
                        <m:nor/>
                      </m:rPr>
                      <a:rPr lang="cy-GB" sz="2000" dirty="0" smtClean="0"/>
                      <m:t>ŷ</m:t>
                    </m:r>
                    <m:r>
                      <a:rPr lang="es-CO" sz="2000" b="0" i="1" dirty="0" smtClean="0">
                        <a:latin typeface="Cambria Math" panose="02040503050406030204" pitchFamily="18" charset="0"/>
                      </a:rPr>
                      <m:t>= </m:t>
                    </m:r>
                    <m:r>
                      <m:rPr>
                        <m:sty m:val="p"/>
                      </m:rPr>
                      <a:rPr lang="el-GR" sz="2000" i="1">
                        <a:latin typeface="Cambria Math" panose="02040503050406030204" pitchFamily="18" charset="0"/>
                      </a:rPr>
                      <m:t>β</m:t>
                    </m:r>
                    <m:r>
                      <a:rPr lang="es-CO" sz="2000" b="0" i="1" smtClean="0">
                        <a:latin typeface="Cambria Math" panose="02040503050406030204" pitchFamily="18" charset="0"/>
                      </a:rPr>
                      <m:t>𝑥</m:t>
                    </m:r>
                    <m:r>
                      <a:rPr lang="es-CO" sz="2000" b="0" i="1" smtClean="0">
                        <a:latin typeface="Cambria Math" panose="02040503050406030204" pitchFamily="18" charset="0"/>
                      </a:rPr>
                      <m:t>+</m:t>
                    </m:r>
                    <m:r>
                      <a:rPr lang="es-CO" sz="2000" b="0" i="1" smtClean="0">
                        <a:latin typeface="Cambria Math" panose="02040503050406030204" pitchFamily="18" charset="0"/>
                      </a:rPr>
                      <m:t>𝑒</m:t>
                    </m:r>
                  </m:oMath>
                </a14:m>
                <a:r>
                  <a:rPr lang="es-CO" sz="2000" dirty="0"/>
                  <a:t> </a:t>
                </a:r>
              </a:p>
            </p:txBody>
          </p:sp>
        </mc:Choice>
        <mc:Fallback xmlns="">
          <p:sp>
            <p:nvSpPr>
              <p:cNvPr id="5" name="CuadroTexto 4">
                <a:extLst>
                  <a:ext uri="{FF2B5EF4-FFF2-40B4-BE49-F238E27FC236}">
                    <a16:creationId xmlns:a16="http://schemas.microsoft.com/office/drawing/2014/main" id="{847164BD-F0F9-44CD-9A88-8B76B82CD8E0}"/>
                  </a:ext>
                </a:extLst>
              </p:cNvPr>
              <p:cNvSpPr txBox="1">
                <a:spLocks noRot="1" noChangeAspect="1" noMove="1" noResize="1" noEditPoints="1" noAdjustHandles="1" noChangeArrowheads="1" noChangeShapeType="1" noTextEdit="1"/>
              </p:cNvSpPr>
              <p:nvPr/>
            </p:nvSpPr>
            <p:spPr>
              <a:xfrm>
                <a:off x="9815926" y="2930075"/>
                <a:ext cx="1759816" cy="307777"/>
              </a:xfrm>
              <a:prstGeom prst="rect">
                <a:avLst/>
              </a:prstGeom>
              <a:blipFill>
                <a:blip r:embed="rId3"/>
                <a:stretch>
                  <a:fillRect l="-6574" b="-34000"/>
                </a:stretch>
              </a:blipFill>
            </p:spPr>
            <p:txBody>
              <a:bodyPr/>
              <a:lstStyle/>
              <a:p>
                <a:r>
                  <a:rPr lang="es-CO">
                    <a:noFill/>
                  </a:rPr>
                  <a:t> </a:t>
                </a:r>
              </a:p>
            </p:txBody>
          </p:sp>
        </mc:Fallback>
      </mc:AlternateContent>
      <p:cxnSp>
        <p:nvCxnSpPr>
          <p:cNvPr id="7" name="Conector recto 6">
            <a:extLst>
              <a:ext uri="{FF2B5EF4-FFF2-40B4-BE49-F238E27FC236}">
                <a16:creationId xmlns:a16="http://schemas.microsoft.com/office/drawing/2014/main" id="{6820C165-A4C4-4590-969D-B7C477D8AC31}"/>
              </a:ext>
            </a:extLst>
          </p:cNvPr>
          <p:cNvCxnSpPr/>
          <p:nvPr/>
        </p:nvCxnSpPr>
        <p:spPr>
          <a:xfrm flipV="1">
            <a:off x="2707690" y="3322468"/>
            <a:ext cx="5521910" cy="149144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6738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378D8D-1A38-4F3E-9F30-0F2B10BE5232}"/>
              </a:ext>
            </a:extLst>
          </p:cNvPr>
          <p:cNvSpPr>
            <a:spLocks noGrp="1"/>
          </p:cNvSpPr>
          <p:nvPr>
            <p:ph type="title"/>
          </p:nvPr>
        </p:nvSpPr>
        <p:spPr/>
        <p:txBody>
          <a:bodyPr/>
          <a:lstStyle/>
          <a:p>
            <a:r>
              <a:rPr lang="es-CO" dirty="0"/>
              <a:t>¿En qué consiste el proceso de una regresión lineal ?</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C73243D8-3CFA-484A-A1F0-AA39AEF9C037}"/>
                  </a:ext>
                </a:extLst>
              </p:cNvPr>
              <p:cNvSpPr>
                <a:spLocks noGrp="1"/>
              </p:cNvSpPr>
              <p:nvPr>
                <p:ph idx="1"/>
              </p:nvPr>
            </p:nvSpPr>
            <p:spPr/>
            <p:txBody>
              <a:bodyPr>
                <a:normAutofit lnSpcReduction="10000"/>
              </a:bodyPr>
              <a:lstStyle/>
              <a:p>
                <a:pPr marL="0" indent="0">
                  <a:buNone/>
                </a:pPr>
                <a:r>
                  <a:rPr lang="es-CO" dirty="0"/>
                  <a:t>Se busca minimizar la diferencia entre la variable dependiente y el ajuste lineal de dicha variable. </a:t>
                </a:r>
              </a:p>
              <a:p>
                <a:pPr marL="0" indent="0">
                  <a:buNone/>
                </a:pPr>
                <a:endParaRPr lang="es-CO" dirty="0"/>
              </a:p>
              <a:p>
                <a:r>
                  <a:rPr lang="es-CO" b="0" dirty="0"/>
                  <a:t>G = </a:t>
                </a:r>
                <a14:m>
                  <m:oMath xmlns:m="http://schemas.openxmlformats.org/officeDocument/2006/math">
                    <m:r>
                      <a:rPr lang="es-CO" b="0" i="1" smtClean="0">
                        <a:latin typeface="Cambria Math" panose="02040503050406030204" pitchFamily="18" charset="0"/>
                      </a:rPr>
                      <m:t> </m:t>
                    </m:r>
                    <m:r>
                      <a:rPr lang="es-CO" b="0" i="1" smtClean="0">
                        <a:latin typeface="Cambria Math" panose="02040503050406030204" pitchFamily="18" charset="0"/>
                      </a:rPr>
                      <m:t>𝑚𝑖𝑛</m:t>
                    </m:r>
                    <m:nary>
                      <m:naryPr>
                        <m:chr m:val="∑"/>
                        <m:ctrlPr>
                          <a:rPr lang="pt-BR" i="1" smtClean="0">
                            <a:latin typeface="Cambria Math" panose="02040503050406030204" pitchFamily="18" charset="0"/>
                          </a:rPr>
                        </m:ctrlPr>
                      </m:naryPr>
                      <m:sub>
                        <m:r>
                          <a:rPr lang="pt-BR" i="1" smtClean="0">
                            <a:latin typeface="Cambria Math" panose="02040503050406030204" pitchFamily="18" charset="0"/>
                          </a:rPr>
                          <m:t>𝑘</m:t>
                        </m:r>
                        <m:r>
                          <a:rPr lang="pt-BR" i="1" smtClean="0">
                            <a:latin typeface="Cambria Math" panose="02040503050406030204" pitchFamily="18" charset="0"/>
                          </a:rPr>
                          <m:t>=1</m:t>
                        </m:r>
                      </m:sub>
                      <m:sup>
                        <m:r>
                          <a:rPr lang="pt-BR" i="1" smtClean="0">
                            <a:latin typeface="Cambria Math" panose="02040503050406030204" pitchFamily="18" charset="0"/>
                          </a:rPr>
                          <m:t>𝑛</m:t>
                        </m:r>
                      </m:sup>
                      <m:e>
                        <m:f>
                          <m:fPr>
                            <m:ctrlPr>
                              <a:rPr lang="pt-BR" i="1" smtClean="0">
                                <a:latin typeface="Cambria Math" panose="02040503050406030204" pitchFamily="18" charset="0"/>
                              </a:rPr>
                            </m:ctrlPr>
                          </m:fPr>
                          <m:num>
                            <m:sSup>
                              <m:sSupPr>
                                <m:ctrlPr>
                                  <a:rPr lang="es-CO" b="0" i="1" dirty="0" smtClean="0">
                                    <a:latin typeface="Cambria Math" panose="02040503050406030204" pitchFamily="18" charset="0"/>
                                  </a:rPr>
                                </m:ctrlPr>
                              </m:sSupPr>
                              <m:e>
                                <m:d>
                                  <m:dPr>
                                    <m:ctrlPr>
                                      <a:rPr lang="es-CO" b="0" i="1" smtClean="0">
                                        <a:latin typeface="Cambria Math" panose="02040503050406030204" pitchFamily="18" charset="0"/>
                                      </a:rPr>
                                    </m:ctrlPr>
                                  </m:dPr>
                                  <m:e>
                                    <m:sSub>
                                      <m:sSubPr>
                                        <m:ctrlPr>
                                          <a:rPr lang="es-CO" b="0" i="1" smtClean="0">
                                            <a:latin typeface="Cambria Math" panose="02040503050406030204" pitchFamily="18" charset="0"/>
                                          </a:rPr>
                                        </m:ctrlPr>
                                      </m:sSubPr>
                                      <m:e>
                                        <m:r>
                                          <m:rPr>
                                            <m:sty m:val="p"/>
                                          </m:rPr>
                                          <a:rPr lang="es-CO" b="0" i="0" smtClean="0">
                                            <a:latin typeface="Cambria Math" panose="02040503050406030204" pitchFamily="18" charset="0"/>
                                          </a:rPr>
                                          <m:t>y</m:t>
                                        </m:r>
                                      </m:e>
                                      <m:sub>
                                        <m:r>
                                          <m:rPr>
                                            <m:sty m:val="p"/>
                                          </m:rPr>
                                          <a:rPr lang="es-CO" b="0" i="0" smtClean="0">
                                            <a:latin typeface="Cambria Math" panose="02040503050406030204" pitchFamily="18" charset="0"/>
                                          </a:rPr>
                                          <m:t>k</m:t>
                                        </m:r>
                                      </m:sub>
                                    </m:sSub>
                                    <m:r>
                                      <a:rPr lang="es-CO" b="0" i="0" smtClean="0">
                                        <a:latin typeface="Cambria Math" panose="02040503050406030204" pitchFamily="18" charset="0"/>
                                      </a:rPr>
                                      <m:t>−</m:t>
                                    </m:r>
                                    <m:sSub>
                                      <m:sSubPr>
                                        <m:ctrlPr>
                                          <a:rPr lang="es-CO" b="0" i="1" dirty="0" smtClean="0">
                                            <a:latin typeface="Cambria Math" panose="02040503050406030204" pitchFamily="18" charset="0"/>
                                          </a:rPr>
                                        </m:ctrlPr>
                                      </m:sSubPr>
                                      <m:e>
                                        <m:r>
                                          <m:rPr>
                                            <m:nor/>
                                          </m:rPr>
                                          <a:rPr lang="cy-GB" i="0" dirty="0" smtClean="0">
                                            <a:latin typeface="Cambria Math" panose="02040503050406030204" pitchFamily="18" charset="0"/>
                                          </a:rPr>
                                          <m:t>ŷ</m:t>
                                        </m:r>
                                      </m:e>
                                      <m:sub>
                                        <m:r>
                                          <m:rPr>
                                            <m:sty m:val="p"/>
                                          </m:rPr>
                                          <a:rPr lang="es-CO" b="0" i="0" dirty="0" smtClean="0">
                                            <a:latin typeface="Cambria Math" panose="02040503050406030204" pitchFamily="18" charset="0"/>
                                          </a:rPr>
                                          <m:t>k</m:t>
                                        </m:r>
                                      </m:sub>
                                    </m:sSub>
                                    <m:r>
                                      <a:rPr lang="es-CO" b="0" i="0" dirty="0" smtClean="0">
                                        <a:latin typeface="Cambria Math" panose="02040503050406030204" pitchFamily="18" charset="0"/>
                                      </a:rPr>
                                      <m:t>  </m:t>
                                    </m:r>
                                  </m:e>
                                </m:d>
                              </m:e>
                              <m:sup>
                                <m:r>
                                  <a:rPr lang="es-CO" b="0" i="0" dirty="0" smtClean="0">
                                    <a:latin typeface="Cambria Math" panose="02040503050406030204" pitchFamily="18" charset="0"/>
                                  </a:rPr>
                                  <m:t>2</m:t>
                                </m:r>
                              </m:sup>
                            </m:sSup>
                          </m:num>
                          <m:den>
                            <m:r>
                              <a:rPr lang="es-CO" b="0" i="1" smtClean="0">
                                <a:latin typeface="Cambria Math" panose="02040503050406030204" pitchFamily="18" charset="0"/>
                              </a:rPr>
                              <m:t>𝑛</m:t>
                            </m:r>
                          </m:den>
                        </m:f>
                      </m:e>
                    </m:nary>
                  </m:oMath>
                </a14:m>
                <a:endParaRPr lang="es-CO" dirty="0"/>
              </a:p>
              <a:p>
                <a:pPr marL="0" indent="0">
                  <a:buNone/>
                </a:pPr>
                <a:endParaRPr lang="es-CO" dirty="0"/>
              </a:p>
              <a:p>
                <a14:m>
                  <m:oMath xmlns:m="http://schemas.openxmlformats.org/officeDocument/2006/math">
                    <m:r>
                      <m:rPr>
                        <m:nor/>
                      </m:rPr>
                      <a:rPr lang="cy-GB" dirty="0"/>
                      <m:t>ŷ</m:t>
                    </m:r>
                    <m:r>
                      <a:rPr lang="es-CO" i="1" dirty="0">
                        <a:latin typeface="Cambria Math" panose="02040503050406030204" pitchFamily="18" charset="0"/>
                      </a:rPr>
                      <m:t>= </m:t>
                    </m:r>
                    <m:r>
                      <m:rPr>
                        <m:sty m:val="p"/>
                      </m:rPr>
                      <a:rPr lang="el-GR" i="1">
                        <a:latin typeface="Cambria Math" panose="02040503050406030204" pitchFamily="18" charset="0"/>
                      </a:rPr>
                      <m:t>β</m:t>
                    </m:r>
                    <m:r>
                      <a:rPr lang="es-CO" i="1">
                        <a:latin typeface="Cambria Math" panose="02040503050406030204" pitchFamily="18" charset="0"/>
                      </a:rPr>
                      <m:t>𝑥</m:t>
                    </m:r>
                    <m:r>
                      <a:rPr lang="es-CO" i="1">
                        <a:latin typeface="Cambria Math" panose="02040503050406030204" pitchFamily="18" charset="0"/>
                      </a:rPr>
                      <m:t>+</m:t>
                    </m:r>
                    <m:r>
                      <a:rPr lang="es-CO" i="1">
                        <a:latin typeface="Cambria Math" panose="02040503050406030204" pitchFamily="18" charset="0"/>
                      </a:rPr>
                      <m:t>𝑒</m:t>
                    </m:r>
                    <m:r>
                      <m:rPr>
                        <m:nor/>
                      </m:rPr>
                      <a:rPr lang="es-CO" dirty="0"/>
                      <m:t> </m:t>
                    </m:r>
                  </m:oMath>
                </a14:m>
                <a:endParaRPr lang="es-CO" dirty="0"/>
              </a:p>
              <a:p>
                <a:pPr marL="0" indent="0">
                  <a:buNone/>
                </a:pPr>
                <a:endParaRPr lang="es-CO" dirty="0"/>
              </a:p>
              <a:p>
                <a14:m>
                  <m:oMath xmlns:m="http://schemas.openxmlformats.org/officeDocument/2006/math">
                    <m:f>
                      <m:fPr>
                        <m:ctrlPr>
                          <a:rPr lang="es-CO" i="1" smtClean="0">
                            <a:latin typeface="Cambria Math" panose="02040503050406030204" pitchFamily="18" charset="0"/>
                          </a:rPr>
                        </m:ctrlPr>
                      </m:fPr>
                      <m:num>
                        <m:r>
                          <a:rPr lang="es-CO" i="1" smtClean="0">
                            <a:latin typeface="Cambria Math" panose="02040503050406030204" pitchFamily="18" charset="0"/>
                          </a:rPr>
                          <m:t>𝑑</m:t>
                        </m:r>
                        <m:r>
                          <a:rPr lang="es-CO" b="0" i="1" smtClean="0">
                            <a:latin typeface="Cambria Math" panose="02040503050406030204" pitchFamily="18" charset="0"/>
                          </a:rPr>
                          <m:t>𝐺</m:t>
                        </m:r>
                      </m:num>
                      <m:den>
                        <m:r>
                          <a:rPr lang="es-CO" i="1" smtClean="0">
                            <a:latin typeface="Cambria Math" panose="02040503050406030204" pitchFamily="18" charset="0"/>
                          </a:rPr>
                          <m:t>𝑑</m:t>
                        </m:r>
                        <m:r>
                          <a:rPr lang="es-CO" b="0" i="1" smtClean="0">
                            <a:latin typeface="Cambria Math" panose="02040503050406030204" pitchFamily="18" charset="0"/>
                          </a:rPr>
                          <m:t>𝐵</m:t>
                        </m:r>
                      </m:den>
                    </m:f>
                    <m:r>
                      <a:rPr lang="es-CO" b="0" i="1" smtClean="0">
                        <a:latin typeface="Cambria Math" panose="02040503050406030204" pitchFamily="18" charset="0"/>
                      </a:rPr>
                      <m:t>=0</m:t>
                    </m:r>
                  </m:oMath>
                </a14:m>
                <a:endParaRPr lang="es-CO" dirty="0"/>
              </a:p>
              <a:p>
                <a:endParaRPr lang="es-CO" dirty="0"/>
              </a:p>
            </p:txBody>
          </p:sp>
        </mc:Choice>
        <mc:Fallback xmlns="">
          <p:sp>
            <p:nvSpPr>
              <p:cNvPr id="3" name="Marcador de contenido 2">
                <a:extLst>
                  <a:ext uri="{FF2B5EF4-FFF2-40B4-BE49-F238E27FC236}">
                    <a16:creationId xmlns:a16="http://schemas.microsoft.com/office/drawing/2014/main" id="{C73243D8-3CFA-484A-A1F0-AA39AEF9C037}"/>
                  </a:ext>
                </a:extLst>
              </p:cNvPr>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s-CO">
                    <a:noFill/>
                  </a:rPr>
                  <a:t> </a:t>
                </a:r>
              </a:p>
            </p:txBody>
          </p:sp>
        </mc:Fallback>
      </mc:AlternateContent>
    </p:spTree>
    <p:extLst>
      <p:ext uri="{BB962C8B-B14F-4D97-AF65-F5344CB8AC3E}">
        <p14:creationId xmlns:p14="http://schemas.microsoft.com/office/powerpoint/2010/main" val="2040267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E49857-FB7B-4620-830D-FF6D1E1DBC88}"/>
              </a:ext>
            </a:extLst>
          </p:cNvPr>
          <p:cNvSpPr>
            <a:spLocks noGrp="1"/>
          </p:cNvSpPr>
          <p:nvPr>
            <p:ph type="title"/>
          </p:nvPr>
        </p:nvSpPr>
        <p:spPr/>
        <p:txBody>
          <a:bodyPr/>
          <a:lstStyle/>
          <a:p>
            <a:r>
              <a:rPr lang="es-CO" dirty="0"/>
              <a:t>Ejemplos</a:t>
            </a:r>
          </a:p>
        </p:txBody>
      </p:sp>
      <p:sp>
        <p:nvSpPr>
          <p:cNvPr id="3" name="Marcador de contenido 2">
            <a:extLst>
              <a:ext uri="{FF2B5EF4-FFF2-40B4-BE49-F238E27FC236}">
                <a16:creationId xmlns:a16="http://schemas.microsoft.com/office/drawing/2014/main" id="{B5E7D7B6-2A2B-492A-9C49-B35EAD46D130}"/>
              </a:ext>
            </a:extLst>
          </p:cNvPr>
          <p:cNvSpPr>
            <a:spLocks noGrp="1"/>
          </p:cNvSpPr>
          <p:nvPr>
            <p:ph idx="1"/>
          </p:nvPr>
        </p:nvSpPr>
        <p:spPr/>
        <p:txBody>
          <a:bodyPr/>
          <a:lstStyle/>
          <a:p>
            <a:pPr marL="0" indent="0">
              <a:buNone/>
            </a:pPr>
            <a:endParaRPr lang="es-CO" dirty="0"/>
          </a:p>
          <a:p>
            <a:r>
              <a:rPr lang="es-CO" dirty="0"/>
              <a:t>Relación del dólar con el precio del petróleo .</a:t>
            </a:r>
          </a:p>
          <a:p>
            <a:r>
              <a:rPr lang="es-CO" dirty="0"/>
              <a:t>Contaminación del aire en el </a:t>
            </a:r>
            <a:r>
              <a:rPr lang="es-CO" b="0" i="0" dirty="0">
                <a:effectLst/>
                <a:latin typeface="arial" panose="020B0604020202020204" pitchFamily="34" charset="0"/>
              </a:rPr>
              <a:t>Valle de Aburrá </a:t>
            </a:r>
            <a:r>
              <a:rPr lang="es-CO" dirty="0"/>
              <a:t>y el número de carros.</a:t>
            </a:r>
          </a:p>
          <a:p>
            <a:r>
              <a:rPr lang="es-CO" dirty="0"/>
              <a:t>Producción de productos agrícolas  y condiciones climatológicas. </a:t>
            </a:r>
          </a:p>
        </p:txBody>
      </p:sp>
    </p:spTree>
    <p:extLst>
      <p:ext uri="{BB962C8B-B14F-4D97-AF65-F5344CB8AC3E}">
        <p14:creationId xmlns:p14="http://schemas.microsoft.com/office/powerpoint/2010/main" val="2171393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79FCF3-D84E-4FA4-8371-15CB310129AD}"/>
              </a:ext>
            </a:extLst>
          </p:cNvPr>
          <p:cNvSpPr>
            <a:spLocks noGrp="1"/>
          </p:cNvSpPr>
          <p:nvPr>
            <p:ph type="title"/>
          </p:nvPr>
        </p:nvSpPr>
        <p:spPr/>
        <p:txBody>
          <a:bodyPr/>
          <a:lstStyle/>
          <a:p>
            <a:r>
              <a:rPr lang="es-CO" dirty="0"/>
              <a:t>Conclusión</a:t>
            </a:r>
          </a:p>
        </p:txBody>
      </p:sp>
      <p:sp>
        <p:nvSpPr>
          <p:cNvPr id="3" name="Marcador de contenido 2">
            <a:extLst>
              <a:ext uri="{FF2B5EF4-FFF2-40B4-BE49-F238E27FC236}">
                <a16:creationId xmlns:a16="http://schemas.microsoft.com/office/drawing/2014/main" id="{00CA5056-4ED6-4D54-8E92-05168E38F593}"/>
              </a:ext>
            </a:extLst>
          </p:cNvPr>
          <p:cNvSpPr>
            <a:spLocks noGrp="1"/>
          </p:cNvSpPr>
          <p:nvPr>
            <p:ph idx="1"/>
          </p:nvPr>
        </p:nvSpPr>
        <p:spPr/>
        <p:txBody>
          <a:bodyPr/>
          <a:lstStyle/>
          <a:p>
            <a:pPr marL="0" indent="0" algn="just">
              <a:buNone/>
            </a:pPr>
            <a:r>
              <a:rPr lang="es-CO" dirty="0"/>
              <a:t>Siempre que se pueda encontrar una relación lineal teórica basado en el análisis de los datos y modelos teóricos que explique la relación causal entre variables, se puede implementar un modelo de regresión lineal o cualquier otro modelo que se ajuste a las especificaciones causales de dichas relaciones. </a:t>
            </a:r>
          </a:p>
        </p:txBody>
      </p:sp>
    </p:spTree>
    <p:extLst>
      <p:ext uri="{BB962C8B-B14F-4D97-AF65-F5344CB8AC3E}">
        <p14:creationId xmlns:p14="http://schemas.microsoft.com/office/powerpoint/2010/main" val="1640226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0B2D17-CE5C-4CE9-97DD-989D372FBE5B}"/>
              </a:ext>
            </a:extLst>
          </p:cNvPr>
          <p:cNvSpPr>
            <a:spLocks noGrp="1"/>
          </p:cNvSpPr>
          <p:nvPr>
            <p:ph type="title"/>
          </p:nvPr>
        </p:nvSpPr>
        <p:spPr>
          <a:xfrm>
            <a:off x="744245" y="165886"/>
            <a:ext cx="10515600" cy="1325563"/>
          </a:xfrm>
        </p:spPr>
        <p:txBody>
          <a:bodyPr/>
          <a:lstStyle/>
          <a:p>
            <a:r>
              <a:rPr lang="es-CO" dirty="0"/>
              <a:t>Otros tipos de relaciones </a:t>
            </a:r>
          </a:p>
        </p:txBody>
      </p:sp>
      <p:graphicFrame>
        <p:nvGraphicFramePr>
          <p:cNvPr id="4" name="Marcador de contenido 3">
            <a:extLst>
              <a:ext uri="{FF2B5EF4-FFF2-40B4-BE49-F238E27FC236}">
                <a16:creationId xmlns:a16="http://schemas.microsoft.com/office/drawing/2014/main" id="{5A1C2B0B-78D9-4EFD-A132-99C88C4AFADE}"/>
              </a:ext>
            </a:extLst>
          </p:cNvPr>
          <p:cNvGraphicFramePr>
            <a:graphicFrameLocks noGrp="1"/>
          </p:cNvGraphicFramePr>
          <p:nvPr>
            <p:ph idx="1"/>
            <p:extLst>
              <p:ext uri="{D42A27DB-BD31-4B8C-83A1-F6EECF244321}">
                <p14:modId xmlns:p14="http://schemas.microsoft.com/office/powerpoint/2010/main" val="639655280"/>
              </p:ext>
            </p:extLst>
          </p:nvPr>
        </p:nvGraphicFramePr>
        <p:xfrm>
          <a:off x="1482569" y="2825848"/>
          <a:ext cx="8637974" cy="3156967"/>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Conector recto 5">
            <a:extLst>
              <a:ext uri="{FF2B5EF4-FFF2-40B4-BE49-F238E27FC236}">
                <a16:creationId xmlns:a16="http://schemas.microsoft.com/office/drawing/2014/main" id="{1F054858-5C58-4478-B4B3-35563335D828}"/>
              </a:ext>
            </a:extLst>
          </p:cNvPr>
          <p:cNvCxnSpPr>
            <a:cxnSpLocks/>
          </p:cNvCxnSpPr>
          <p:nvPr/>
        </p:nvCxnSpPr>
        <p:spPr>
          <a:xfrm flipV="1">
            <a:off x="1961965" y="5051394"/>
            <a:ext cx="7759084" cy="4172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450EB664-23B0-462C-B289-2498021EE18A}"/>
              </a:ext>
            </a:extLst>
          </p:cNvPr>
          <p:cNvSpPr txBox="1"/>
          <p:nvPr/>
        </p:nvSpPr>
        <p:spPr>
          <a:xfrm>
            <a:off x="885177" y="1256188"/>
            <a:ext cx="10939879" cy="1569660"/>
          </a:xfrm>
          <a:prstGeom prst="rect">
            <a:avLst/>
          </a:prstGeom>
          <a:noFill/>
        </p:spPr>
        <p:txBody>
          <a:bodyPr wrap="square" rtlCol="0">
            <a:spAutoFit/>
          </a:bodyPr>
          <a:lstStyle/>
          <a:p>
            <a:pPr algn="just"/>
            <a:r>
              <a:rPr lang="es-CO" sz="2400" dirty="0"/>
              <a:t>En el análisis de datos pueden existir tipos de relaciones entre variables que no son lineales y por tanto, mediante las metodologías convencionales no es posible establecer una relación causal entre dichas variables, en estos casos se implementan Redes Neuronales o metodologías que permitan establecer relaciones no lineales. </a:t>
            </a:r>
          </a:p>
        </p:txBody>
      </p:sp>
    </p:spTree>
    <p:extLst>
      <p:ext uri="{BB962C8B-B14F-4D97-AF65-F5344CB8AC3E}">
        <p14:creationId xmlns:p14="http://schemas.microsoft.com/office/powerpoint/2010/main" val="522554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5E124F-F67E-4A9D-8703-0E787508F7D7}"/>
              </a:ext>
            </a:extLst>
          </p:cNvPr>
          <p:cNvSpPr>
            <a:spLocks noGrp="1"/>
          </p:cNvSpPr>
          <p:nvPr>
            <p:ph type="title"/>
          </p:nvPr>
        </p:nvSpPr>
        <p:spPr/>
        <p:txBody>
          <a:bodyPr/>
          <a:lstStyle/>
          <a:p>
            <a:r>
              <a:rPr lang="es-CO" dirty="0"/>
              <a:t>¿ Qué es una red neuronal?</a:t>
            </a:r>
          </a:p>
        </p:txBody>
      </p:sp>
      <p:pic>
        <p:nvPicPr>
          <p:cNvPr id="5" name="Marcador de contenido 4">
            <a:extLst>
              <a:ext uri="{FF2B5EF4-FFF2-40B4-BE49-F238E27FC236}">
                <a16:creationId xmlns:a16="http://schemas.microsoft.com/office/drawing/2014/main" id="{E4AAFE46-9E95-44D6-A466-D8C51A34C5A0}"/>
              </a:ext>
            </a:extLst>
          </p:cNvPr>
          <p:cNvPicPr>
            <a:picLocks noGrp="1" noChangeAspect="1"/>
          </p:cNvPicPr>
          <p:nvPr>
            <p:ph idx="1"/>
          </p:nvPr>
        </p:nvPicPr>
        <p:blipFill>
          <a:blip r:embed="rId2"/>
          <a:stretch>
            <a:fillRect/>
          </a:stretch>
        </p:blipFill>
        <p:spPr>
          <a:xfrm>
            <a:off x="6629400" y="2118502"/>
            <a:ext cx="4724400" cy="3076575"/>
          </a:xfrm>
        </p:spPr>
      </p:pic>
      <p:sp>
        <p:nvSpPr>
          <p:cNvPr id="6" name="CuadroTexto 5">
            <a:extLst>
              <a:ext uri="{FF2B5EF4-FFF2-40B4-BE49-F238E27FC236}">
                <a16:creationId xmlns:a16="http://schemas.microsoft.com/office/drawing/2014/main" id="{4C575C71-E7D3-411C-AEA5-DABEE508432F}"/>
              </a:ext>
            </a:extLst>
          </p:cNvPr>
          <p:cNvSpPr txBox="1"/>
          <p:nvPr/>
        </p:nvSpPr>
        <p:spPr>
          <a:xfrm>
            <a:off x="585926" y="2291355"/>
            <a:ext cx="5903651" cy="2862322"/>
          </a:xfrm>
          <a:prstGeom prst="rect">
            <a:avLst/>
          </a:prstGeom>
          <a:noFill/>
        </p:spPr>
        <p:txBody>
          <a:bodyPr wrap="square" rtlCol="0">
            <a:spAutoFit/>
          </a:bodyPr>
          <a:lstStyle/>
          <a:p>
            <a:pPr algn="just"/>
            <a:r>
              <a:rPr lang="es-CO" sz="2400" dirty="0"/>
              <a:t>En su estructura más básica una Red Neuronal se puede entender como la unión de múltiples regresiones lineales, donde cada una de estas regresiones lineales se van agrupando en subgrupos que se comunican entre sí.</a:t>
            </a:r>
          </a:p>
          <a:p>
            <a:pPr algn="just"/>
            <a:endParaRPr lang="es-CO" sz="1800" dirty="0"/>
          </a:p>
          <a:p>
            <a:endParaRPr lang="es-CO" dirty="0"/>
          </a:p>
        </p:txBody>
      </p:sp>
    </p:spTree>
    <p:extLst>
      <p:ext uri="{BB962C8B-B14F-4D97-AF65-F5344CB8AC3E}">
        <p14:creationId xmlns:p14="http://schemas.microsoft.com/office/powerpoint/2010/main" val="358009793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Recorte</Template>
  <TotalTime>259</TotalTime>
  <Words>495</Words>
  <Application>Microsoft Office PowerPoint</Application>
  <PresentationFormat>Panorámica</PresentationFormat>
  <Paragraphs>63</Paragraphs>
  <Slides>14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arial</vt:lpstr>
      <vt:lpstr>arial</vt:lpstr>
      <vt:lpstr>Calibri</vt:lpstr>
      <vt:lpstr>Calibri Light</vt:lpstr>
      <vt:lpstr>Cambria Math</vt:lpstr>
      <vt:lpstr>Tema de Office</vt:lpstr>
      <vt:lpstr>Redes Neuronales</vt:lpstr>
      <vt:lpstr>Contenido</vt:lpstr>
      <vt:lpstr>Definición de Regresión Lineal</vt:lpstr>
      <vt:lpstr>Regresión lineal</vt:lpstr>
      <vt:lpstr>¿En qué consiste el proceso de una regresión lineal ?</vt:lpstr>
      <vt:lpstr>Ejemplos</vt:lpstr>
      <vt:lpstr>Conclusión</vt:lpstr>
      <vt:lpstr>Otros tipos de relaciones </vt:lpstr>
      <vt:lpstr>¿ Qué es una red neuronal?</vt:lpstr>
      <vt:lpstr>Función de activación</vt:lpstr>
      <vt:lpstr>Tipos de Redes neuronales</vt:lpstr>
      <vt:lpstr>Presentación de PowerPoint</vt:lpstr>
      <vt:lpstr>Funcionamiento matemático - Red Neuronal </vt:lpstr>
      <vt:lpstr>Analogía regresión lineal y Red Neuronal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Redes Neuronales</dc:title>
  <dc:creator>jlondono@rightside.com.co</dc:creator>
  <cp:lastModifiedBy>jlondono@rightside.com.co</cp:lastModifiedBy>
  <cp:revision>27</cp:revision>
  <dcterms:created xsi:type="dcterms:W3CDTF">2020-11-26T13:29:28Z</dcterms:created>
  <dcterms:modified xsi:type="dcterms:W3CDTF">2020-11-28T14:36:40Z</dcterms:modified>
</cp:coreProperties>
</file>