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6" r:id="rId3"/>
    <p:sldId id="264" r:id="rId4"/>
    <p:sldId id="2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7941D"/>
    <a:srgbClr val="BABABA"/>
    <a:srgbClr val="FFFFFF"/>
    <a:srgbClr val="000000"/>
    <a:srgbClr val="666666"/>
    <a:srgbClr val="343434"/>
    <a:srgbClr val="E6E5E4"/>
    <a:srgbClr val="E8E7E6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2" autoAdjust="0"/>
    <p:restoredTop sz="96567" autoAdjust="0"/>
  </p:normalViewPr>
  <p:slideViewPr>
    <p:cSldViewPr snapToGrid="0">
      <p:cViewPr varScale="1">
        <p:scale>
          <a:sx n="107" d="100"/>
          <a:sy n="107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661F4-29ED-4295-B5F8-FEF1C7B0F50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A2094-E613-4515-A477-3D1DB33A3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7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A3004-4BC3-4314-9108-1F18D2B7E5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0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9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1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2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4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2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6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D0EE-EDA3-49B6-9BBD-DB4BE25EDCD6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BA1-98B1-404A-89B0-01ECBA62A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108005" y="5473043"/>
            <a:ext cx="1996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070-8616-9767     / </a:t>
            </a:r>
            <a:r>
              <a:rPr lang="en-US" altLang="ko-KR" sz="700" b="1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10-9980-3291</a:t>
            </a:r>
          </a:p>
          <a:p>
            <a:r>
              <a:rPr lang="en-US" altLang="ko-KR" sz="700" b="1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 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kim@theinvest.kr  /  </a:t>
            </a:r>
            <a:r>
              <a:rPr lang="en-US" altLang="ko-KR" sz="700" b="1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www.theinvest.kr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2347" y="3973376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모두의 </a:t>
            </a:r>
            <a:r>
              <a:rPr lang="ko-KR" altLang="en-US" dirty="0" err="1" smtClean="0">
                <a:solidFill>
                  <a:srgbClr val="FF00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설현</a:t>
            </a:r>
            <a:endParaRPr lang="en-US" altLang="ko-KR" dirty="0">
              <a:solidFill>
                <a:srgbClr val="FF006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8" t="668" r="24132" b="48111"/>
          <a:stretch/>
        </p:blipFill>
        <p:spPr>
          <a:xfrm>
            <a:off x="5376000" y="2533376"/>
            <a:ext cx="1440000" cy="1440000"/>
          </a:xfrm>
          <a:prstGeom prst="ellipse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185" y="4585755"/>
            <a:ext cx="430178" cy="432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55669" y="5045330"/>
            <a:ext cx="90120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spc="3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CONNECT8</a:t>
            </a:r>
            <a:endParaRPr lang="ko-KR" altLang="en-US" sz="600" spc="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5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82595" y="2780928"/>
            <a:ext cx="576000" cy="5760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#343434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38088" y="2780928"/>
            <a:ext cx="5760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#FFFFFF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0304" y="350805"/>
            <a:ext cx="1368000" cy="288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8970" y="3768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아이덴티티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7517" y="289965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SCHEMES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8506" y="5372227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LOGO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2510" y="1685531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예쁨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아름다움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4314" y="1685531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젊음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신세대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트랜디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3090" y="17086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97505" y="2780928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#F7941D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12415" y="2780928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#FFC000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7325" y="2780928"/>
            <a:ext cx="576000" cy="57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#FF0066</a:t>
            </a:r>
            <a:endParaRPr lang="ko-KR" altLang="en-US" sz="6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0219" y="1685531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안구정화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힐링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2513" y="4099647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8582" y="3945759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4096" y="3999620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Noto Sans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한글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Noto Sans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한글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Bold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955065" y="4027369"/>
            <a:ext cx="0" cy="3600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380304" y="350805"/>
            <a:ext cx="1332000" cy="288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8970" y="3768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워크플로우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34742" y="3134629"/>
            <a:ext cx="1080000" cy="252000"/>
          </a:xfrm>
          <a:prstGeom prst="roundRect">
            <a:avLst>
              <a:gd name="adj" fmla="val 729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rgbClr val="FF00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모두의 </a:t>
            </a:r>
            <a:r>
              <a:rPr lang="ko-KR" altLang="en-US" sz="1100" dirty="0" err="1" smtClean="0">
                <a:solidFill>
                  <a:srgbClr val="FF00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설현</a:t>
            </a:r>
            <a:endParaRPr lang="ko-KR" altLang="en-US" sz="1100" dirty="0">
              <a:solidFill>
                <a:srgbClr val="FF006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33858" y="1823545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33858" y="4772621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꺾인 연결선 22"/>
          <p:cNvCxnSpPr>
            <a:stCxn id="20" idx="3"/>
            <a:endCxn id="21" idx="1"/>
          </p:cNvCxnSpPr>
          <p:nvPr/>
        </p:nvCxnSpPr>
        <p:spPr>
          <a:xfrm flipV="1">
            <a:off x="2814742" y="1931545"/>
            <a:ext cx="1019116" cy="1329084"/>
          </a:xfrm>
          <a:prstGeom prst="bent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3"/>
            <a:endCxn id="22" idx="1"/>
          </p:cNvCxnSpPr>
          <p:nvPr/>
        </p:nvCxnSpPr>
        <p:spPr>
          <a:xfrm>
            <a:off x="2814742" y="3260629"/>
            <a:ext cx="1019116" cy="1619992"/>
          </a:xfrm>
          <a:prstGeom prst="bent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543005" y="4556621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꺾인 연결선 25"/>
          <p:cNvCxnSpPr>
            <a:stCxn id="22" idx="3"/>
            <a:endCxn id="25" idx="1"/>
          </p:cNvCxnSpPr>
          <p:nvPr/>
        </p:nvCxnSpPr>
        <p:spPr>
          <a:xfrm flipV="1">
            <a:off x="4913858" y="4664621"/>
            <a:ext cx="629147" cy="21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3833858" y="3352083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즐겨찾기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4" name="꺾인 연결선 93"/>
          <p:cNvCxnSpPr>
            <a:stCxn id="20" idx="3"/>
            <a:endCxn id="93" idx="1"/>
          </p:cNvCxnSpPr>
          <p:nvPr/>
        </p:nvCxnSpPr>
        <p:spPr>
          <a:xfrm>
            <a:off x="2814742" y="3260629"/>
            <a:ext cx="1019116" cy="199454"/>
          </a:xfrm>
          <a:prstGeom prst="bent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5543005" y="3467708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다운받기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4" name="꺾인 연결선 103"/>
          <p:cNvCxnSpPr>
            <a:stCxn id="93" idx="3"/>
            <a:endCxn id="101" idx="1"/>
          </p:cNvCxnSpPr>
          <p:nvPr/>
        </p:nvCxnSpPr>
        <p:spPr>
          <a:xfrm>
            <a:off x="4913858" y="3460083"/>
            <a:ext cx="629147" cy="11562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449972" y="866729"/>
            <a:ext cx="216000" cy="108000"/>
          </a:xfrm>
          <a:prstGeom prst="roundRect">
            <a:avLst>
              <a:gd name="adj" fmla="val 7292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34343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49972" y="1080340"/>
            <a:ext cx="216000" cy="108000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34343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4350" y="822832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4350" y="1036997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액션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543005" y="4880227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543005" y="5203833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2" name="꺾인 연결선 81"/>
          <p:cNvCxnSpPr>
            <a:stCxn id="22" idx="3"/>
            <a:endCxn id="80" idx="1"/>
          </p:cNvCxnSpPr>
          <p:nvPr/>
        </p:nvCxnSpPr>
        <p:spPr>
          <a:xfrm>
            <a:off x="4913858" y="4880621"/>
            <a:ext cx="629147" cy="10760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2" idx="3"/>
            <a:endCxn id="81" idx="1"/>
          </p:cNvCxnSpPr>
          <p:nvPr/>
        </p:nvCxnSpPr>
        <p:spPr>
          <a:xfrm>
            <a:off x="4913858" y="4880621"/>
            <a:ext cx="629147" cy="43121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21" idx="3"/>
            <a:endCxn id="95" idx="1"/>
          </p:cNvCxnSpPr>
          <p:nvPr/>
        </p:nvCxnSpPr>
        <p:spPr>
          <a:xfrm>
            <a:off x="4913858" y="1931545"/>
            <a:ext cx="629147" cy="8133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5543005" y="1904882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즐겨찾기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543005" y="2278259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꺾인 연결선 105"/>
          <p:cNvCxnSpPr>
            <a:stCxn id="21" idx="3"/>
            <a:endCxn id="105" idx="1"/>
          </p:cNvCxnSpPr>
          <p:nvPr/>
        </p:nvCxnSpPr>
        <p:spPr>
          <a:xfrm>
            <a:off x="4913858" y="1931545"/>
            <a:ext cx="629147" cy="45471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5543005" y="3089708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Grid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 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3" name="꺾인 연결선 122"/>
          <p:cNvCxnSpPr>
            <a:stCxn id="93" idx="3"/>
            <a:endCxn id="120" idx="1"/>
          </p:cNvCxnSpPr>
          <p:nvPr/>
        </p:nvCxnSpPr>
        <p:spPr>
          <a:xfrm flipV="1">
            <a:off x="4913858" y="3197708"/>
            <a:ext cx="629147" cy="26237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모서리가 둥근 직사각형 124"/>
          <p:cNvSpPr/>
          <p:nvPr/>
        </p:nvSpPr>
        <p:spPr>
          <a:xfrm>
            <a:off x="5543005" y="1558911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Grid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 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6" name="꺾인 연결선 125"/>
          <p:cNvCxnSpPr>
            <a:stCxn id="21" idx="3"/>
            <a:endCxn id="125" idx="1"/>
          </p:cNvCxnSpPr>
          <p:nvPr/>
        </p:nvCxnSpPr>
        <p:spPr>
          <a:xfrm flipV="1">
            <a:off x="4913858" y="1666911"/>
            <a:ext cx="629147" cy="26463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7158206" y="1421228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158206" y="1774911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인기순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0" name="꺾인 연결선 129"/>
          <p:cNvCxnSpPr>
            <a:stCxn id="125" idx="3"/>
            <a:endCxn id="128" idx="1"/>
          </p:cNvCxnSpPr>
          <p:nvPr/>
        </p:nvCxnSpPr>
        <p:spPr>
          <a:xfrm flipV="1">
            <a:off x="6623005" y="1529228"/>
            <a:ext cx="535201" cy="13768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5" idx="3"/>
            <a:endCxn id="129" idx="1"/>
          </p:cNvCxnSpPr>
          <p:nvPr/>
        </p:nvCxnSpPr>
        <p:spPr>
          <a:xfrm>
            <a:off x="6623005" y="1666911"/>
            <a:ext cx="535201" cy="21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7169003" y="2973309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2" name="꺾인 연결선 161"/>
          <p:cNvCxnSpPr>
            <a:stCxn id="120" idx="3"/>
            <a:endCxn id="161" idx="1"/>
          </p:cNvCxnSpPr>
          <p:nvPr/>
        </p:nvCxnSpPr>
        <p:spPr>
          <a:xfrm flipV="1">
            <a:off x="6623005" y="3081309"/>
            <a:ext cx="545998" cy="11639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8805798" y="3831649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즐겨찾기에서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6" name="꺾인 연결선 165"/>
          <p:cNvCxnSpPr>
            <a:stCxn id="161" idx="3"/>
            <a:endCxn id="165" idx="1"/>
          </p:cNvCxnSpPr>
          <p:nvPr/>
        </p:nvCxnSpPr>
        <p:spPr>
          <a:xfrm>
            <a:off x="8249003" y="3081309"/>
            <a:ext cx="556795" cy="85834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8805798" y="3134629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1" name="꺾인 연결선 170"/>
          <p:cNvCxnSpPr>
            <a:stCxn id="161" idx="3"/>
            <a:endCxn id="170" idx="1"/>
          </p:cNvCxnSpPr>
          <p:nvPr/>
        </p:nvCxnSpPr>
        <p:spPr>
          <a:xfrm>
            <a:off x="8249003" y="3081309"/>
            <a:ext cx="556795" cy="16132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모서리가 둥근 직사각형 174"/>
          <p:cNvSpPr/>
          <p:nvPr/>
        </p:nvSpPr>
        <p:spPr>
          <a:xfrm>
            <a:off x="8805798" y="3479054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7" name="꺾인 연결선 176"/>
          <p:cNvCxnSpPr>
            <a:stCxn id="161" idx="3"/>
            <a:endCxn id="175" idx="1"/>
          </p:cNvCxnSpPr>
          <p:nvPr/>
        </p:nvCxnSpPr>
        <p:spPr>
          <a:xfrm>
            <a:off x="8249003" y="3081309"/>
            <a:ext cx="556795" cy="50574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모서리가 둥근 직사각형 209"/>
          <p:cNvSpPr/>
          <p:nvPr/>
        </p:nvSpPr>
        <p:spPr>
          <a:xfrm>
            <a:off x="5543005" y="3831649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즐겨찾기에서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1" name="꺾인 연결선 210"/>
          <p:cNvCxnSpPr>
            <a:stCxn id="93" idx="3"/>
            <a:endCxn id="210" idx="1"/>
          </p:cNvCxnSpPr>
          <p:nvPr/>
        </p:nvCxnSpPr>
        <p:spPr>
          <a:xfrm>
            <a:off x="4913858" y="3460083"/>
            <a:ext cx="629147" cy="47956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모서리가 둥근 직사각형 231"/>
          <p:cNvSpPr/>
          <p:nvPr/>
        </p:nvSpPr>
        <p:spPr>
          <a:xfrm>
            <a:off x="8805798" y="2736884"/>
            <a:ext cx="1080000" cy="2160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원본보기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3" name="꺾인 연결선 232"/>
          <p:cNvCxnSpPr>
            <a:stCxn id="161" idx="3"/>
            <a:endCxn id="232" idx="1"/>
          </p:cNvCxnSpPr>
          <p:nvPr/>
        </p:nvCxnSpPr>
        <p:spPr>
          <a:xfrm flipV="1">
            <a:off x="8249003" y="2844884"/>
            <a:ext cx="556795" cy="23642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49" y="1857375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87</Words>
  <Application>Microsoft Office PowerPoint</Application>
  <PresentationFormat>와이드스크린</PresentationFormat>
  <Paragraphs>45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Noto Sans CJK KR Bold</vt:lpstr>
      <vt:lpstr>Noto Sans CJK KR Regular</vt:lpstr>
      <vt:lpstr>나눔고딕</vt:lpstr>
      <vt:lpstr>나눔스퀘어</vt:lpstr>
      <vt:lpstr>나눔스퀘어 Bold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DC</cp:lastModifiedBy>
  <cp:revision>448</cp:revision>
  <dcterms:created xsi:type="dcterms:W3CDTF">2016-11-08T05:37:58Z</dcterms:created>
  <dcterms:modified xsi:type="dcterms:W3CDTF">2017-02-16T08:31:46Z</dcterms:modified>
</cp:coreProperties>
</file>