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F68399D-92BE-43E2-ADDD-D9F4073A32EB}">
          <p14:sldIdLst/>
        </p14:section>
        <p14:section name="Untitled Section" id="{C8FFE48F-5630-4D8C-B864-E7F53B5E65AC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4BF-46C5-41AC-BC34-D3889132B6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6F0A-CC57-42A4-A835-BF9BF73A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7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4BF-46C5-41AC-BC34-D3889132B6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6F0A-CC57-42A4-A835-BF9BF73A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28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4BF-46C5-41AC-BC34-D3889132B6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6F0A-CC57-42A4-A835-BF9BF73A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5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4BF-46C5-41AC-BC34-D3889132B6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6F0A-CC57-42A4-A835-BF9BF73A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78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4BF-46C5-41AC-BC34-D3889132B6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6F0A-CC57-42A4-A835-BF9BF73A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0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4BF-46C5-41AC-BC34-D3889132B6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6F0A-CC57-42A4-A835-BF9BF73A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43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4BF-46C5-41AC-BC34-D3889132B6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6F0A-CC57-42A4-A835-BF9BF73A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43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4BF-46C5-41AC-BC34-D3889132B6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6F0A-CC57-42A4-A835-BF9BF73A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4BF-46C5-41AC-BC34-D3889132B6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6F0A-CC57-42A4-A835-BF9BF73A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37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4BF-46C5-41AC-BC34-D3889132B6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6F0A-CC57-42A4-A835-BF9BF73A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51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4BF-46C5-41AC-BC34-D3889132B6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6F0A-CC57-42A4-A835-BF9BF73A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91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14BF-46C5-41AC-BC34-D3889132B6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F0A-CC57-42A4-A835-BF9BF73A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3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623348"/>
            <a:ext cx="223224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Application</a:t>
            </a:r>
          </a:p>
          <a:p>
            <a:pPr algn="ctr"/>
            <a:r>
              <a:rPr lang="en-US" sz="1400" dirty="0" smtClean="0"/>
              <a:t>(http://myapp.srm.com/ecom)</a:t>
            </a:r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>
            <a:off x="251520" y="1991500"/>
            <a:ext cx="30963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163666" y="3290750"/>
            <a:ext cx="2736304" cy="5051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Boot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4947642" y="3795947"/>
            <a:ext cx="30963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JRE 11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509988" y="1254950"/>
            <a:ext cx="1908783" cy="3794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(2)REST API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6300192" y="1668413"/>
            <a:ext cx="1127143" cy="234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(2.a)</a:t>
            </a:r>
            <a:r>
              <a:rPr lang="en-US" sz="1400" dirty="0" err="1" smtClean="0"/>
              <a:t>vHelper</a:t>
            </a:r>
            <a:endParaRPr lang="en-IN" sz="1100" dirty="0"/>
          </a:p>
        </p:txBody>
      </p:sp>
      <p:sp>
        <p:nvSpPr>
          <p:cNvPr id="10" name="Rectangle 9"/>
          <p:cNvSpPr/>
          <p:nvPr/>
        </p:nvSpPr>
        <p:spPr>
          <a:xfrm>
            <a:off x="5428828" y="1953022"/>
            <a:ext cx="2160240" cy="379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(3)Session Facade</a:t>
            </a:r>
            <a:endParaRPr lang="en-IN" sz="1400" dirty="0"/>
          </a:p>
        </p:txBody>
      </p:sp>
      <p:sp>
        <p:nvSpPr>
          <p:cNvPr id="11" name="Rectangle 10"/>
          <p:cNvSpPr/>
          <p:nvPr/>
        </p:nvSpPr>
        <p:spPr>
          <a:xfrm>
            <a:off x="5428828" y="2401441"/>
            <a:ext cx="655340" cy="379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(4)C1</a:t>
            </a:r>
            <a:endParaRPr lang="en-IN" sz="1200" dirty="0"/>
          </a:p>
        </p:txBody>
      </p:sp>
      <p:sp>
        <p:nvSpPr>
          <p:cNvPr id="12" name="Rectangle 11"/>
          <p:cNvSpPr/>
          <p:nvPr/>
        </p:nvSpPr>
        <p:spPr>
          <a:xfrm>
            <a:off x="6181278" y="2401441"/>
            <a:ext cx="655340" cy="379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(4)C2</a:t>
            </a:r>
            <a:endParaRPr lang="en-IN" sz="1200" dirty="0"/>
          </a:p>
        </p:txBody>
      </p:sp>
      <p:sp>
        <p:nvSpPr>
          <p:cNvPr id="13" name="Rectangle 12"/>
          <p:cNvSpPr/>
          <p:nvPr/>
        </p:nvSpPr>
        <p:spPr>
          <a:xfrm>
            <a:off x="6930652" y="2401441"/>
            <a:ext cx="655340" cy="379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C..N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5428828" y="2833489"/>
            <a:ext cx="2160240" cy="379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(5)REPO</a:t>
            </a:r>
            <a:endParaRPr lang="en-IN" sz="1400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3657436" y="2313530"/>
            <a:ext cx="2496648" cy="3794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(1)API Security</a:t>
            </a:r>
            <a:endParaRPr lang="en-IN" sz="1400" dirty="0"/>
          </a:p>
        </p:txBody>
      </p:sp>
      <p:sp>
        <p:nvSpPr>
          <p:cNvPr id="16" name="Can 15"/>
          <p:cNvSpPr/>
          <p:nvPr/>
        </p:nvSpPr>
        <p:spPr>
          <a:xfrm>
            <a:off x="8316416" y="4149080"/>
            <a:ext cx="648072" cy="8183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4" idx="3"/>
            <a:endCxn id="15" idx="0"/>
          </p:cNvCxnSpPr>
          <p:nvPr/>
        </p:nvCxnSpPr>
        <p:spPr>
          <a:xfrm>
            <a:off x="2843808" y="1307424"/>
            <a:ext cx="1872209" cy="11958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7"/>
          <p:cNvCxnSpPr>
            <a:stCxn id="15" idx="2"/>
            <a:endCxn id="8" idx="1"/>
          </p:cNvCxnSpPr>
          <p:nvPr/>
        </p:nvCxnSpPr>
        <p:spPr>
          <a:xfrm flipV="1">
            <a:off x="5095504" y="1444694"/>
            <a:ext cx="414484" cy="1058580"/>
          </a:xfrm>
          <a:prstGeom prst="bentConnector5">
            <a:avLst>
              <a:gd name="adj1" fmla="val 45961"/>
              <a:gd name="adj2" fmla="val 50000"/>
              <a:gd name="adj3" fmla="val 448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7"/>
          <p:cNvCxnSpPr>
            <a:stCxn id="14" idx="3"/>
            <a:endCxn id="16" idx="1"/>
          </p:cNvCxnSpPr>
          <p:nvPr/>
        </p:nvCxnSpPr>
        <p:spPr>
          <a:xfrm>
            <a:off x="7589068" y="3023233"/>
            <a:ext cx="1051384" cy="11258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47864" y="1842683"/>
            <a:ext cx="9361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REST API</a:t>
            </a:r>
          </a:p>
          <a:p>
            <a:pPr algn="ctr"/>
            <a:r>
              <a:rPr lang="en-US" sz="1100" b="1" dirty="0"/>
              <a:t> </a:t>
            </a:r>
            <a:r>
              <a:rPr lang="en-US" sz="1100" b="1" dirty="0" smtClean="0"/>
              <a:t>- JSON (o) HTTPS</a:t>
            </a:r>
            <a:endParaRPr lang="en-IN" sz="1100" b="1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4509120"/>
            <a:ext cx="8229600" cy="1617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Security Filter Chain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REST API End Point 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sz="1500" dirty="0" err="1" smtClean="0">
                <a:solidFill>
                  <a:schemeClr val="tx1"/>
                </a:solidFill>
              </a:rPr>
              <a:t>viewHelper</a:t>
            </a:r>
            <a:r>
              <a:rPr lang="en-US" sz="1500" dirty="0" smtClean="0">
                <a:solidFill>
                  <a:schemeClr val="tx1"/>
                </a:solidFill>
              </a:rPr>
              <a:t> classes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Session Façade (coarse grained reusability Model)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Business Components (fine grained reusability model)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DAO/Repository Layer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Data Store or Database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6496" y="549260"/>
            <a:ext cx="3198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Layered Design Principle</a:t>
            </a:r>
            <a:endParaRPr lang="en-IN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44008" y="791126"/>
            <a:ext cx="3198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Layers of Responsibility Pattern</a:t>
            </a:r>
            <a:endParaRPr lang="en-IN" sz="1100" b="1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7149325" y="1347571"/>
            <a:ext cx="879486" cy="2314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APIModel</a:t>
            </a:r>
            <a:endParaRPr lang="en-IN" sz="1000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7369391" y="2228934"/>
            <a:ext cx="879486" cy="2944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Domain Model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75656" y="2780928"/>
            <a:ext cx="504056" cy="10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IN" dirty="0"/>
          </a:p>
        </p:txBody>
      </p:sp>
      <p:cxnSp>
        <p:nvCxnSpPr>
          <p:cNvPr id="36" name="Straight Arrow Connector 17"/>
          <p:cNvCxnSpPr>
            <a:stCxn id="35" idx="3"/>
            <a:endCxn id="15" idx="0"/>
          </p:cNvCxnSpPr>
          <p:nvPr/>
        </p:nvCxnSpPr>
        <p:spPr>
          <a:xfrm flipV="1">
            <a:off x="1979712" y="2503274"/>
            <a:ext cx="2736305" cy="785164"/>
          </a:xfrm>
          <a:prstGeom prst="bentConnector3">
            <a:avLst>
              <a:gd name="adj1" fmla="val 754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970" y="620688"/>
            <a:ext cx="2036948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Experience Services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539552" y="2824931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</a:t>
            </a:r>
          </a:p>
          <a:p>
            <a:pPr algn="ctr"/>
            <a:r>
              <a:rPr lang="en-US" dirty="0" smtClean="0"/>
              <a:t>(desktop)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640857" y="2305421"/>
            <a:ext cx="1224136" cy="5320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26918" y="2824931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IN" dirty="0"/>
          </a:p>
        </p:txBody>
      </p:sp>
      <p:sp>
        <p:nvSpPr>
          <p:cNvPr id="8" name="Can 7"/>
          <p:cNvSpPr/>
          <p:nvPr/>
        </p:nvSpPr>
        <p:spPr>
          <a:xfrm>
            <a:off x="7092280" y="2788927"/>
            <a:ext cx="864096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IN" dirty="0"/>
          </a:p>
        </p:txBody>
      </p:sp>
      <p:cxnSp>
        <p:nvCxnSpPr>
          <p:cNvPr id="10" name="Straight Arrow Connector 9"/>
          <p:cNvCxnSpPr>
            <a:stCxn id="5" idx="3"/>
            <a:endCxn id="21" idx="1"/>
          </p:cNvCxnSpPr>
          <p:nvPr/>
        </p:nvCxnSpPr>
        <p:spPr>
          <a:xfrm>
            <a:off x="1979712" y="3220975"/>
            <a:ext cx="504056" cy="17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0"/>
          </p:cNvCxnSpPr>
          <p:nvPr/>
        </p:nvCxnSpPr>
        <p:spPr>
          <a:xfrm>
            <a:off x="4864993" y="2571452"/>
            <a:ext cx="954013" cy="253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11094" y="3220975"/>
            <a:ext cx="4811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4651" y="4005064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</a:t>
            </a:r>
          </a:p>
          <a:p>
            <a:pPr algn="ctr"/>
            <a:r>
              <a:rPr lang="en-US" dirty="0" smtClean="0"/>
              <a:t>(mobile)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483768" y="2842815"/>
            <a:ext cx="1057250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19" idx="3"/>
            <a:endCxn id="21" idx="2"/>
          </p:cNvCxnSpPr>
          <p:nvPr/>
        </p:nvCxnSpPr>
        <p:spPr>
          <a:xfrm flipV="1">
            <a:off x="2158827" y="3634903"/>
            <a:ext cx="853566" cy="766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19339" y="4018005"/>
            <a:ext cx="1224136" cy="5320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endParaRPr lang="en-IN" dirty="0"/>
          </a:p>
        </p:txBody>
      </p:sp>
      <p:cxnSp>
        <p:nvCxnSpPr>
          <p:cNvPr id="29" name="Straight Arrow Connector 28"/>
          <p:cNvCxnSpPr>
            <a:stCxn id="21" idx="2"/>
            <a:endCxn id="28" idx="1"/>
          </p:cNvCxnSpPr>
          <p:nvPr/>
        </p:nvCxnSpPr>
        <p:spPr>
          <a:xfrm>
            <a:off x="3012393" y="3634903"/>
            <a:ext cx="706946" cy="649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3"/>
            <a:endCxn id="7" idx="2"/>
          </p:cNvCxnSpPr>
          <p:nvPr/>
        </p:nvCxnSpPr>
        <p:spPr>
          <a:xfrm flipV="1">
            <a:off x="4943475" y="3617019"/>
            <a:ext cx="875531" cy="667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0"/>
            <a:endCxn id="6" idx="1"/>
          </p:cNvCxnSpPr>
          <p:nvPr/>
        </p:nvCxnSpPr>
        <p:spPr>
          <a:xfrm flipV="1">
            <a:off x="3012393" y="2571452"/>
            <a:ext cx="628464" cy="271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541018" y="2074004"/>
            <a:ext cx="879486" cy="2314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APIModel</a:t>
            </a:r>
            <a:endParaRPr lang="en-IN" sz="1000" dirty="0"/>
          </a:p>
        </p:txBody>
      </p:sp>
      <p:sp>
        <p:nvSpPr>
          <p:cNvPr id="42" name="Rectangle 41"/>
          <p:cNvSpPr/>
          <p:nvPr/>
        </p:nvSpPr>
        <p:spPr>
          <a:xfrm>
            <a:off x="3201114" y="4434357"/>
            <a:ext cx="879486" cy="2314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APIModel</a:t>
            </a:r>
            <a:endParaRPr lang="en-IN" sz="1000" dirty="0"/>
          </a:p>
        </p:txBody>
      </p:sp>
      <p:sp>
        <p:nvSpPr>
          <p:cNvPr id="43" name="Rectangle 42"/>
          <p:cNvSpPr/>
          <p:nvPr/>
        </p:nvSpPr>
        <p:spPr>
          <a:xfrm>
            <a:off x="5972201" y="2641683"/>
            <a:ext cx="879486" cy="2944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Domain Model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5416289" y="620688"/>
            <a:ext cx="20369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Business Services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78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108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Experience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</cp:lastModifiedBy>
  <cp:revision>5</cp:revision>
  <dcterms:created xsi:type="dcterms:W3CDTF">2021-03-19T02:35:19Z</dcterms:created>
  <dcterms:modified xsi:type="dcterms:W3CDTF">2021-03-19T04:13:56Z</dcterms:modified>
</cp:coreProperties>
</file>