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6F07-4525-405A-924C-EB247E9F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7765FD-6ACF-4402-A440-D05C3265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3F818-4FAF-45EF-976C-84D04681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D1F1C-5D7C-4651-B5AC-3F4E376A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6AFD6-A933-4B19-B3BA-AB39515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5EFF7-EB21-4B47-9568-18F997CF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09438-9452-4EB5-9336-8AD8F2C2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E1E55-541E-406F-A052-17D69E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E83A2-886D-4647-B372-63421EB1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C5825-0CB9-43C3-8135-821E989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2E20D-658B-4DFE-A05B-1209846F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CFC06-CC1A-4282-A380-E4D17F43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2F6F4-42EE-4C49-A0EB-A1E3D576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DF8AE-484C-48FA-ABDE-9B70BC0D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119C1-F6CA-4B7A-8A9D-B9948EA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5AE4-D1E3-4488-8D51-A00B9F9D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9CFBC-D36C-4400-A3A1-362A71C6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6DCB0-796F-4B34-8EE5-62E007E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8DAB0-9AB2-4B5C-B6A9-EB0820BD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947B-1366-4ADF-A0E1-06EA4CE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1CFF8-9EFE-4423-952A-1BEBAB4C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C7FE4-4944-4409-BF7B-517BD9A8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278-9475-4B90-89BE-E4FD6D52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C9107-E379-48DE-A2E4-1611742D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2A524-0751-4024-BED8-349F07FC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CC7B0-0C02-4983-AA19-CB061584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8E695-144A-48C8-B93B-BDBDDEFF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B95D9-9D7A-435E-A615-9F8A0BF45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59F5B-D9C1-4E34-BA75-AF3EF684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A90B2-3DA8-41E7-A3B9-82BA54D1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DDEDE-1DDA-44C4-B422-47CD0D97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6056-AD62-43C3-8AC7-CDA98040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E4EE-73A0-49BC-8DC0-B4593171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4BDEB-21F7-4487-A2CE-DD8A33E09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85C45C-6619-4517-A355-5F870583F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75B91F-9A80-47A3-B6EC-70C0B97CA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C754A-45AE-4D42-B6E7-2BA7B16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E86169-8145-41CD-BD15-363BB2D1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02EF52-5DA5-4682-8AFE-67930E9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7F58-C8D4-4C30-8226-D9A8650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03ADE3-B602-444A-8ED3-F3F5DA6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00D9E-8768-4C1B-868C-DE2901AE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1D76D-F2A9-4C56-ADBA-F20403F2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9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ADFB81-FDC4-4AE4-A1B7-8BA83B2E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A3A0B2-CE9C-4B6E-AE00-4E3CCD27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66C-D955-4215-BA64-D401F4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3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F1476-0B4C-4B46-A91C-89EBCBE0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9C767-946E-430D-9488-914E3596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FB1F7-EEBB-450A-BB2B-2F4CAD60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911D0-0935-4ACD-85A6-82AE2F61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4EE34-3A57-40BE-AE49-941A7F08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B0DA3-D3B6-4B92-9A73-21F4AFFC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9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E6C61-1772-4FB9-B6B2-BB9CBFE2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A20011-5DB6-4408-B1EF-277830A3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EF034-E87B-4D17-9ED8-566BAC70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2BAD4-6699-4E06-AB27-0A299997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B4DFF-0C88-47FE-928C-62A28934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0F807-4774-40F9-88FA-6E116EB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995855-029F-43EF-AADE-A1C21B07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33B9E-A40F-44CF-8A65-60CD5E6F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0B312-EFA7-4331-B570-9A6B1FC00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E3BC-9150-43C4-BA8F-188B51BDD70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592F7-FA80-40D5-AFB9-1886DC13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561FC-D0F9-4CE3-BCBE-A6713166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13DA-5CB8-4D17-8A67-5085AA4B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5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AA88BB3-D917-4012-8E37-747950492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0" y="1050343"/>
            <a:ext cx="4141150" cy="23293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85928C-7968-495E-9383-2E268BE44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25" y="3619500"/>
            <a:ext cx="4141150" cy="23293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B0F424-45F6-44F0-AFD6-0055CFC9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25" y="1050343"/>
            <a:ext cx="4141150" cy="23293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DE09DB-F5F0-4C0C-B518-BCC93E883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0" y="3619500"/>
            <a:ext cx="4141150" cy="23293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90561A-79C9-415E-88D8-E99D527D3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10" y="3619500"/>
            <a:ext cx="4141150" cy="23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1DEDE-72B4-44D3-A0F0-D007299F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000" cy="283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4EECF-8255-46E3-9A5A-EA623F0D3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400"/>
            <a:ext cx="5040000" cy="283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2AB956-3422-49BC-B418-C003C16E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946400"/>
            <a:ext cx="504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94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2024-08-30T02:51:42Z</dcterms:created>
  <dcterms:modified xsi:type="dcterms:W3CDTF">2024-11-18T02:20:51Z</dcterms:modified>
</cp:coreProperties>
</file>