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825B-3E1D-441E-AFD3-CBA6CD14873F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D3E0-D0A5-4201-94C7-365272E59759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49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825B-3E1D-441E-AFD3-CBA6CD14873F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D3E0-D0A5-4201-94C7-365272E597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757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825B-3E1D-441E-AFD3-CBA6CD14873F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D3E0-D0A5-4201-94C7-365272E597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097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825B-3E1D-441E-AFD3-CBA6CD14873F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D3E0-D0A5-4201-94C7-365272E597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586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825B-3E1D-441E-AFD3-CBA6CD14873F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D3E0-D0A5-4201-94C7-365272E59759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22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825B-3E1D-441E-AFD3-CBA6CD14873F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D3E0-D0A5-4201-94C7-365272E597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689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825B-3E1D-441E-AFD3-CBA6CD14873F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D3E0-D0A5-4201-94C7-365272E597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468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825B-3E1D-441E-AFD3-CBA6CD14873F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D3E0-D0A5-4201-94C7-365272E597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34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825B-3E1D-441E-AFD3-CBA6CD14873F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D3E0-D0A5-4201-94C7-365272E597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634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EB825B-3E1D-441E-AFD3-CBA6CD14873F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88D3E0-D0A5-4201-94C7-365272E597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120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825B-3E1D-441E-AFD3-CBA6CD14873F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D3E0-D0A5-4201-94C7-365272E597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36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EB825B-3E1D-441E-AFD3-CBA6CD14873F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88D3E0-D0A5-4201-94C7-365272E59759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09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nemap.s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oursquare.com/v2/venues/explo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3600" b="1" dirty="0"/>
              <a:t>The Battle of the Neighbourhoods</a:t>
            </a:r>
            <a:r>
              <a:rPr lang="en-SG" sz="3600" dirty="0"/>
              <a:t/>
            </a:r>
            <a:br>
              <a:rPr lang="en-SG" sz="3600" dirty="0"/>
            </a:br>
            <a:r>
              <a:rPr lang="en-SG" sz="3600" b="1" dirty="0"/>
              <a:t>(</a:t>
            </a:r>
            <a:r>
              <a:rPr lang="en-SG" sz="3600" b="1" i="1" dirty="0"/>
              <a:t>Singapore</a:t>
            </a:r>
            <a:r>
              <a:rPr lang="en-SG" sz="3600" b="1" dirty="0" smtClean="0"/>
              <a:t>)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332221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Results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SG" i="1" dirty="0"/>
              <a:t>We found the list of locations in Singapore using the OneMapSG API results</a:t>
            </a:r>
            <a:endParaRPr lang="en-SG" dirty="0"/>
          </a:p>
          <a:p>
            <a:pPr lvl="1"/>
            <a:r>
              <a:rPr lang="en-SG" i="1" dirty="0"/>
              <a:t>Using the Foursquare API we explored the available venues in each locations and selected the Top 2 venues with number of venues equal to 100</a:t>
            </a:r>
            <a:endParaRPr lang="en-SG" dirty="0"/>
          </a:p>
          <a:p>
            <a:pPr lvl="1"/>
            <a:r>
              <a:rPr lang="en-SG" i="1" dirty="0"/>
              <a:t>The venues were further categorized and compared across both the locations to select the best location for our customer to visit</a:t>
            </a:r>
            <a:endParaRPr lang="en-SG" dirty="0"/>
          </a:p>
          <a:p>
            <a:pPr lvl="1"/>
            <a:r>
              <a:rPr lang="en-SG" i="1" dirty="0"/>
              <a:t>Once our customer has decided the locations we provided him the real-time weather conditions, as Singapore’s climate at times become unpredictable. Singapore Governments database was used to retrieve this information real-time.</a:t>
            </a:r>
            <a:endParaRPr lang="en-SG" dirty="0"/>
          </a:p>
          <a:p>
            <a:pPr lvl="1"/>
            <a:r>
              <a:rPr lang="en-SG" i="1" dirty="0"/>
              <a:t>Assume our customer is planning on visiting a restaurant we use the trip advisor page to retrieve the top 10 restaurants and popular cuisine information at his selected location</a:t>
            </a:r>
            <a:endParaRPr lang="en-SG" dirty="0"/>
          </a:p>
          <a:p>
            <a:pPr lvl="1"/>
            <a:r>
              <a:rPr lang="en-SG" i="1" dirty="0"/>
              <a:t>Also, we provided him the real time operational status of the restaurants</a:t>
            </a:r>
            <a:endParaRPr lang="en-SG" dirty="0"/>
          </a:p>
          <a:p>
            <a:pPr lvl="1"/>
            <a:r>
              <a:rPr lang="en-SG" i="1" dirty="0"/>
              <a:t>Thus a basic recommendation system was built using the available web data to recommend a suitable location to explore and then dine at a restaurant of the customer choice, satisfying his requirements.</a:t>
            </a:r>
            <a:endParaRPr lang="en-SG" dirty="0"/>
          </a:p>
          <a:p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2258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Conclusion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This analysis is performed on limited data and few assumptions were made to arrive at the final recommendation. This can be further expanded in to a real – time interactive application with more granular representation of the data and recommendations.</a:t>
            </a:r>
            <a:endParaRPr lang="en-SG" dirty="0"/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7333488" y="5029200"/>
            <a:ext cx="4312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6000" i="1" dirty="0" smtClean="0"/>
              <a:t>Thank You !!!</a:t>
            </a:r>
            <a:endParaRPr lang="en-SG" sz="6000" i="1" dirty="0"/>
          </a:p>
        </p:txBody>
      </p:sp>
    </p:spTree>
    <p:extLst>
      <p:ext uri="{BB962C8B-B14F-4D97-AF65-F5344CB8AC3E}">
        <p14:creationId xmlns:p14="http://schemas.microsoft.com/office/powerpoint/2010/main" val="310126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Scope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goal is to build a recommendation system to help traveller/resident decide on which neighbourhood to visit among the available popular locations in Singapore.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638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Targeted Audience: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SG" dirty="0" smtClean="0"/>
              <a:t>The targeted audience is individuals who have very less information about Singapore.</a:t>
            </a:r>
          </a:p>
          <a:p>
            <a:pPr lvl="1" algn="just"/>
            <a:r>
              <a:rPr lang="en-SG" dirty="0" smtClean="0"/>
              <a:t>The individual could be a traveller visiting Singapore for the very 1st time or a resident who wants to explore and compare different places in and around Singapore.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1676400" y="3279872"/>
            <a:ext cx="9561576" cy="2006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2000" b="1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Requirements:</a:t>
            </a:r>
            <a:endParaRPr lang="en-SG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 Customer would like to visit a location in Day Time under Clear Weather Conditions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 Customer would like to have options of dining, Shopping and Movies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 Customer would like to have an option to select from multiple cuisine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 Customer would like to be recommended on the Top Restaurants and its Operational Status Real-Time</a:t>
            </a:r>
            <a:r>
              <a:rPr lang="en-SG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G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35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68" y="1901951"/>
            <a:ext cx="9272016" cy="3986785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Flow Chart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56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Locations in Singapore</a:t>
            </a:r>
            <a:endParaRPr lang="en-SG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471352" y="1961520"/>
            <a:ext cx="7141528" cy="3836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1028666" y="1961520"/>
            <a:ext cx="2526717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SG" u="none" strike="noStrike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https://docs.onemap.sg/</a:t>
            </a:r>
            <a:endParaRPr lang="en-SG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642709" y="2661065"/>
            <a:ext cx="3530350" cy="1893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Bent Arrow 5"/>
          <p:cNvSpPr/>
          <p:nvPr/>
        </p:nvSpPr>
        <p:spPr>
          <a:xfrm rot="10800000" flipH="1">
            <a:off x="2292026" y="4782311"/>
            <a:ext cx="1877637" cy="1034299"/>
          </a:xfrm>
          <a:prstGeom prst="bentArrow">
            <a:avLst>
              <a:gd name="adj1" fmla="val 25000"/>
              <a:gd name="adj2" fmla="val 26600"/>
              <a:gd name="adj3" fmla="val 38600"/>
              <a:gd name="adj4" fmla="val 573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292025" y="2344952"/>
            <a:ext cx="231719" cy="1970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10250424" y="286603"/>
            <a:ext cx="1627632" cy="53949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err="1" smtClean="0"/>
              <a:t>Follium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1326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Two Prime Locations Selected</a:t>
            </a:r>
            <a:endParaRPr lang="en-SG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12705" y="1908556"/>
            <a:ext cx="6491415" cy="42270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299448" y="1908556"/>
            <a:ext cx="269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 Greater than 100 Venues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87960" y="2896862"/>
            <a:ext cx="3068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u="sng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https://api.foursquare.com/v2/venues/explore</a:t>
            </a:r>
            <a:endParaRPr lang="en-SG" dirty="0"/>
          </a:p>
        </p:txBody>
      </p:sp>
      <p:sp>
        <p:nvSpPr>
          <p:cNvPr id="6" name="Bent Arrow 5"/>
          <p:cNvSpPr/>
          <p:nvPr/>
        </p:nvSpPr>
        <p:spPr>
          <a:xfrm rot="10800000" flipH="1">
            <a:off x="1557015" y="3668396"/>
            <a:ext cx="1877637" cy="1034299"/>
          </a:xfrm>
          <a:prstGeom prst="bentArrow">
            <a:avLst>
              <a:gd name="adj1" fmla="val 25000"/>
              <a:gd name="adj2" fmla="val 26600"/>
              <a:gd name="adj3" fmla="val 38600"/>
              <a:gd name="adj4" fmla="val 573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06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Categorizing &amp; Comparing the venues in Prime Locations</a:t>
            </a:r>
            <a:endParaRPr lang="en-SG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1970912"/>
            <a:ext cx="9902952" cy="3039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ounded Rectangle 3"/>
          <p:cNvSpPr/>
          <p:nvPr/>
        </p:nvSpPr>
        <p:spPr>
          <a:xfrm>
            <a:off x="566928" y="5202936"/>
            <a:ext cx="5257800" cy="9144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ORCHARD – Good for Day Exploration with Food, Shops and Entertainment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6352032" y="5202936"/>
            <a:ext cx="5257800" cy="914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Singapore </a:t>
            </a:r>
            <a:r>
              <a:rPr lang="en-SG" dirty="0" err="1" smtClean="0"/>
              <a:t>Rvier</a:t>
            </a:r>
            <a:r>
              <a:rPr lang="en-SG" dirty="0" smtClean="0"/>
              <a:t> – Good for Night Exploration with Pubs, Bars and Food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8255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Our Customer Selects Orchard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89" y="2141410"/>
            <a:ext cx="7232325" cy="3710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40496" y="2862072"/>
            <a:ext cx="2843784" cy="12344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i="1" dirty="0" smtClean="0"/>
              <a:t>It’s a Good Day to Explore</a:t>
            </a:r>
            <a:endParaRPr lang="en-SG" sz="2800" i="1" dirty="0"/>
          </a:p>
        </p:txBody>
      </p:sp>
    </p:spTree>
    <p:extLst>
      <p:ext uri="{BB962C8B-B14F-4D97-AF65-F5344CB8AC3E}">
        <p14:creationId xmlns:p14="http://schemas.microsoft.com/office/powerpoint/2010/main" val="290920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Restaurant Recommendation</a:t>
            </a:r>
            <a:endParaRPr lang="en-SG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r="4758" b="38519"/>
          <a:stretch/>
        </p:blipFill>
        <p:spPr>
          <a:xfrm>
            <a:off x="922591" y="2094738"/>
            <a:ext cx="4472369" cy="33451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/>
          <p:nvPr/>
        </p:nvPicPr>
        <p:blipFill rotWithShape="1">
          <a:blip r:embed="rId2"/>
          <a:srcRect t="60661" r="11964"/>
          <a:stretch/>
        </p:blipFill>
        <p:spPr>
          <a:xfrm>
            <a:off x="5961889" y="2715768"/>
            <a:ext cx="5696712" cy="2724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38904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421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Times New Roman</vt:lpstr>
      <vt:lpstr>Retrospect</vt:lpstr>
      <vt:lpstr>The Battle of the Neighbourhoods (Singapore)</vt:lpstr>
      <vt:lpstr>Project Scope</vt:lpstr>
      <vt:lpstr>Targeted Audience:</vt:lpstr>
      <vt:lpstr>Flow Chart</vt:lpstr>
      <vt:lpstr>Locations in Singapore</vt:lpstr>
      <vt:lpstr>Two Prime Locations Selected</vt:lpstr>
      <vt:lpstr>Categorizing &amp; Comparing the venues in Prime Locations</vt:lpstr>
      <vt:lpstr>Our Customer Selects Orchard</vt:lpstr>
      <vt:lpstr>Restaurant Recommendation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Neighbourhoods (Singapore)</dc:title>
  <dc:creator>Karthik Krishna Kumar</dc:creator>
  <cp:lastModifiedBy>Karthik Krishna Kumar</cp:lastModifiedBy>
  <cp:revision>4</cp:revision>
  <dcterms:created xsi:type="dcterms:W3CDTF">2020-03-17T15:34:31Z</dcterms:created>
  <dcterms:modified xsi:type="dcterms:W3CDTF">2020-03-17T15:55:25Z</dcterms:modified>
</cp:coreProperties>
</file>