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77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7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25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516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64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8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7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5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9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82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06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9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15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09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54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76B0-2AC6-4AD1-8553-68D435EF81D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7149FE-9475-4F89-94EE-243C44FB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4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Ricardo Soares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664236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DO DASHBOARD – POWER BI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81" y="1014412"/>
            <a:ext cx="85344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664236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DO DASHBOARD – POWER BI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36" y="1033462"/>
            <a:ext cx="8486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664236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DO DASHBOARD – POWER BI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54" y="1042987"/>
            <a:ext cx="84582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444137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COMPOSIÇÃO DO PROJETO 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12111" y="1167341"/>
            <a:ext cx="10763424" cy="258532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-Este projeto é composto por:</a:t>
            </a:r>
          </a:p>
          <a:p>
            <a:endParaRPr lang="pt-BR" dirty="0" smtClean="0"/>
          </a:p>
          <a:p>
            <a:r>
              <a:rPr lang="pt-BR" dirty="0" smtClean="0"/>
              <a:t>1-Apresentação, </a:t>
            </a:r>
          </a:p>
          <a:p>
            <a:r>
              <a:rPr lang="pt-BR" dirty="0" smtClean="0"/>
              <a:t>2-Consultas de SQL de criação do banco relacional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3-Consultas de SQL de criação do banco de dados com o modelo dimensional;</a:t>
            </a:r>
          </a:p>
          <a:p>
            <a:r>
              <a:rPr lang="pt-BR" dirty="0" smtClean="0"/>
              <a:t>4-Arquivos de </a:t>
            </a:r>
            <a:r>
              <a:rPr lang="pt-BR" dirty="0" err="1" smtClean="0"/>
              <a:t>CSVs</a:t>
            </a:r>
            <a:r>
              <a:rPr lang="pt-BR" dirty="0" smtClean="0"/>
              <a:t> com os dados;</a:t>
            </a:r>
          </a:p>
          <a:p>
            <a:r>
              <a:rPr lang="pt-BR" dirty="0" smtClean="0"/>
              <a:t>5-Prints com as telas do VISUAL STUDIO, mostrando o pipeline(carga de dados do banco relacional para</a:t>
            </a:r>
          </a:p>
          <a:p>
            <a:r>
              <a:rPr lang="pt-BR" dirty="0"/>
              <a:t>o</a:t>
            </a:r>
            <a:r>
              <a:rPr lang="pt-BR" dirty="0" smtClean="0"/>
              <a:t> banco dimensional;</a:t>
            </a:r>
          </a:p>
          <a:p>
            <a:r>
              <a:rPr lang="pt-BR" dirty="0" smtClean="0"/>
              <a:t>6-Os arquivos de visualização dos dados em POWER BI;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1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" y="1657911"/>
            <a:ext cx="1277439" cy="14095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80" y="1483170"/>
            <a:ext cx="1985388" cy="1598970"/>
          </a:xfrm>
          <a:prstGeom prst="rect">
            <a:avLst/>
          </a:prstGeom>
        </p:spPr>
      </p:pic>
      <p:sp>
        <p:nvSpPr>
          <p:cNvPr id="4" name="Seta Entalhada para a Direita 3"/>
          <p:cNvSpPr/>
          <p:nvPr/>
        </p:nvSpPr>
        <p:spPr>
          <a:xfrm>
            <a:off x="1772728" y="2016539"/>
            <a:ext cx="1384663" cy="692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SSIS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55" y="1509296"/>
            <a:ext cx="1967209" cy="1584329"/>
          </a:xfrm>
          <a:prstGeom prst="rect">
            <a:avLst/>
          </a:prstGeom>
        </p:spPr>
      </p:pic>
      <p:sp>
        <p:nvSpPr>
          <p:cNvPr id="6" name="Seta Entalhada para a Direita 5"/>
          <p:cNvSpPr/>
          <p:nvPr/>
        </p:nvSpPr>
        <p:spPr>
          <a:xfrm>
            <a:off x="4873257" y="1990413"/>
            <a:ext cx="1384663" cy="692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SSIS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6351" y="3108957"/>
            <a:ext cx="1458460" cy="5078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DB APP CONTROLE DE VENDAS – ARTIGOS DE INFORMÁTICA</a:t>
            </a:r>
            <a:endParaRPr lang="pt-BR" sz="9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05062" y="3174273"/>
            <a:ext cx="1236309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DB STAGE AREA</a:t>
            </a:r>
            <a:endParaRPr lang="pt-BR" sz="9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260424" y="3132814"/>
            <a:ext cx="1458460" cy="5078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DB DATAWAREHOUSE</a:t>
            </a:r>
          </a:p>
          <a:p>
            <a:r>
              <a:rPr lang="pt-BR" sz="900" b="1" dirty="0" smtClean="0"/>
              <a:t>TABELAS FATO E DIMENSÃO</a:t>
            </a:r>
            <a:endParaRPr lang="pt-BR" sz="9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4137" y="274320"/>
            <a:ext cx="1129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DE UM ARQUITETURA DE DADOS MODERNA – SOLUÇÃO EMPRESARIAL PARA CONTROLE DE VENDAS </a:t>
            </a:r>
            <a:endParaRPr lang="pt-BR" sz="2800" dirty="0"/>
          </a:p>
        </p:txBody>
      </p:sp>
      <p:sp>
        <p:nvSpPr>
          <p:cNvPr id="11" name="Seta Entalhada para a Direita 10"/>
          <p:cNvSpPr/>
          <p:nvPr/>
        </p:nvSpPr>
        <p:spPr>
          <a:xfrm>
            <a:off x="7973786" y="1990413"/>
            <a:ext cx="1483723" cy="692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 VIZ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478" y="1855663"/>
            <a:ext cx="1801215" cy="101408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9798234" y="3017516"/>
            <a:ext cx="1458460" cy="5078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DATA VIZ – </a:t>
            </a:r>
            <a:r>
              <a:rPr lang="pt-BR" sz="900" b="1" dirty="0" err="1" smtClean="0"/>
              <a:t>DASHBOARDs</a:t>
            </a:r>
            <a:r>
              <a:rPr lang="pt-BR" sz="900" b="1" dirty="0" smtClean="0"/>
              <a:t> DE VISUALIZAÇÃO</a:t>
            </a:r>
            <a:endParaRPr lang="pt-BR" sz="9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79269" y="3827413"/>
            <a:ext cx="10763424" cy="286232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-Este modelo refere-se a uma solução de BUSINESS INTELIGENCE para acompanhamento de dados de vendas. Este projeto permite aos gestores terem os dados de vendas da equipe com muito mais rapidez e agilidade, permitindo ajustes e controle das metas e das vendas diárias por vendedor, equipe e empresa por parte dos gestores.</a:t>
            </a:r>
          </a:p>
          <a:p>
            <a:pPr algn="just"/>
            <a:r>
              <a:rPr lang="pt-BR" dirty="0" smtClean="0"/>
              <a:t>-Além disso, esse projeto agrega mais segurança aos dados gerados na ponta do processo, permitindo que a empresa gere mais privacidade aos dados dos clientes e da empresa.</a:t>
            </a:r>
          </a:p>
          <a:p>
            <a:pPr algn="just"/>
            <a:r>
              <a:rPr lang="pt-BR" dirty="0" smtClean="0"/>
              <a:t>-Outra vantagem na utilização dessa arquitetura e a automação dos processos de trabalho, os quais permite redução de custos com funcionários e menor erros e ajustes no processo de geração da informação.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2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444137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DE UM DATABASE RELACIONAL – MODELO CONCEITUAL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2290354" y="1933303"/>
            <a:ext cx="11190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4367349" y="3435531"/>
            <a:ext cx="18113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VENDAS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7119256" y="1933303"/>
            <a:ext cx="12496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75955" y="5307874"/>
            <a:ext cx="14717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REGIÃO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595948" y="5307874"/>
            <a:ext cx="13541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VENDEDOR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7763691" y="5307874"/>
            <a:ext cx="12104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cxnSp>
        <p:nvCxnSpPr>
          <p:cNvPr id="22" name="Conector reto 21"/>
          <p:cNvCxnSpPr/>
          <p:nvPr/>
        </p:nvCxnSpPr>
        <p:spPr>
          <a:xfrm>
            <a:off x="3409405" y="2847703"/>
            <a:ext cx="957944" cy="58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6178730" y="2847703"/>
            <a:ext cx="940526" cy="58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2847703" y="4349931"/>
            <a:ext cx="1519646" cy="95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9" idx="0"/>
            <a:endCxn id="16" idx="2"/>
          </p:cNvCxnSpPr>
          <p:nvPr/>
        </p:nvCxnSpPr>
        <p:spPr>
          <a:xfrm flipV="1">
            <a:off x="5273039" y="4349931"/>
            <a:ext cx="1" cy="95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7" idx="2"/>
            <a:endCxn id="20" idx="0"/>
          </p:cNvCxnSpPr>
          <p:nvPr/>
        </p:nvCxnSpPr>
        <p:spPr>
          <a:xfrm>
            <a:off x="7744096" y="2847703"/>
            <a:ext cx="624841" cy="246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44137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DE UM DATABASE RELACIONAL – FÍSICO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69" y="917394"/>
            <a:ext cx="2457450" cy="36385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31" y="4793363"/>
            <a:ext cx="649768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470266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DA CARGA DADOS SSIS – CARGA BASE DADOS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2" y="1045029"/>
            <a:ext cx="8495728" cy="4496789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398327" y="1828800"/>
            <a:ext cx="1717964" cy="2299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3200400" y="1828800"/>
            <a:ext cx="3893127" cy="858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4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664236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DA CARGA DADOS SSIS – CARGA STG-DW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03" y="1011382"/>
            <a:ext cx="8265102" cy="464685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301346" y="2119745"/>
            <a:ext cx="1634837" cy="1731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664236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DA CARGA DADOS SSIS – CARGA DW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34" y="1184564"/>
            <a:ext cx="7904884" cy="444432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7065818" y="1704109"/>
            <a:ext cx="2050473" cy="2576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387136" y="232757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DE UM DW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80" y="1013113"/>
            <a:ext cx="2795540" cy="52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664236" y="274320"/>
            <a:ext cx="112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CRIAÇÃO DO DASHBOARD – POWER BI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9" y="1268989"/>
            <a:ext cx="8401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318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Arquitetura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Dados</dc:title>
  <dc:creator>User</dc:creator>
  <cp:lastModifiedBy>User</cp:lastModifiedBy>
  <cp:revision>21</cp:revision>
  <dcterms:created xsi:type="dcterms:W3CDTF">2024-01-05T16:41:32Z</dcterms:created>
  <dcterms:modified xsi:type="dcterms:W3CDTF">2024-08-28T22:54:38Z</dcterms:modified>
</cp:coreProperties>
</file>