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3"/>
  </p:notesMasterIdLst>
  <p:sldIdLst>
    <p:sldId id="256" r:id="rId2"/>
    <p:sldId id="258" r:id="rId3"/>
    <p:sldId id="259" r:id="rId4"/>
    <p:sldId id="266" r:id="rId5"/>
    <p:sldId id="261" r:id="rId6"/>
    <p:sldId id="263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DF7F1-F052-4B3D-8A1B-012C4D0B038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1DBF4-AB75-4AC1-8FFE-27B1440B0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C40F63B-C8EF-46BE-8A51-ECB9784FE5F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39AE03-FA3F-4D21-9694-864C0076572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4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63B-C8EF-46BE-8A51-ECB9784FE5F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E03-FA3F-4D21-9694-864C007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7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63B-C8EF-46BE-8A51-ECB9784FE5F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E03-FA3F-4D21-9694-864C0076572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98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63B-C8EF-46BE-8A51-ECB9784FE5F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E03-FA3F-4D21-9694-864C0076572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82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63B-C8EF-46BE-8A51-ECB9784FE5F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E03-FA3F-4D21-9694-864C007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07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63B-C8EF-46BE-8A51-ECB9784FE5F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E03-FA3F-4D21-9694-864C007657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064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63B-C8EF-46BE-8A51-ECB9784FE5F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E03-FA3F-4D21-9694-864C0076572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091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63B-C8EF-46BE-8A51-ECB9784FE5F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E03-FA3F-4D21-9694-864C0076572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488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63B-C8EF-46BE-8A51-ECB9784FE5F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E03-FA3F-4D21-9694-864C0076572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30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63B-C8EF-46BE-8A51-ECB9784FE5F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E03-FA3F-4D21-9694-864C007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7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63B-C8EF-46BE-8A51-ECB9784FE5F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E03-FA3F-4D21-9694-864C0076572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65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63B-C8EF-46BE-8A51-ECB9784FE5F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E03-FA3F-4D21-9694-864C007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7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63B-C8EF-46BE-8A51-ECB9784FE5F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E03-FA3F-4D21-9694-864C0076572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1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63B-C8EF-46BE-8A51-ECB9784FE5F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E03-FA3F-4D21-9694-864C0076572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62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63B-C8EF-46BE-8A51-ECB9784FE5F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E03-FA3F-4D21-9694-864C007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63B-C8EF-46BE-8A51-ECB9784FE5F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E03-FA3F-4D21-9694-864C0076572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62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F63B-C8EF-46BE-8A51-ECB9784FE5F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E03-FA3F-4D21-9694-864C007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2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40F63B-C8EF-46BE-8A51-ECB9784FE5F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39AE03-FA3F-4D21-9694-864C007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4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AAA498-1A45-5DA0-B044-9BB8EECD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32503"/>
            <a:ext cx="9601196" cy="1597742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SWAHILI TRANSCRIPTION TOOL.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1E68D-CB19-42EC-925F-21A9E3BAAA8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697934" y="2566969"/>
            <a:ext cx="4552335" cy="3098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MPONJOLI JOSEPH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RIGOBERT KIATA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JULIETH SHAYO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CLEOPHACE KAJETANI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3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SULEMANI BAKARI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EC201-342B-9C1C-6BEC-FE089D6CCAE9}"/>
              </a:ext>
            </a:extLst>
          </p:cNvPr>
          <p:cNvSpPr txBox="1"/>
          <p:nvPr/>
        </p:nvSpPr>
        <p:spPr>
          <a:xfrm>
            <a:off x="6465137" y="3700637"/>
            <a:ext cx="35833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Name.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Augustino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Mwogosi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1E4189-8449-9F05-1F3A-FC4669475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5" y="732503"/>
            <a:ext cx="1041949" cy="1046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DD25AE-CCDC-2594-3684-3C8B29BBA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066" y="732502"/>
            <a:ext cx="1041949" cy="104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5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58A978-32B7-4DC2-A94A-A05B6A1155B3}"/>
              </a:ext>
            </a:extLst>
          </p:cNvPr>
          <p:cNvSpPr txBox="1">
            <a:spLocks/>
          </p:cNvSpPr>
          <p:nvPr/>
        </p:nvSpPr>
        <p:spPr>
          <a:xfrm>
            <a:off x="1372404" y="1126511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DATA CLEANING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03" y="2430378"/>
            <a:ext cx="9524193" cy="36593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99953" y="-86627"/>
            <a:ext cx="3469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so Far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1304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715900" cy="36128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expecting to Train model after cleaning of data and transforming them into specific format then splitting them for Easy and accuracy model operation.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expecting also to deploy our model into web based application using flask framework.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expecting to test and receive feedback for more modification of our model and Accuracy performance of our model</a:t>
            </a:r>
          </a:p>
        </p:txBody>
      </p:sp>
    </p:spTree>
    <p:extLst>
      <p:ext uri="{BB962C8B-B14F-4D97-AF65-F5344CB8AC3E}">
        <p14:creationId xmlns:p14="http://schemas.microsoft.com/office/powerpoint/2010/main" val="276914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7C29-4944-43F5-AD9F-1ED88BD0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4" y="821485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D17DF-D7E1-4E24-AC4F-5B5231850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42" y="2357718"/>
            <a:ext cx="10972800" cy="388171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Swahili transcription has been implemented by multiple transcription platforms around the world except TANZANIA, which is the home land for Kiswahili as a Language.</a:t>
            </a: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Resourced Language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 a factor for low-levels of accuracy in transcribing Swahili Speech into the Swahili text. This is a problem that has led to under development of the Swahili Transcription tool.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58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F9F6-961A-4140-805B-351CD958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6332"/>
            <a:ext cx="10972800" cy="11430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A4287-30E9-4327-9AFF-21FE5D04B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29" y="2375647"/>
            <a:ext cx="10685930" cy="36934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Swahili transcription tool using machine learning.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collect and prepare a Swahili words dataset for transcription.</a:t>
            </a:r>
            <a:endParaRPr lang="en-US" sz="24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create a Swahili transcription model using natural language processing algorithm.</a:t>
            </a:r>
            <a:endParaRPr lang="en-US" sz="24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Implement the model using web-based system.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58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654E47-2792-4FFC-AADC-8E717AD7E49F}"/>
              </a:ext>
            </a:extLst>
          </p:cNvPr>
          <p:cNvSpPr txBox="1">
            <a:spLocks/>
          </p:cNvSpPr>
          <p:nvPr/>
        </p:nvSpPr>
        <p:spPr>
          <a:xfrm>
            <a:off x="3525618" y="-85874"/>
            <a:ext cx="5132295" cy="63998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so Far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83307"/>
              </p:ext>
            </p:extLst>
          </p:nvPr>
        </p:nvGraphicFramePr>
        <p:xfrm>
          <a:off x="254000" y="474134"/>
          <a:ext cx="11667067" cy="6294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547">
                  <a:extLst>
                    <a:ext uri="{9D8B030D-6E8A-4147-A177-3AD203B41FA5}">
                      <a16:colId xmlns:a16="http://schemas.microsoft.com/office/drawing/2014/main" val="875488544"/>
                    </a:ext>
                  </a:extLst>
                </a:gridCol>
                <a:gridCol w="4190986">
                  <a:extLst>
                    <a:ext uri="{9D8B030D-6E8A-4147-A177-3AD203B41FA5}">
                      <a16:colId xmlns:a16="http://schemas.microsoft.com/office/drawing/2014/main" val="2975292817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391417592"/>
                    </a:ext>
                  </a:extLst>
                </a:gridCol>
                <a:gridCol w="2175934">
                  <a:extLst>
                    <a:ext uri="{9D8B030D-6E8A-4147-A177-3AD203B41FA5}">
                      <a16:colId xmlns:a16="http://schemas.microsoft.com/office/drawing/2014/main" val="1700860794"/>
                    </a:ext>
                  </a:extLst>
                </a:gridCol>
              </a:tblGrid>
              <a:tr h="45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</a:t>
                      </a:r>
                      <a:r>
                        <a:rPr lang="en-US" baseline="0" dirty="0"/>
                        <a:t> WE HAVE 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ACCOMPLETION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538166"/>
                  </a:ext>
                </a:extLst>
              </a:tr>
              <a:tr h="226190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collect and prepare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 Swahili words dataset for transcription.</a:t>
                      </a:r>
                      <a:endParaRPr lang="en-US" sz="180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 1: Collecting Data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Using open source data sets.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 2: Pre-processing</a:t>
                      </a:r>
                      <a:r>
                        <a:rPr lang="en-US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Data sets through Cleaning and Transforming data into same formats.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 3: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Splitting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-We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Split the collected and cleaned data into training, validation, and test sets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the next slides showing data 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 cleaning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after 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cleaning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Cleaning process used.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4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US" sz="4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4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698015"/>
                  </a:ext>
                </a:extLst>
              </a:tr>
              <a:tr h="188021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 create a Swahili transcription model using natural language processing algorithm.</a:t>
                      </a:r>
                      <a:endParaRPr lang="en-US" sz="180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 4: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Selecting The best Model for Training.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have Selected </a:t>
                      </a:r>
                      <a:r>
                        <a:rPr 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for </a:t>
                      </a: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r>
                        <a:rPr 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as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streaming model as our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training model.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91917"/>
                  </a:ext>
                </a:extLst>
              </a:tr>
              <a:tr h="1677252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 Implement the model using web-based system.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 5: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Deploying the Model to a Web based Application.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We</a:t>
                      </a:r>
                      <a:r>
                        <a:rPr lang="en-US" baseline="0" dirty="0"/>
                        <a:t> are expecting to start </a:t>
                      </a:r>
                      <a:r>
                        <a:rPr lang="en-US" dirty="0"/>
                        <a:t>Web development using</a:t>
                      </a:r>
                      <a:r>
                        <a:rPr lang="en-US" baseline="0" dirty="0"/>
                        <a:t> python framework called flask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488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05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2292" y="963145"/>
            <a:ext cx="97600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DATA CLEANING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64" y="2562224"/>
            <a:ext cx="9442382" cy="1922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5663" y="4581626"/>
            <a:ext cx="944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above data consists of data which are not well organized including Unknown data that needs modification for latter training of our model 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2308" y="-64540"/>
            <a:ext cx="3469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so Far</a:t>
            </a:r>
          </a:p>
        </p:txBody>
      </p:sp>
    </p:spTree>
    <p:extLst>
      <p:ext uri="{BB962C8B-B14F-4D97-AF65-F5344CB8AC3E}">
        <p14:creationId xmlns:p14="http://schemas.microsoft.com/office/powerpoint/2010/main" val="84617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B392-1F00-4F4B-B178-176B61C1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31836"/>
            <a:ext cx="10972800" cy="11430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438AC-0E96-4E0F-8937-A6C8A128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081" y="1763798"/>
            <a:ext cx="9439835" cy="6168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Data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80" y="2380682"/>
            <a:ext cx="9439835" cy="37520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61454" y="-111899"/>
            <a:ext cx="3469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so Far</a:t>
            </a:r>
          </a:p>
        </p:txBody>
      </p:sp>
    </p:spTree>
    <p:extLst>
      <p:ext uri="{BB962C8B-B14F-4D97-AF65-F5344CB8AC3E}">
        <p14:creationId xmlns:p14="http://schemas.microsoft.com/office/powerpoint/2010/main" val="67903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23500"/>
            <a:ext cx="9601196" cy="13038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1756402"/>
            <a:ext cx="9601196" cy="54345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Data Information:</a:t>
            </a:r>
          </a:p>
        </p:txBody>
      </p:sp>
      <p:sp>
        <p:nvSpPr>
          <p:cNvPr id="5" name="Rectangle 4"/>
          <p:cNvSpPr/>
          <p:nvPr/>
        </p:nvSpPr>
        <p:spPr>
          <a:xfrm>
            <a:off x="4361453" y="-122831"/>
            <a:ext cx="3469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so Far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EF168-C62B-487A-BDD9-D3F081DFF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299858"/>
            <a:ext cx="9601195" cy="391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2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69270"/>
            <a:ext cx="9601196" cy="76300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18" y="1785407"/>
            <a:ext cx="5019674" cy="61489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min &amp; max duration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81"/>
          <a:stretch/>
        </p:blipFill>
        <p:spPr>
          <a:xfrm>
            <a:off x="765904" y="2400299"/>
            <a:ext cx="5329580" cy="36477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61453" y="-118047"/>
            <a:ext cx="3469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so Far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98B44D-FBF6-49BF-9BF8-84816B4B141D}"/>
              </a:ext>
            </a:extLst>
          </p:cNvPr>
          <p:cNvSpPr txBox="1">
            <a:spLocks/>
          </p:cNvSpPr>
          <p:nvPr/>
        </p:nvSpPr>
        <p:spPr>
          <a:xfrm>
            <a:off x="6095998" y="1785406"/>
            <a:ext cx="5019674" cy="6148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Outliers in the duration.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outliers detected.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439716-664E-4CF9-902E-68C365E87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655" y="2400299"/>
            <a:ext cx="5491507" cy="378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4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&lt;UNK&gt; value inside the data set and extra within sentences empty spaces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61452" y="-83985"/>
            <a:ext cx="3469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so Far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88D38B-E82C-402C-81C4-86B6A523E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8" y="3771902"/>
            <a:ext cx="10287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50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711</TotalTime>
  <Words>474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Garamond</vt:lpstr>
      <vt:lpstr>Times New Roman</vt:lpstr>
      <vt:lpstr>Wingdings</vt:lpstr>
      <vt:lpstr>Organic</vt:lpstr>
      <vt:lpstr>SWAHILI TRANSCRIPTION TOOL.</vt:lpstr>
      <vt:lpstr>Problem Statement</vt:lpstr>
      <vt:lpstr>Project Objectives.</vt:lpstr>
      <vt:lpstr>PowerPoint Presentation</vt:lpstr>
      <vt:lpstr>PowerPoint Presentation</vt:lpstr>
      <vt:lpstr>PROCESS OF DATA CLEANING</vt:lpstr>
      <vt:lpstr>PROCESS OF DATA CLEANING</vt:lpstr>
      <vt:lpstr>PROCESS OF DATA CLEANING</vt:lpstr>
      <vt:lpstr>PROCESS OF DATA CLEANING</vt:lpstr>
      <vt:lpstr>PowerPoint Presentation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Cleophace kajetani</dc:creator>
  <cp:lastModifiedBy>MR. RIGO</cp:lastModifiedBy>
  <cp:revision>57</cp:revision>
  <dcterms:created xsi:type="dcterms:W3CDTF">2022-12-28T18:40:12Z</dcterms:created>
  <dcterms:modified xsi:type="dcterms:W3CDTF">2023-02-07T15:40:44Z</dcterms:modified>
</cp:coreProperties>
</file>