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1E801-30E1-426C-BAF8-F3CE65E40D2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001C3451-A44C-406A-9E0B-39F9502E086A}">
      <dgm:prSet phldrT="[Texto]"/>
      <dgm:spPr/>
      <dgm:t>
        <a:bodyPr/>
        <a:lstStyle/>
        <a:p>
          <a:r>
            <a:rPr lang="es-MX"/>
            <a:t>LTspice</a:t>
          </a:r>
        </a:p>
      </dgm:t>
    </dgm:pt>
    <dgm:pt modelId="{C5330505-B03A-4854-B65E-AB1C9480AECF}" type="sibTrans" cxnId="{4BD826CC-0096-473E-B98E-FF6656F61094}">
      <dgm:prSet/>
      <dgm:spPr/>
      <dgm:t>
        <a:bodyPr/>
        <a:lstStyle/>
        <a:p>
          <a:endParaRPr lang="es-MX"/>
        </a:p>
      </dgm:t>
    </dgm:pt>
    <dgm:pt modelId="{41ED7027-444C-44BB-87BD-75E4E667FA0B}" type="parTrans" cxnId="{4BD826CC-0096-473E-B98E-FF6656F61094}">
      <dgm:prSet/>
      <dgm:spPr/>
      <dgm:t>
        <a:bodyPr/>
        <a:lstStyle/>
        <a:p>
          <a:endParaRPr lang="es-MX"/>
        </a:p>
      </dgm:t>
    </dgm:pt>
    <dgm:pt modelId="{4B932040-F3C1-486F-8367-979159BB1158}">
      <dgm:prSet phldrT="[Texto]"/>
      <dgm:spPr/>
      <dgm:t>
        <a:bodyPr/>
        <a:lstStyle/>
        <a:p>
          <a:r>
            <a:rPr lang="es-MX"/>
            <a:t>Introducción</a:t>
          </a:r>
        </a:p>
      </dgm:t>
    </dgm:pt>
    <dgm:pt modelId="{27B333D6-0EF7-4233-9E86-3F48EE14CD82}" type="parTrans" cxnId="{805438C9-73E9-4778-8B3E-1751FA074423}">
      <dgm:prSet/>
      <dgm:spPr/>
      <dgm:t>
        <a:bodyPr/>
        <a:lstStyle/>
        <a:p>
          <a:endParaRPr lang="es-MX"/>
        </a:p>
      </dgm:t>
    </dgm:pt>
    <dgm:pt modelId="{4F45CE5E-0E25-4DA0-AEC6-A8EBD76DC789}" type="sibTrans" cxnId="{805438C9-73E9-4778-8B3E-1751FA074423}">
      <dgm:prSet/>
      <dgm:spPr/>
      <dgm:t>
        <a:bodyPr/>
        <a:lstStyle/>
        <a:p>
          <a:endParaRPr lang="es-MX"/>
        </a:p>
      </dgm:t>
    </dgm:pt>
    <dgm:pt modelId="{78943FCE-8B42-4D9F-8D2A-176849BBCD98}">
      <dgm:prSet phldrT="[Texto]"/>
      <dgm:spPr/>
      <dgm:t>
        <a:bodyPr/>
        <a:lstStyle/>
        <a:p>
          <a:r>
            <a:rPr lang="es-MX"/>
            <a:t>Captura de esquemáticos</a:t>
          </a:r>
        </a:p>
      </dgm:t>
    </dgm:pt>
    <dgm:pt modelId="{A9193F6A-0A0D-48EA-8342-644FDC443936}" type="parTrans" cxnId="{979E8249-E68C-4E0D-A468-2D861825BC37}">
      <dgm:prSet/>
      <dgm:spPr/>
      <dgm:t>
        <a:bodyPr/>
        <a:lstStyle/>
        <a:p>
          <a:endParaRPr lang="es-MX"/>
        </a:p>
      </dgm:t>
    </dgm:pt>
    <dgm:pt modelId="{C80E2EAC-B743-44D3-B13C-F897CD50C785}" type="sibTrans" cxnId="{979E8249-E68C-4E0D-A468-2D861825BC37}">
      <dgm:prSet/>
      <dgm:spPr/>
      <dgm:t>
        <a:bodyPr/>
        <a:lstStyle/>
        <a:p>
          <a:endParaRPr lang="es-MX"/>
        </a:p>
      </dgm:t>
    </dgm:pt>
    <dgm:pt modelId="{B3461030-E32D-4CD6-8EE4-FBA6AC769FC8}">
      <dgm:prSet phldrT="[Texto]"/>
      <dgm:spPr/>
      <dgm:t>
        <a:bodyPr/>
        <a:lstStyle/>
        <a:p>
          <a:r>
            <a:rPr lang="es-MX"/>
            <a:t>Interfaz gráfica</a:t>
          </a:r>
        </a:p>
      </dgm:t>
    </dgm:pt>
    <dgm:pt modelId="{7BC3D88A-DCE1-4A88-92A0-787CE9484C85}" type="parTrans" cxnId="{57FB924B-2ED3-4A24-A68D-940A33ADF5E3}">
      <dgm:prSet/>
      <dgm:spPr/>
      <dgm:t>
        <a:bodyPr/>
        <a:lstStyle/>
        <a:p>
          <a:endParaRPr lang="es-MX"/>
        </a:p>
      </dgm:t>
    </dgm:pt>
    <dgm:pt modelId="{C401BB0A-D750-4118-AAD5-9D96FE5D75A7}" type="sibTrans" cxnId="{57FB924B-2ED3-4A24-A68D-940A33ADF5E3}">
      <dgm:prSet/>
      <dgm:spPr/>
      <dgm:t>
        <a:bodyPr/>
        <a:lstStyle/>
        <a:p>
          <a:endParaRPr lang="es-MX"/>
        </a:p>
      </dgm:t>
    </dgm:pt>
    <dgm:pt modelId="{F5A1CD1B-E6D8-4CA2-A6EF-BF9237732EF2}">
      <dgm:prSet phldrT="[Texto]"/>
      <dgm:spPr/>
      <dgm:t>
        <a:bodyPr/>
        <a:lstStyle/>
        <a:p>
          <a:r>
            <a:rPr lang="es-MX"/>
            <a:t>Atajos</a:t>
          </a:r>
        </a:p>
      </dgm:t>
    </dgm:pt>
    <dgm:pt modelId="{AD9651EB-6540-438C-B747-3513ECA315BE}" type="parTrans" cxnId="{03006D9F-1A2C-4188-AE03-6BF69057AB45}">
      <dgm:prSet/>
      <dgm:spPr/>
      <dgm:t>
        <a:bodyPr/>
        <a:lstStyle/>
        <a:p>
          <a:endParaRPr lang="es-MX"/>
        </a:p>
      </dgm:t>
    </dgm:pt>
    <dgm:pt modelId="{994CF015-9082-4D79-86EF-43A4552B1C07}" type="sibTrans" cxnId="{03006D9F-1A2C-4188-AE03-6BF69057AB45}">
      <dgm:prSet/>
      <dgm:spPr/>
      <dgm:t>
        <a:bodyPr/>
        <a:lstStyle/>
        <a:p>
          <a:endParaRPr lang="es-MX"/>
        </a:p>
      </dgm:t>
    </dgm:pt>
    <dgm:pt modelId="{ED2676F0-2A77-44D8-A6AF-3545723BDAF4}">
      <dgm:prSet phldrT="[Texto]"/>
      <dgm:spPr/>
      <dgm:t>
        <a:bodyPr/>
        <a:lstStyle/>
        <a:p>
          <a:r>
            <a:rPr lang="es-MX"/>
            <a:t>Importar modelos y librerías</a:t>
          </a:r>
        </a:p>
      </dgm:t>
    </dgm:pt>
    <dgm:pt modelId="{1A470C05-63D8-46B4-9CCD-67F367D8B186}" type="parTrans" cxnId="{55A37AE9-E86D-4AB7-AFE4-C136958278CD}">
      <dgm:prSet/>
      <dgm:spPr/>
      <dgm:t>
        <a:bodyPr/>
        <a:lstStyle/>
        <a:p>
          <a:endParaRPr lang="es-MX"/>
        </a:p>
      </dgm:t>
    </dgm:pt>
    <dgm:pt modelId="{FF8DC021-14F1-45FF-AE16-65B32C9EA441}" type="sibTrans" cxnId="{55A37AE9-E86D-4AB7-AFE4-C136958278CD}">
      <dgm:prSet/>
      <dgm:spPr/>
      <dgm:t>
        <a:bodyPr/>
        <a:lstStyle/>
        <a:p>
          <a:endParaRPr lang="es-MX"/>
        </a:p>
      </dgm:t>
    </dgm:pt>
    <dgm:pt modelId="{2CF3955F-4C42-426A-B0CE-9EF22EF83606}">
      <dgm:prSet phldrT="[Texto]"/>
      <dgm:spPr/>
      <dgm:t>
        <a:bodyPr/>
        <a:lstStyle/>
        <a:p>
          <a:r>
            <a:rPr lang="es-MX"/>
            <a:t>¿Qué es LTspice?</a:t>
          </a:r>
        </a:p>
      </dgm:t>
    </dgm:pt>
    <dgm:pt modelId="{2E7D9773-BC16-4BEF-B1A2-BCFD32242BA8}" type="parTrans" cxnId="{C0A9E349-F71B-437E-82E9-E0312ACD0485}">
      <dgm:prSet/>
      <dgm:spPr/>
      <dgm:t>
        <a:bodyPr/>
        <a:lstStyle/>
        <a:p>
          <a:endParaRPr lang="es-MX"/>
        </a:p>
      </dgm:t>
    </dgm:pt>
    <dgm:pt modelId="{0546AEF4-8D06-4AE7-B788-18B42793B265}" type="sibTrans" cxnId="{C0A9E349-F71B-437E-82E9-E0312ACD0485}">
      <dgm:prSet/>
      <dgm:spPr/>
      <dgm:t>
        <a:bodyPr/>
        <a:lstStyle/>
        <a:p>
          <a:endParaRPr lang="es-MX"/>
        </a:p>
      </dgm:t>
    </dgm:pt>
    <dgm:pt modelId="{0372F2CB-7608-4425-9889-F278B6A520A9}">
      <dgm:prSet phldrT="[Texto]"/>
      <dgm:spPr/>
      <dgm:t>
        <a:bodyPr/>
        <a:lstStyle/>
        <a:p>
          <a:r>
            <a:rPr lang="es-MX"/>
            <a:t>¿Qué se puede hacer con LTspice?</a:t>
          </a:r>
        </a:p>
      </dgm:t>
    </dgm:pt>
    <dgm:pt modelId="{4C9304FB-3501-417F-81DB-D73A05B72DE9}" type="parTrans" cxnId="{2AB73069-A1D6-4B6C-8212-05D55FEF8995}">
      <dgm:prSet/>
      <dgm:spPr/>
      <dgm:t>
        <a:bodyPr/>
        <a:lstStyle/>
        <a:p>
          <a:endParaRPr lang="es-MX"/>
        </a:p>
      </dgm:t>
    </dgm:pt>
    <dgm:pt modelId="{09A19565-C35F-466C-B530-7D4777C1FCFB}" type="sibTrans" cxnId="{2AB73069-A1D6-4B6C-8212-05D55FEF8995}">
      <dgm:prSet/>
      <dgm:spPr/>
      <dgm:t>
        <a:bodyPr/>
        <a:lstStyle/>
        <a:p>
          <a:endParaRPr lang="es-MX"/>
        </a:p>
      </dgm:t>
    </dgm:pt>
    <dgm:pt modelId="{0CD7DDF1-949D-4975-A76E-28A4E6BA7D5E}">
      <dgm:prSet phldrT="[Texto]"/>
      <dgm:spPr/>
      <dgm:t>
        <a:bodyPr/>
        <a:lstStyle/>
        <a:p>
          <a:r>
            <a:rPr lang="es-MX"/>
            <a:t>Análisis y simulación</a:t>
          </a:r>
        </a:p>
      </dgm:t>
    </dgm:pt>
    <dgm:pt modelId="{264E124F-24FD-429A-9251-CA83477DDDCC}" type="parTrans" cxnId="{9D05353D-0630-4406-AF20-E6D9035E9CDC}">
      <dgm:prSet/>
      <dgm:spPr/>
      <dgm:t>
        <a:bodyPr/>
        <a:lstStyle/>
        <a:p>
          <a:endParaRPr lang="es-MX"/>
        </a:p>
      </dgm:t>
    </dgm:pt>
    <dgm:pt modelId="{0EF793B0-3B24-4540-81D7-0D6738EC15CF}" type="sibTrans" cxnId="{9D05353D-0630-4406-AF20-E6D9035E9CDC}">
      <dgm:prSet/>
      <dgm:spPr/>
      <dgm:t>
        <a:bodyPr/>
        <a:lstStyle/>
        <a:p>
          <a:endParaRPr lang="es-MX"/>
        </a:p>
      </dgm:t>
    </dgm:pt>
    <dgm:pt modelId="{E3B18356-AA9A-4A6E-B49F-01D178F773C5}">
      <dgm:prSet phldrT="[Texto]"/>
      <dgm:spPr/>
      <dgm:t>
        <a:bodyPr/>
        <a:lstStyle/>
        <a:p>
          <a:r>
            <a:rPr lang="es-MX"/>
            <a:t>Punto de operación en CD</a:t>
          </a:r>
        </a:p>
      </dgm:t>
    </dgm:pt>
    <dgm:pt modelId="{19188654-8782-4431-BA07-AFEDB991936B}" type="parTrans" cxnId="{77EFEE53-4290-4214-A431-6F26004D521B}">
      <dgm:prSet/>
      <dgm:spPr/>
      <dgm:t>
        <a:bodyPr/>
        <a:lstStyle/>
        <a:p>
          <a:endParaRPr lang="es-MX"/>
        </a:p>
      </dgm:t>
    </dgm:pt>
    <dgm:pt modelId="{F1EFA7B9-309E-4BE7-87F3-29D7F8C12649}" type="sibTrans" cxnId="{77EFEE53-4290-4214-A431-6F26004D521B}">
      <dgm:prSet/>
      <dgm:spPr/>
      <dgm:t>
        <a:bodyPr/>
        <a:lstStyle/>
        <a:p>
          <a:endParaRPr lang="es-MX"/>
        </a:p>
      </dgm:t>
    </dgm:pt>
    <dgm:pt modelId="{B20A2F70-1265-4851-AE3A-622CE0486C1C}">
      <dgm:prSet phldrT="[Texto]"/>
      <dgm:spPr/>
      <dgm:t>
        <a:bodyPr/>
        <a:lstStyle/>
        <a:p>
          <a:r>
            <a:rPr lang="es-MX"/>
            <a:t>Análisis transitorio</a:t>
          </a:r>
        </a:p>
      </dgm:t>
    </dgm:pt>
    <dgm:pt modelId="{8FEF60C5-6984-4B0D-8036-724B726FF9D8}" type="parTrans" cxnId="{BCDED6D9-DD82-4711-B871-F2726468D9F5}">
      <dgm:prSet/>
      <dgm:spPr/>
      <dgm:t>
        <a:bodyPr/>
        <a:lstStyle/>
        <a:p>
          <a:endParaRPr lang="es-MX"/>
        </a:p>
      </dgm:t>
    </dgm:pt>
    <dgm:pt modelId="{F1A8509D-E3B0-4A51-8BF7-F08C456899A7}" type="sibTrans" cxnId="{BCDED6D9-DD82-4711-B871-F2726468D9F5}">
      <dgm:prSet/>
      <dgm:spPr/>
      <dgm:t>
        <a:bodyPr/>
        <a:lstStyle/>
        <a:p>
          <a:endParaRPr lang="es-MX"/>
        </a:p>
      </dgm:t>
    </dgm:pt>
    <dgm:pt modelId="{05E83204-A4D2-4094-8B9F-B64E79D08896}">
      <dgm:prSet phldrT="[Texto]"/>
      <dgm:spPr/>
      <dgm:t>
        <a:bodyPr/>
        <a:lstStyle/>
        <a:p>
          <a:r>
            <a:rPr lang="es-MX"/>
            <a:t>Pasos </a:t>
          </a:r>
          <a:r>
            <a:rPr lang="es-MX" dirty="0"/>
            <a:t>en CD</a:t>
          </a:r>
        </a:p>
      </dgm:t>
    </dgm:pt>
    <dgm:pt modelId="{274C5249-1007-4FB1-B0E0-D3E3FE78C84F}" type="parTrans" cxnId="{F69D6698-5E7A-434D-9A15-B6C9DF6273B7}">
      <dgm:prSet/>
      <dgm:spPr/>
      <dgm:t>
        <a:bodyPr/>
        <a:lstStyle/>
        <a:p>
          <a:endParaRPr lang="es-MX"/>
        </a:p>
      </dgm:t>
    </dgm:pt>
    <dgm:pt modelId="{568A580F-F15D-41D6-AA18-0A2DD321A80A}" type="sibTrans" cxnId="{F69D6698-5E7A-434D-9A15-B6C9DF6273B7}">
      <dgm:prSet/>
      <dgm:spPr/>
      <dgm:t>
        <a:bodyPr/>
        <a:lstStyle/>
        <a:p>
          <a:endParaRPr lang="es-MX"/>
        </a:p>
      </dgm:t>
    </dgm:pt>
    <dgm:pt modelId="{ABAF78B2-1424-48F0-801A-F57472536189}">
      <dgm:prSet phldrT="[Texto]"/>
      <dgm:spPr/>
      <dgm:t>
        <a:bodyPr/>
        <a:lstStyle/>
        <a:p>
          <a:r>
            <a:rPr lang="es-MX"/>
            <a:t>Análisis en frecuencia</a:t>
          </a:r>
        </a:p>
      </dgm:t>
    </dgm:pt>
    <dgm:pt modelId="{87DE23AD-BDCF-4DAC-B94F-8AEB1F86D3A2}" type="parTrans" cxnId="{0775AF8F-4139-4771-8FA0-7B163E34F504}">
      <dgm:prSet/>
      <dgm:spPr/>
      <dgm:t>
        <a:bodyPr/>
        <a:lstStyle/>
        <a:p>
          <a:endParaRPr lang="es-MX"/>
        </a:p>
      </dgm:t>
    </dgm:pt>
    <dgm:pt modelId="{22707186-B3AF-409B-803D-80271011D262}" type="sibTrans" cxnId="{0775AF8F-4139-4771-8FA0-7B163E34F504}">
      <dgm:prSet/>
      <dgm:spPr/>
      <dgm:t>
        <a:bodyPr/>
        <a:lstStyle/>
        <a:p>
          <a:endParaRPr lang="es-MX"/>
        </a:p>
      </dgm:t>
    </dgm:pt>
    <dgm:pt modelId="{76B73BB3-FC1B-41B1-87E3-6C9DEFFDDC7F}">
      <dgm:prSet phldrT="[Texto]"/>
      <dgm:spPr/>
      <dgm:t>
        <a:bodyPr/>
        <a:lstStyle/>
        <a:p>
          <a:r>
            <a:rPr lang="es-MX"/>
            <a:t>Ventana de gráficas</a:t>
          </a:r>
        </a:p>
      </dgm:t>
    </dgm:pt>
    <dgm:pt modelId="{E3F9D064-DC52-4D1D-B284-AC872C2B0F11}" type="parTrans" cxnId="{6FF89FD0-E4B0-480E-B3F1-FA821EE5FBEA}">
      <dgm:prSet/>
      <dgm:spPr/>
      <dgm:t>
        <a:bodyPr/>
        <a:lstStyle/>
        <a:p>
          <a:endParaRPr lang="es-MX"/>
        </a:p>
      </dgm:t>
    </dgm:pt>
    <dgm:pt modelId="{B8CD8FBA-0A85-4933-B69B-1940864B7287}" type="sibTrans" cxnId="{6FF89FD0-E4B0-480E-B3F1-FA821EE5FBEA}">
      <dgm:prSet/>
      <dgm:spPr/>
      <dgm:t>
        <a:bodyPr/>
        <a:lstStyle/>
        <a:p>
          <a:endParaRPr lang="es-MX"/>
        </a:p>
      </dgm:t>
    </dgm:pt>
    <dgm:pt modelId="{504BE369-9CCB-4C94-9C42-DC15CF72FB82}">
      <dgm:prSet phldrT="[Texto]"/>
      <dgm:spPr/>
      <dgm:t>
        <a:bodyPr/>
        <a:lstStyle/>
        <a:p>
          <a:r>
            <a:rPr lang="es-MX"/>
            <a:t>Múltiples gráficas</a:t>
          </a:r>
        </a:p>
      </dgm:t>
    </dgm:pt>
    <dgm:pt modelId="{966EA117-A17D-4D68-802B-E47C1528DF01}" type="parTrans" cxnId="{5692E659-654A-4318-8E46-DA58A1347725}">
      <dgm:prSet/>
      <dgm:spPr/>
      <dgm:t>
        <a:bodyPr/>
        <a:lstStyle/>
        <a:p>
          <a:endParaRPr lang="es-MX"/>
        </a:p>
      </dgm:t>
    </dgm:pt>
    <dgm:pt modelId="{D1BA10DA-7AB9-46C7-BFA6-547DF03CD847}" type="sibTrans" cxnId="{5692E659-654A-4318-8E46-DA58A1347725}">
      <dgm:prSet/>
      <dgm:spPr/>
      <dgm:t>
        <a:bodyPr/>
        <a:lstStyle/>
        <a:p>
          <a:endParaRPr lang="es-MX"/>
        </a:p>
      </dgm:t>
    </dgm:pt>
    <dgm:pt modelId="{94869506-80D1-446B-983B-C7B2C3342888}">
      <dgm:prSet phldrT="[Texto]"/>
      <dgm:spPr/>
      <dgm:t>
        <a:bodyPr/>
        <a:lstStyle/>
        <a:p>
          <a:r>
            <a:rPr lang="es-MX"/>
            <a:t>Expresiones matemáticas</a:t>
          </a:r>
        </a:p>
      </dgm:t>
    </dgm:pt>
    <dgm:pt modelId="{DB16EC74-70AB-4517-94D0-3BC8EAF806F7}" type="parTrans" cxnId="{F2B86C66-68C6-4624-9828-B575617AB006}">
      <dgm:prSet/>
      <dgm:spPr/>
      <dgm:t>
        <a:bodyPr/>
        <a:lstStyle/>
        <a:p>
          <a:endParaRPr lang="es-MX"/>
        </a:p>
      </dgm:t>
    </dgm:pt>
    <dgm:pt modelId="{E39FB3F4-8F7A-4AB5-8B54-7F4D21CCE804}" type="sibTrans" cxnId="{F2B86C66-68C6-4624-9828-B575617AB006}">
      <dgm:prSet/>
      <dgm:spPr/>
      <dgm:t>
        <a:bodyPr/>
        <a:lstStyle/>
        <a:p>
          <a:endParaRPr lang="es-MX"/>
        </a:p>
      </dgm:t>
    </dgm:pt>
    <dgm:pt modelId="{B0A963B0-5A4A-49F9-86A8-C722785A4655}">
      <dgm:prSet phldrT="[Texto]"/>
      <dgm:spPr/>
      <dgm:t>
        <a:bodyPr/>
        <a:lstStyle/>
        <a:p>
          <a:r>
            <a:rPr lang="es-MX"/>
            <a:t>Promedio y valor eficaz</a:t>
          </a:r>
        </a:p>
      </dgm:t>
    </dgm:pt>
    <dgm:pt modelId="{2B95D968-E1F5-4116-86BD-4497505513B7}" type="parTrans" cxnId="{80F72A5A-EA8E-4806-80F4-7BFD1A86D83B}">
      <dgm:prSet/>
      <dgm:spPr/>
      <dgm:t>
        <a:bodyPr/>
        <a:lstStyle/>
        <a:p>
          <a:endParaRPr lang="es-MX"/>
        </a:p>
      </dgm:t>
    </dgm:pt>
    <dgm:pt modelId="{C190BAD6-536A-45A9-8873-1E7D4F48B34E}" type="sibTrans" cxnId="{80F72A5A-EA8E-4806-80F4-7BFD1A86D83B}">
      <dgm:prSet/>
      <dgm:spPr/>
      <dgm:t>
        <a:bodyPr/>
        <a:lstStyle/>
        <a:p>
          <a:endParaRPr lang="es-MX"/>
        </a:p>
      </dgm:t>
    </dgm:pt>
    <dgm:pt modelId="{78E20BC8-3A01-4C57-A215-F1328C19A3B7}">
      <dgm:prSet phldrT="[Texto]"/>
      <dgm:spPr/>
      <dgm:t>
        <a:bodyPr/>
        <a:lstStyle/>
        <a:p>
          <a:r>
            <a:rPr lang="es-MX"/>
            <a:t>Cursores</a:t>
          </a:r>
        </a:p>
      </dgm:t>
    </dgm:pt>
    <dgm:pt modelId="{55CE4C3E-275F-4CFF-B903-E5FCAC1BA6CE}" type="parTrans" cxnId="{39706800-032B-4CA7-9447-C29052402B79}">
      <dgm:prSet/>
      <dgm:spPr/>
      <dgm:t>
        <a:bodyPr/>
        <a:lstStyle/>
        <a:p>
          <a:endParaRPr lang="es-MX"/>
        </a:p>
      </dgm:t>
    </dgm:pt>
    <dgm:pt modelId="{FCDE283A-4F22-4EA1-9C09-D1C01787C92B}" type="sibTrans" cxnId="{39706800-032B-4CA7-9447-C29052402B79}">
      <dgm:prSet/>
      <dgm:spPr/>
      <dgm:t>
        <a:bodyPr/>
        <a:lstStyle/>
        <a:p>
          <a:endParaRPr lang="es-MX"/>
        </a:p>
      </dgm:t>
    </dgm:pt>
    <dgm:pt modelId="{9C00680D-769C-4B6D-B5D8-B2BD961ABC1A}">
      <dgm:prSet phldrT="[Texto]"/>
      <dgm:spPr/>
      <dgm:t>
        <a:bodyPr/>
        <a:lstStyle/>
        <a:p>
          <a:r>
            <a:rPr lang="es-MX" dirty="0"/>
            <a:t>FFT*</a:t>
          </a:r>
        </a:p>
      </dgm:t>
    </dgm:pt>
    <dgm:pt modelId="{5F4ED739-E7BE-4B5E-9704-B8892810AAD3}" type="parTrans" cxnId="{5ED5A99C-9E55-4387-B01D-F333284842E2}">
      <dgm:prSet/>
      <dgm:spPr/>
      <dgm:t>
        <a:bodyPr/>
        <a:lstStyle/>
        <a:p>
          <a:endParaRPr lang="es-MX"/>
        </a:p>
      </dgm:t>
    </dgm:pt>
    <dgm:pt modelId="{998E677F-2228-411B-B5D5-888433A1B944}" type="sibTrans" cxnId="{5ED5A99C-9E55-4387-B01D-F333284842E2}">
      <dgm:prSet/>
      <dgm:spPr/>
      <dgm:t>
        <a:bodyPr/>
        <a:lstStyle/>
        <a:p>
          <a:endParaRPr lang="es-MX"/>
        </a:p>
      </dgm:t>
    </dgm:pt>
    <dgm:pt modelId="{AB70E0A2-4C63-4B0B-8960-F149902DE755}">
      <dgm:prSet phldrT="[Texto]"/>
      <dgm:spPr/>
      <dgm:t>
        <a:bodyPr/>
        <a:lstStyle/>
        <a:p>
          <a:r>
            <a:rPr lang="es-MX"/>
            <a:t>SPICE Netlist*</a:t>
          </a:r>
        </a:p>
      </dgm:t>
    </dgm:pt>
    <dgm:pt modelId="{4CC0D94B-E3D2-4D49-AC1F-2647096B5ADB}" type="parTrans" cxnId="{D84A7200-45B1-4DC5-8A79-349C7D26BD8F}">
      <dgm:prSet/>
      <dgm:spPr/>
      <dgm:t>
        <a:bodyPr/>
        <a:lstStyle/>
        <a:p>
          <a:endParaRPr lang="es-MX"/>
        </a:p>
      </dgm:t>
    </dgm:pt>
    <dgm:pt modelId="{901A9E9B-BA47-4D0A-9EA7-7C1F9880C2A2}" type="sibTrans" cxnId="{D84A7200-45B1-4DC5-8A79-349C7D26BD8F}">
      <dgm:prSet/>
      <dgm:spPr/>
      <dgm:t>
        <a:bodyPr/>
        <a:lstStyle/>
        <a:p>
          <a:endParaRPr lang="es-MX"/>
        </a:p>
      </dgm:t>
    </dgm:pt>
    <dgm:pt modelId="{68F5E30A-AABF-4479-AFDA-2FAB1D95720C}" type="pres">
      <dgm:prSet presAssocID="{4741E801-30E1-426C-BAF8-F3CE65E40D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00AECE-CEDB-45C4-8E61-5F28B60F928B}" type="pres">
      <dgm:prSet presAssocID="{001C3451-A44C-406A-9E0B-39F9502E086A}" presName="hierRoot1" presStyleCnt="0">
        <dgm:presLayoutVars>
          <dgm:hierBranch val="init"/>
        </dgm:presLayoutVars>
      </dgm:prSet>
      <dgm:spPr/>
    </dgm:pt>
    <dgm:pt modelId="{1C3DAC62-264B-4489-80AE-4ED7AA834B44}" type="pres">
      <dgm:prSet presAssocID="{001C3451-A44C-406A-9E0B-39F9502E086A}" presName="rootComposite1" presStyleCnt="0"/>
      <dgm:spPr/>
    </dgm:pt>
    <dgm:pt modelId="{68C49846-080C-442D-8E26-A2CB283B395C}" type="pres">
      <dgm:prSet presAssocID="{001C3451-A44C-406A-9E0B-39F9502E086A}" presName="rootText1" presStyleLbl="node0" presStyleIdx="0" presStyleCnt="1">
        <dgm:presLayoutVars>
          <dgm:chPref val="3"/>
        </dgm:presLayoutVars>
      </dgm:prSet>
      <dgm:spPr/>
    </dgm:pt>
    <dgm:pt modelId="{76CAD8F7-C6E5-4F43-986A-A79A89E7D53C}" type="pres">
      <dgm:prSet presAssocID="{001C3451-A44C-406A-9E0B-39F9502E086A}" presName="rootConnector1" presStyleLbl="node1" presStyleIdx="0" presStyleCnt="0"/>
      <dgm:spPr/>
    </dgm:pt>
    <dgm:pt modelId="{36B586F8-7344-4EE3-943D-94DFDA9A15AF}" type="pres">
      <dgm:prSet presAssocID="{001C3451-A44C-406A-9E0B-39F9502E086A}" presName="hierChild2" presStyleCnt="0"/>
      <dgm:spPr/>
    </dgm:pt>
    <dgm:pt modelId="{7BAAA138-C14D-4A43-A244-2490EB8104EC}" type="pres">
      <dgm:prSet presAssocID="{27B333D6-0EF7-4233-9E86-3F48EE14CD82}" presName="Name37" presStyleLbl="parChTrans1D2" presStyleIdx="0" presStyleCnt="4"/>
      <dgm:spPr/>
    </dgm:pt>
    <dgm:pt modelId="{9EAF8B29-0CA4-4F80-96E6-9B411A1FC1F9}" type="pres">
      <dgm:prSet presAssocID="{4B932040-F3C1-486F-8367-979159BB1158}" presName="hierRoot2" presStyleCnt="0">
        <dgm:presLayoutVars>
          <dgm:hierBranch val="init"/>
        </dgm:presLayoutVars>
      </dgm:prSet>
      <dgm:spPr/>
    </dgm:pt>
    <dgm:pt modelId="{741489F8-D5A9-416D-BF2A-B8969083533B}" type="pres">
      <dgm:prSet presAssocID="{4B932040-F3C1-486F-8367-979159BB1158}" presName="rootComposite" presStyleCnt="0"/>
      <dgm:spPr/>
    </dgm:pt>
    <dgm:pt modelId="{2EC7011F-4AA7-4F23-958E-C0F853B478A2}" type="pres">
      <dgm:prSet presAssocID="{4B932040-F3C1-486F-8367-979159BB1158}" presName="rootText" presStyleLbl="node2" presStyleIdx="0" presStyleCnt="4">
        <dgm:presLayoutVars>
          <dgm:chPref val="3"/>
        </dgm:presLayoutVars>
      </dgm:prSet>
      <dgm:spPr/>
    </dgm:pt>
    <dgm:pt modelId="{47D1AD22-EB06-48D8-8797-299159A760C0}" type="pres">
      <dgm:prSet presAssocID="{4B932040-F3C1-486F-8367-979159BB1158}" presName="rootConnector" presStyleLbl="node2" presStyleIdx="0" presStyleCnt="4"/>
      <dgm:spPr/>
    </dgm:pt>
    <dgm:pt modelId="{C50CE416-37EB-4368-8E9A-3A4CE571360E}" type="pres">
      <dgm:prSet presAssocID="{4B932040-F3C1-486F-8367-979159BB1158}" presName="hierChild4" presStyleCnt="0"/>
      <dgm:spPr/>
    </dgm:pt>
    <dgm:pt modelId="{AA8C86FA-50A4-4D8B-8779-00406D0D634C}" type="pres">
      <dgm:prSet presAssocID="{2E7D9773-BC16-4BEF-B1A2-BCFD32242BA8}" presName="Name37" presStyleLbl="parChTrans1D3" presStyleIdx="0" presStyleCnt="15"/>
      <dgm:spPr/>
    </dgm:pt>
    <dgm:pt modelId="{4AAB35C9-D55A-4FAF-91D2-5229C9B801E6}" type="pres">
      <dgm:prSet presAssocID="{2CF3955F-4C42-426A-B0CE-9EF22EF83606}" presName="hierRoot2" presStyleCnt="0">
        <dgm:presLayoutVars>
          <dgm:hierBranch val="init"/>
        </dgm:presLayoutVars>
      </dgm:prSet>
      <dgm:spPr/>
    </dgm:pt>
    <dgm:pt modelId="{97C6026E-B71F-46EB-A72A-8B88B1A6DCC9}" type="pres">
      <dgm:prSet presAssocID="{2CF3955F-4C42-426A-B0CE-9EF22EF83606}" presName="rootComposite" presStyleCnt="0"/>
      <dgm:spPr/>
    </dgm:pt>
    <dgm:pt modelId="{7DEB9816-2779-4FE8-B91E-6FAF85ED13B7}" type="pres">
      <dgm:prSet presAssocID="{2CF3955F-4C42-426A-B0CE-9EF22EF83606}" presName="rootText" presStyleLbl="node3" presStyleIdx="0" presStyleCnt="15">
        <dgm:presLayoutVars>
          <dgm:chPref val="3"/>
        </dgm:presLayoutVars>
      </dgm:prSet>
      <dgm:spPr/>
    </dgm:pt>
    <dgm:pt modelId="{E65284BE-16BB-460B-91BE-8035933FC6E2}" type="pres">
      <dgm:prSet presAssocID="{2CF3955F-4C42-426A-B0CE-9EF22EF83606}" presName="rootConnector" presStyleLbl="node3" presStyleIdx="0" presStyleCnt="15"/>
      <dgm:spPr/>
    </dgm:pt>
    <dgm:pt modelId="{B23AB8DD-5E2B-4FCF-A362-684B7C1C3533}" type="pres">
      <dgm:prSet presAssocID="{2CF3955F-4C42-426A-B0CE-9EF22EF83606}" presName="hierChild4" presStyleCnt="0"/>
      <dgm:spPr/>
    </dgm:pt>
    <dgm:pt modelId="{6716875D-0629-44A6-A872-B6A6C7C50249}" type="pres">
      <dgm:prSet presAssocID="{2CF3955F-4C42-426A-B0CE-9EF22EF83606}" presName="hierChild5" presStyleCnt="0"/>
      <dgm:spPr/>
    </dgm:pt>
    <dgm:pt modelId="{DB561F1F-D29B-444F-B55D-4E1602626928}" type="pres">
      <dgm:prSet presAssocID="{4C9304FB-3501-417F-81DB-D73A05B72DE9}" presName="Name37" presStyleLbl="parChTrans1D3" presStyleIdx="1" presStyleCnt="15"/>
      <dgm:spPr/>
    </dgm:pt>
    <dgm:pt modelId="{7B0C2AD6-FF22-46F4-BCD9-A90F70457436}" type="pres">
      <dgm:prSet presAssocID="{0372F2CB-7608-4425-9889-F278B6A520A9}" presName="hierRoot2" presStyleCnt="0">
        <dgm:presLayoutVars>
          <dgm:hierBranch val="init"/>
        </dgm:presLayoutVars>
      </dgm:prSet>
      <dgm:spPr/>
    </dgm:pt>
    <dgm:pt modelId="{DD7F1226-2210-4D09-B677-B5C7AE5041F9}" type="pres">
      <dgm:prSet presAssocID="{0372F2CB-7608-4425-9889-F278B6A520A9}" presName="rootComposite" presStyleCnt="0"/>
      <dgm:spPr/>
    </dgm:pt>
    <dgm:pt modelId="{2480C775-63A8-4E61-BDDE-965B10B920E3}" type="pres">
      <dgm:prSet presAssocID="{0372F2CB-7608-4425-9889-F278B6A520A9}" presName="rootText" presStyleLbl="node3" presStyleIdx="1" presStyleCnt="15">
        <dgm:presLayoutVars>
          <dgm:chPref val="3"/>
        </dgm:presLayoutVars>
      </dgm:prSet>
      <dgm:spPr/>
    </dgm:pt>
    <dgm:pt modelId="{BD00D3A5-A1A6-4F28-A8D8-46F5E9C9732F}" type="pres">
      <dgm:prSet presAssocID="{0372F2CB-7608-4425-9889-F278B6A520A9}" presName="rootConnector" presStyleLbl="node3" presStyleIdx="1" presStyleCnt="15"/>
      <dgm:spPr/>
    </dgm:pt>
    <dgm:pt modelId="{BE9B1620-FD5E-40DD-A5E3-AB9C98D35AA5}" type="pres">
      <dgm:prSet presAssocID="{0372F2CB-7608-4425-9889-F278B6A520A9}" presName="hierChild4" presStyleCnt="0"/>
      <dgm:spPr/>
    </dgm:pt>
    <dgm:pt modelId="{CBE0083E-F09F-438B-9AAA-91EB2BC969AF}" type="pres">
      <dgm:prSet presAssocID="{0372F2CB-7608-4425-9889-F278B6A520A9}" presName="hierChild5" presStyleCnt="0"/>
      <dgm:spPr/>
    </dgm:pt>
    <dgm:pt modelId="{FDE39AD1-3584-4469-978E-E8C24514CCFD}" type="pres">
      <dgm:prSet presAssocID="{4B932040-F3C1-486F-8367-979159BB1158}" presName="hierChild5" presStyleCnt="0"/>
      <dgm:spPr/>
    </dgm:pt>
    <dgm:pt modelId="{D81AACEF-045E-4A8C-9BEA-EC1ADAA7335D}" type="pres">
      <dgm:prSet presAssocID="{A9193F6A-0A0D-48EA-8342-644FDC443936}" presName="Name37" presStyleLbl="parChTrans1D2" presStyleIdx="1" presStyleCnt="4"/>
      <dgm:spPr/>
    </dgm:pt>
    <dgm:pt modelId="{F4488B4F-4772-49B9-93F5-4835FEA2CED4}" type="pres">
      <dgm:prSet presAssocID="{78943FCE-8B42-4D9F-8D2A-176849BBCD98}" presName="hierRoot2" presStyleCnt="0">
        <dgm:presLayoutVars>
          <dgm:hierBranch val="init"/>
        </dgm:presLayoutVars>
      </dgm:prSet>
      <dgm:spPr/>
    </dgm:pt>
    <dgm:pt modelId="{0F7CEE55-39C8-41B3-8433-BE65326457B5}" type="pres">
      <dgm:prSet presAssocID="{78943FCE-8B42-4D9F-8D2A-176849BBCD98}" presName="rootComposite" presStyleCnt="0"/>
      <dgm:spPr/>
    </dgm:pt>
    <dgm:pt modelId="{F3D087D4-CD38-43D9-B444-6C512FFDFEE0}" type="pres">
      <dgm:prSet presAssocID="{78943FCE-8B42-4D9F-8D2A-176849BBCD98}" presName="rootText" presStyleLbl="node2" presStyleIdx="1" presStyleCnt="4">
        <dgm:presLayoutVars>
          <dgm:chPref val="3"/>
        </dgm:presLayoutVars>
      </dgm:prSet>
      <dgm:spPr/>
    </dgm:pt>
    <dgm:pt modelId="{C1F9A2AF-F303-47E7-9EA5-9E6633C1D217}" type="pres">
      <dgm:prSet presAssocID="{78943FCE-8B42-4D9F-8D2A-176849BBCD98}" presName="rootConnector" presStyleLbl="node2" presStyleIdx="1" presStyleCnt="4"/>
      <dgm:spPr/>
    </dgm:pt>
    <dgm:pt modelId="{9D13E8C4-CE35-4B01-A28B-43EB0883DD4A}" type="pres">
      <dgm:prSet presAssocID="{78943FCE-8B42-4D9F-8D2A-176849BBCD98}" presName="hierChild4" presStyleCnt="0"/>
      <dgm:spPr/>
    </dgm:pt>
    <dgm:pt modelId="{DD3E6468-32B2-4240-88F3-54DE8671663C}" type="pres">
      <dgm:prSet presAssocID="{7BC3D88A-DCE1-4A88-92A0-787CE9484C85}" presName="Name37" presStyleLbl="parChTrans1D3" presStyleIdx="2" presStyleCnt="15"/>
      <dgm:spPr/>
    </dgm:pt>
    <dgm:pt modelId="{14B1E985-9A52-4994-966C-6A21CF0E6EA4}" type="pres">
      <dgm:prSet presAssocID="{B3461030-E32D-4CD6-8EE4-FBA6AC769FC8}" presName="hierRoot2" presStyleCnt="0">
        <dgm:presLayoutVars>
          <dgm:hierBranch val="init"/>
        </dgm:presLayoutVars>
      </dgm:prSet>
      <dgm:spPr/>
    </dgm:pt>
    <dgm:pt modelId="{7BAD000E-0FA3-4562-A725-266FEDA5E44F}" type="pres">
      <dgm:prSet presAssocID="{B3461030-E32D-4CD6-8EE4-FBA6AC769FC8}" presName="rootComposite" presStyleCnt="0"/>
      <dgm:spPr/>
    </dgm:pt>
    <dgm:pt modelId="{B1ACAE48-D5DF-4E09-B991-FE93955CB4B0}" type="pres">
      <dgm:prSet presAssocID="{B3461030-E32D-4CD6-8EE4-FBA6AC769FC8}" presName="rootText" presStyleLbl="node3" presStyleIdx="2" presStyleCnt="15">
        <dgm:presLayoutVars>
          <dgm:chPref val="3"/>
        </dgm:presLayoutVars>
      </dgm:prSet>
      <dgm:spPr/>
    </dgm:pt>
    <dgm:pt modelId="{4147B412-3C58-4BDF-9A42-274B68EEC690}" type="pres">
      <dgm:prSet presAssocID="{B3461030-E32D-4CD6-8EE4-FBA6AC769FC8}" presName="rootConnector" presStyleLbl="node3" presStyleIdx="2" presStyleCnt="15"/>
      <dgm:spPr/>
    </dgm:pt>
    <dgm:pt modelId="{82349F0E-41EF-4876-B053-D743F4650E84}" type="pres">
      <dgm:prSet presAssocID="{B3461030-E32D-4CD6-8EE4-FBA6AC769FC8}" presName="hierChild4" presStyleCnt="0"/>
      <dgm:spPr/>
    </dgm:pt>
    <dgm:pt modelId="{A910FF39-C992-4EEA-A1DB-C9E387271805}" type="pres">
      <dgm:prSet presAssocID="{B3461030-E32D-4CD6-8EE4-FBA6AC769FC8}" presName="hierChild5" presStyleCnt="0"/>
      <dgm:spPr/>
    </dgm:pt>
    <dgm:pt modelId="{3313B57B-4721-4093-87F6-8E5DF1C2EF33}" type="pres">
      <dgm:prSet presAssocID="{AD9651EB-6540-438C-B747-3513ECA315BE}" presName="Name37" presStyleLbl="parChTrans1D3" presStyleIdx="3" presStyleCnt="15"/>
      <dgm:spPr/>
    </dgm:pt>
    <dgm:pt modelId="{6D8970C8-9B04-4D9B-9A2E-6C09D6086F32}" type="pres">
      <dgm:prSet presAssocID="{F5A1CD1B-E6D8-4CA2-A6EF-BF9237732EF2}" presName="hierRoot2" presStyleCnt="0">
        <dgm:presLayoutVars>
          <dgm:hierBranch val="init"/>
        </dgm:presLayoutVars>
      </dgm:prSet>
      <dgm:spPr/>
    </dgm:pt>
    <dgm:pt modelId="{97452533-BEDA-439C-A915-F51331FBC532}" type="pres">
      <dgm:prSet presAssocID="{F5A1CD1B-E6D8-4CA2-A6EF-BF9237732EF2}" presName="rootComposite" presStyleCnt="0"/>
      <dgm:spPr/>
    </dgm:pt>
    <dgm:pt modelId="{924DA7A5-A112-4AFF-BD93-777F02F5397B}" type="pres">
      <dgm:prSet presAssocID="{F5A1CD1B-E6D8-4CA2-A6EF-BF9237732EF2}" presName="rootText" presStyleLbl="node3" presStyleIdx="3" presStyleCnt="15">
        <dgm:presLayoutVars>
          <dgm:chPref val="3"/>
        </dgm:presLayoutVars>
      </dgm:prSet>
      <dgm:spPr/>
    </dgm:pt>
    <dgm:pt modelId="{8D930763-AEE6-4205-A05F-3919414B470C}" type="pres">
      <dgm:prSet presAssocID="{F5A1CD1B-E6D8-4CA2-A6EF-BF9237732EF2}" presName="rootConnector" presStyleLbl="node3" presStyleIdx="3" presStyleCnt="15"/>
      <dgm:spPr/>
    </dgm:pt>
    <dgm:pt modelId="{93CBC60A-1A39-4749-B7DE-543DD8EC4F7B}" type="pres">
      <dgm:prSet presAssocID="{F5A1CD1B-E6D8-4CA2-A6EF-BF9237732EF2}" presName="hierChild4" presStyleCnt="0"/>
      <dgm:spPr/>
    </dgm:pt>
    <dgm:pt modelId="{E3368FD0-8886-4C4F-A43C-129AE0CB5958}" type="pres">
      <dgm:prSet presAssocID="{F5A1CD1B-E6D8-4CA2-A6EF-BF9237732EF2}" presName="hierChild5" presStyleCnt="0"/>
      <dgm:spPr/>
    </dgm:pt>
    <dgm:pt modelId="{6EB25DB1-1E74-4677-9D4E-623F26C74687}" type="pres">
      <dgm:prSet presAssocID="{1A470C05-63D8-46B4-9CCD-67F367D8B186}" presName="Name37" presStyleLbl="parChTrans1D3" presStyleIdx="4" presStyleCnt="15"/>
      <dgm:spPr/>
    </dgm:pt>
    <dgm:pt modelId="{6AA6FD5E-7010-4DE2-846C-0631276F70BF}" type="pres">
      <dgm:prSet presAssocID="{ED2676F0-2A77-44D8-A6AF-3545723BDAF4}" presName="hierRoot2" presStyleCnt="0">
        <dgm:presLayoutVars>
          <dgm:hierBranch val="init"/>
        </dgm:presLayoutVars>
      </dgm:prSet>
      <dgm:spPr/>
    </dgm:pt>
    <dgm:pt modelId="{558DA588-4E6C-48A3-AF09-2802C13D3344}" type="pres">
      <dgm:prSet presAssocID="{ED2676F0-2A77-44D8-A6AF-3545723BDAF4}" presName="rootComposite" presStyleCnt="0"/>
      <dgm:spPr/>
    </dgm:pt>
    <dgm:pt modelId="{6659F1F7-62EF-46F5-BB36-7653ED5948FF}" type="pres">
      <dgm:prSet presAssocID="{ED2676F0-2A77-44D8-A6AF-3545723BDAF4}" presName="rootText" presStyleLbl="node3" presStyleIdx="4" presStyleCnt="15">
        <dgm:presLayoutVars>
          <dgm:chPref val="3"/>
        </dgm:presLayoutVars>
      </dgm:prSet>
      <dgm:spPr/>
    </dgm:pt>
    <dgm:pt modelId="{29F505AD-2CEF-403B-8670-19435A22E0C7}" type="pres">
      <dgm:prSet presAssocID="{ED2676F0-2A77-44D8-A6AF-3545723BDAF4}" presName="rootConnector" presStyleLbl="node3" presStyleIdx="4" presStyleCnt="15"/>
      <dgm:spPr/>
    </dgm:pt>
    <dgm:pt modelId="{788B03CD-2504-4DDE-A176-CB2090CD284E}" type="pres">
      <dgm:prSet presAssocID="{ED2676F0-2A77-44D8-A6AF-3545723BDAF4}" presName="hierChild4" presStyleCnt="0"/>
      <dgm:spPr/>
    </dgm:pt>
    <dgm:pt modelId="{E5A7E662-FAC5-4C29-A18D-0ADE1098B338}" type="pres">
      <dgm:prSet presAssocID="{ED2676F0-2A77-44D8-A6AF-3545723BDAF4}" presName="hierChild5" presStyleCnt="0"/>
      <dgm:spPr/>
    </dgm:pt>
    <dgm:pt modelId="{62294F65-E62D-49C5-BA2F-5B9D36880FD4}" type="pres">
      <dgm:prSet presAssocID="{4CC0D94B-E3D2-4D49-AC1F-2647096B5ADB}" presName="Name37" presStyleLbl="parChTrans1D3" presStyleIdx="5" presStyleCnt="15"/>
      <dgm:spPr/>
    </dgm:pt>
    <dgm:pt modelId="{B34BF272-C62D-4743-AD94-9A505B5C1DDF}" type="pres">
      <dgm:prSet presAssocID="{AB70E0A2-4C63-4B0B-8960-F149902DE755}" presName="hierRoot2" presStyleCnt="0">
        <dgm:presLayoutVars>
          <dgm:hierBranch val="init"/>
        </dgm:presLayoutVars>
      </dgm:prSet>
      <dgm:spPr/>
    </dgm:pt>
    <dgm:pt modelId="{3BC26FA4-8E7F-4C62-86BF-5D749B6E92A6}" type="pres">
      <dgm:prSet presAssocID="{AB70E0A2-4C63-4B0B-8960-F149902DE755}" presName="rootComposite" presStyleCnt="0"/>
      <dgm:spPr/>
    </dgm:pt>
    <dgm:pt modelId="{F5568B2D-EBFB-4D88-919A-B77CF0F1E8F3}" type="pres">
      <dgm:prSet presAssocID="{AB70E0A2-4C63-4B0B-8960-F149902DE755}" presName="rootText" presStyleLbl="node3" presStyleIdx="5" presStyleCnt="15">
        <dgm:presLayoutVars>
          <dgm:chPref val="3"/>
        </dgm:presLayoutVars>
      </dgm:prSet>
      <dgm:spPr/>
    </dgm:pt>
    <dgm:pt modelId="{9AF6D5F1-62D1-40B5-BFEC-A400262C2813}" type="pres">
      <dgm:prSet presAssocID="{AB70E0A2-4C63-4B0B-8960-F149902DE755}" presName="rootConnector" presStyleLbl="node3" presStyleIdx="5" presStyleCnt="15"/>
      <dgm:spPr/>
    </dgm:pt>
    <dgm:pt modelId="{2A207F73-6CB0-43A5-A62E-612E1EFAE7C0}" type="pres">
      <dgm:prSet presAssocID="{AB70E0A2-4C63-4B0B-8960-F149902DE755}" presName="hierChild4" presStyleCnt="0"/>
      <dgm:spPr/>
    </dgm:pt>
    <dgm:pt modelId="{0A20780C-8CD4-48F6-87FE-F7B5BBCBF48E}" type="pres">
      <dgm:prSet presAssocID="{AB70E0A2-4C63-4B0B-8960-F149902DE755}" presName="hierChild5" presStyleCnt="0"/>
      <dgm:spPr/>
    </dgm:pt>
    <dgm:pt modelId="{DBB08EFB-A272-4D6A-898A-DF7F89CC2EC6}" type="pres">
      <dgm:prSet presAssocID="{78943FCE-8B42-4D9F-8D2A-176849BBCD98}" presName="hierChild5" presStyleCnt="0"/>
      <dgm:spPr/>
    </dgm:pt>
    <dgm:pt modelId="{BA0C6343-7226-48E7-98A2-678BF6E28197}" type="pres">
      <dgm:prSet presAssocID="{264E124F-24FD-429A-9251-CA83477DDDCC}" presName="Name37" presStyleLbl="parChTrans1D2" presStyleIdx="2" presStyleCnt="4"/>
      <dgm:spPr/>
    </dgm:pt>
    <dgm:pt modelId="{D826BBF4-9E04-4961-A993-0D90519B6AE4}" type="pres">
      <dgm:prSet presAssocID="{0CD7DDF1-949D-4975-A76E-28A4E6BA7D5E}" presName="hierRoot2" presStyleCnt="0">
        <dgm:presLayoutVars>
          <dgm:hierBranch val="init"/>
        </dgm:presLayoutVars>
      </dgm:prSet>
      <dgm:spPr/>
    </dgm:pt>
    <dgm:pt modelId="{EB411100-8B83-45E7-8D6A-5E060066FD20}" type="pres">
      <dgm:prSet presAssocID="{0CD7DDF1-949D-4975-A76E-28A4E6BA7D5E}" presName="rootComposite" presStyleCnt="0"/>
      <dgm:spPr/>
    </dgm:pt>
    <dgm:pt modelId="{FD8B1001-116F-40D2-AD3A-72779D9F8ED4}" type="pres">
      <dgm:prSet presAssocID="{0CD7DDF1-949D-4975-A76E-28A4E6BA7D5E}" presName="rootText" presStyleLbl="node2" presStyleIdx="2" presStyleCnt="4">
        <dgm:presLayoutVars>
          <dgm:chPref val="3"/>
        </dgm:presLayoutVars>
      </dgm:prSet>
      <dgm:spPr/>
    </dgm:pt>
    <dgm:pt modelId="{9831AFE5-6BA4-45D5-BE16-C9881AC7C566}" type="pres">
      <dgm:prSet presAssocID="{0CD7DDF1-949D-4975-A76E-28A4E6BA7D5E}" presName="rootConnector" presStyleLbl="node2" presStyleIdx="2" presStyleCnt="4"/>
      <dgm:spPr/>
    </dgm:pt>
    <dgm:pt modelId="{839A575A-7709-4EC2-8ED9-CF48B421EA4D}" type="pres">
      <dgm:prSet presAssocID="{0CD7DDF1-949D-4975-A76E-28A4E6BA7D5E}" presName="hierChild4" presStyleCnt="0"/>
      <dgm:spPr/>
    </dgm:pt>
    <dgm:pt modelId="{85A2E035-800C-4A65-AEA9-905649790172}" type="pres">
      <dgm:prSet presAssocID="{19188654-8782-4431-BA07-AFEDB991936B}" presName="Name37" presStyleLbl="parChTrans1D3" presStyleIdx="6" presStyleCnt="15"/>
      <dgm:spPr/>
    </dgm:pt>
    <dgm:pt modelId="{C2E370CC-C5D4-4C21-B6CA-51B9339AB05A}" type="pres">
      <dgm:prSet presAssocID="{E3B18356-AA9A-4A6E-B49F-01D178F773C5}" presName="hierRoot2" presStyleCnt="0">
        <dgm:presLayoutVars>
          <dgm:hierBranch val="init"/>
        </dgm:presLayoutVars>
      </dgm:prSet>
      <dgm:spPr/>
    </dgm:pt>
    <dgm:pt modelId="{1ACE7E28-2EDD-486E-B4DC-782B2805F7FA}" type="pres">
      <dgm:prSet presAssocID="{E3B18356-AA9A-4A6E-B49F-01D178F773C5}" presName="rootComposite" presStyleCnt="0"/>
      <dgm:spPr/>
    </dgm:pt>
    <dgm:pt modelId="{7542FD41-F4FA-43B2-8DCC-9134BFCD44D3}" type="pres">
      <dgm:prSet presAssocID="{E3B18356-AA9A-4A6E-B49F-01D178F773C5}" presName="rootText" presStyleLbl="node3" presStyleIdx="6" presStyleCnt="15">
        <dgm:presLayoutVars>
          <dgm:chPref val="3"/>
        </dgm:presLayoutVars>
      </dgm:prSet>
      <dgm:spPr/>
    </dgm:pt>
    <dgm:pt modelId="{2C1140C3-B7F0-4121-BF37-93F85C39409D}" type="pres">
      <dgm:prSet presAssocID="{E3B18356-AA9A-4A6E-B49F-01D178F773C5}" presName="rootConnector" presStyleLbl="node3" presStyleIdx="6" presStyleCnt="15"/>
      <dgm:spPr/>
    </dgm:pt>
    <dgm:pt modelId="{9DC62921-D17E-4A24-BEF0-52AB97BC0E9C}" type="pres">
      <dgm:prSet presAssocID="{E3B18356-AA9A-4A6E-B49F-01D178F773C5}" presName="hierChild4" presStyleCnt="0"/>
      <dgm:spPr/>
    </dgm:pt>
    <dgm:pt modelId="{51A59DF2-EBD3-4603-945D-739C2AF5DC02}" type="pres">
      <dgm:prSet presAssocID="{E3B18356-AA9A-4A6E-B49F-01D178F773C5}" presName="hierChild5" presStyleCnt="0"/>
      <dgm:spPr/>
    </dgm:pt>
    <dgm:pt modelId="{94E8BB48-511E-4E21-9C25-69843940BFCE}" type="pres">
      <dgm:prSet presAssocID="{8FEF60C5-6984-4B0D-8036-724B726FF9D8}" presName="Name37" presStyleLbl="parChTrans1D3" presStyleIdx="7" presStyleCnt="15"/>
      <dgm:spPr/>
    </dgm:pt>
    <dgm:pt modelId="{4F3F1BFC-65E9-43D9-84D6-8A91729578DE}" type="pres">
      <dgm:prSet presAssocID="{B20A2F70-1265-4851-AE3A-622CE0486C1C}" presName="hierRoot2" presStyleCnt="0">
        <dgm:presLayoutVars>
          <dgm:hierBranch val="init"/>
        </dgm:presLayoutVars>
      </dgm:prSet>
      <dgm:spPr/>
    </dgm:pt>
    <dgm:pt modelId="{947DE201-212B-4BE1-B562-3BB7F94BBCA1}" type="pres">
      <dgm:prSet presAssocID="{B20A2F70-1265-4851-AE3A-622CE0486C1C}" presName="rootComposite" presStyleCnt="0"/>
      <dgm:spPr/>
    </dgm:pt>
    <dgm:pt modelId="{CA3380F2-1C0A-41F1-9D0A-D69A26A8FC96}" type="pres">
      <dgm:prSet presAssocID="{B20A2F70-1265-4851-AE3A-622CE0486C1C}" presName="rootText" presStyleLbl="node3" presStyleIdx="7" presStyleCnt="15">
        <dgm:presLayoutVars>
          <dgm:chPref val="3"/>
        </dgm:presLayoutVars>
      </dgm:prSet>
      <dgm:spPr/>
    </dgm:pt>
    <dgm:pt modelId="{17984ED8-F80D-49CE-A43C-DB82579CC3CB}" type="pres">
      <dgm:prSet presAssocID="{B20A2F70-1265-4851-AE3A-622CE0486C1C}" presName="rootConnector" presStyleLbl="node3" presStyleIdx="7" presStyleCnt="15"/>
      <dgm:spPr/>
    </dgm:pt>
    <dgm:pt modelId="{440B0434-36CA-40DB-8EB6-2B59347105A2}" type="pres">
      <dgm:prSet presAssocID="{B20A2F70-1265-4851-AE3A-622CE0486C1C}" presName="hierChild4" presStyleCnt="0"/>
      <dgm:spPr/>
    </dgm:pt>
    <dgm:pt modelId="{AB890D69-2481-4356-BA4A-D71A175EDCD6}" type="pres">
      <dgm:prSet presAssocID="{B20A2F70-1265-4851-AE3A-622CE0486C1C}" presName="hierChild5" presStyleCnt="0"/>
      <dgm:spPr/>
    </dgm:pt>
    <dgm:pt modelId="{748099D0-556F-4695-9789-EA915343653D}" type="pres">
      <dgm:prSet presAssocID="{274C5249-1007-4FB1-B0E0-D3E3FE78C84F}" presName="Name37" presStyleLbl="parChTrans1D3" presStyleIdx="8" presStyleCnt="15"/>
      <dgm:spPr/>
    </dgm:pt>
    <dgm:pt modelId="{DE3A9451-3CCE-4C88-AC7C-DD632DFD9D60}" type="pres">
      <dgm:prSet presAssocID="{05E83204-A4D2-4094-8B9F-B64E79D08896}" presName="hierRoot2" presStyleCnt="0">
        <dgm:presLayoutVars>
          <dgm:hierBranch val="init"/>
        </dgm:presLayoutVars>
      </dgm:prSet>
      <dgm:spPr/>
    </dgm:pt>
    <dgm:pt modelId="{0E64C398-D094-4F32-B865-68670FB3BC83}" type="pres">
      <dgm:prSet presAssocID="{05E83204-A4D2-4094-8B9F-B64E79D08896}" presName="rootComposite" presStyleCnt="0"/>
      <dgm:spPr/>
    </dgm:pt>
    <dgm:pt modelId="{F3176693-BE5C-4B19-9C21-512902BC8688}" type="pres">
      <dgm:prSet presAssocID="{05E83204-A4D2-4094-8B9F-B64E79D08896}" presName="rootText" presStyleLbl="node3" presStyleIdx="8" presStyleCnt="15">
        <dgm:presLayoutVars>
          <dgm:chPref val="3"/>
        </dgm:presLayoutVars>
      </dgm:prSet>
      <dgm:spPr/>
    </dgm:pt>
    <dgm:pt modelId="{4637BC2C-AFD8-46C9-8DC5-0F492581B3A5}" type="pres">
      <dgm:prSet presAssocID="{05E83204-A4D2-4094-8B9F-B64E79D08896}" presName="rootConnector" presStyleLbl="node3" presStyleIdx="8" presStyleCnt="15"/>
      <dgm:spPr/>
    </dgm:pt>
    <dgm:pt modelId="{C1EC19EE-A187-494B-AA9F-379223E098E4}" type="pres">
      <dgm:prSet presAssocID="{05E83204-A4D2-4094-8B9F-B64E79D08896}" presName="hierChild4" presStyleCnt="0"/>
      <dgm:spPr/>
    </dgm:pt>
    <dgm:pt modelId="{1EC0F22F-F237-4996-BEA9-AB4C09EE8240}" type="pres">
      <dgm:prSet presAssocID="{05E83204-A4D2-4094-8B9F-B64E79D08896}" presName="hierChild5" presStyleCnt="0"/>
      <dgm:spPr/>
    </dgm:pt>
    <dgm:pt modelId="{449F2997-573A-4EC1-9B57-90ED69F60D8E}" type="pres">
      <dgm:prSet presAssocID="{87DE23AD-BDCF-4DAC-B94F-8AEB1F86D3A2}" presName="Name37" presStyleLbl="parChTrans1D3" presStyleIdx="9" presStyleCnt="15"/>
      <dgm:spPr/>
    </dgm:pt>
    <dgm:pt modelId="{F4FDBDEC-08B2-4C03-AC88-C3249B21003E}" type="pres">
      <dgm:prSet presAssocID="{ABAF78B2-1424-48F0-801A-F57472536189}" presName="hierRoot2" presStyleCnt="0">
        <dgm:presLayoutVars>
          <dgm:hierBranch val="init"/>
        </dgm:presLayoutVars>
      </dgm:prSet>
      <dgm:spPr/>
    </dgm:pt>
    <dgm:pt modelId="{086C4D1B-086F-4C19-BA96-09AF7C910EDE}" type="pres">
      <dgm:prSet presAssocID="{ABAF78B2-1424-48F0-801A-F57472536189}" presName="rootComposite" presStyleCnt="0"/>
      <dgm:spPr/>
    </dgm:pt>
    <dgm:pt modelId="{7616ED1F-6FCE-4A8D-B0F2-41461CFB002F}" type="pres">
      <dgm:prSet presAssocID="{ABAF78B2-1424-48F0-801A-F57472536189}" presName="rootText" presStyleLbl="node3" presStyleIdx="9" presStyleCnt="15">
        <dgm:presLayoutVars>
          <dgm:chPref val="3"/>
        </dgm:presLayoutVars>
      </dgm:prSet>
      <dgm:spPr/>
    </dgm:pt>
    <dgm:pt modelId="{6DE0F3F8-10F7-4CB9-9483-8EAAFD0AE2A3}" type="pres">
      <dgm:prSet presAssocID="{ABAF78B2-1424-48F0-801A-F57472536189}" presName="rootConnector" presStyleLbl="node3" presStyleIdx="9" presStyleCnt="15"/>
      <dgm:spPr/>
    </dgm:pt>
    <dgm:pt modelId="{E1AB3700-878A-406F-96F1-DF4BEA846F0A}" type="pres">
      <dgm:prSet presAssocID="{ABAF78B2-1424-48F0-801A-F57472536189}" presName="hierChild4" presStyleCnt="0"/>
      <dgm:spPr/>
    </dgm:pt>
    <dgm:pt modelId="{6A09EDD9-293B-4D20-90C0-129C505A60E2}" type="pres">
      <dgm:prSet presAssocID="{ABAF78B2-1424-48F0-801A-F57472536189}" presName="hierChild5" presStyleCnt="0"/>
      <dgm:spPr/>
    </dgm:pt>
    <dgm:pt modelId="{9104355B-9CB0-4EA3-B4D1-2FDF7FBDB68D}" type="pres">
      <dgm:prSet presAssocID="{0CD7DDF1-949D-4975-A76E-28A4E6BA7D5E}" presName="hierChild5" presStyleCnt="0"/>
      <dgm:spPr/>
    </dgm:pt>
    <dgm:pt modelId="{37FB2AEF-F8A4-40D8-81D6-F4BB0CBC7C6B}" type="pres">
      <dgm:prSet presAssocID="{E3F9D064-DC52-4D1D-B284-AC872C2B0F11}" presName="Name37" presStyleLbl="parChTrans1D2" presStyleIdx="3" presStyleCnt="4"/>
      <dgm:spPr/>
    </dgm:pt>
    <dgm:pt modelId="{9C7796FC-2056-4F14-B34A-43E1DBDF27C6}" type="pres">
      <dgm:prSet presAssocID="{76B73BB3-FC1B-41B1-87E3-6C9DEFFDDC7F}" presName="hierRoot2" presStyleCnt="0">
        <dgm:presLayoutVars>
          <dgm:hierBranch val="init"/>
        </dgm:presLayoutVars>
      </dgm:prSet>
      <dgm:spPr/>
    </dgm:pt>
    <dgm:pt modelId="{D0CF70AA-51BC-471D-8053-D30A09FE1B44}" type="pres">
      <dgm:prSet presAssocID="{76B73BB3-FC1B-41B1-87E3-6C9DEFFDDC7F}" presName="rootComposite" presStyleCnt="0"/>
      <dgm:spPr/>
    </dgm:pt>
    <dgm:pt modelId="{7BFDB1EE-CBC2-44FB-AC3B-EA9DE65F7D1C}" type="pres">
      <dgm:prSet presAssocID="{76B73BB3-FC1B-41B1-87E3-6C9DEFFDDC7F}" presName="rootText" presStyleLbl="node2" presStyleIdx="3" presStyleCnt="4">
        <dgm:presLayoutVars>
          <dgm:chPref val="3"/>
        </dgm:presLayoutVars>
      </dgm:prSet>
      <dgm:spPr/>
    </dgm:pt>
    <dgm:pt modelId="{AAE42E5B-4EAE-4946-8FCA-3DD5547616C7}" type="pres">
      <dgm:prSet presAssocID="{76B73BB3-FC1B-41B1-87E3-6C9DEFFDDC7F}" presName="rootConnector" presStyleLbl="node2" presStyleIdx="3" presStyleCnt="4"/>
      <dgm:spPr/>
    </dgm:pt>
    <dgm:pt modelId="{67E0D259-DE94-4F4A-AD23-7A0594146168}" type="pres">
      <dgm:prSet presAssocID="{76B73BB3-FC1B-41B1-87E3-6C9DEFFDDC7F}" presName="hierChild4" presStyleCnt="0"/>
      <dgm:spPr/>
    </dgm:pt>
    <dgm:pt modelId="{AA3069F0-506F-4C61-8F28-8E70D37AAB2D}" type="pres">
      <dgm:prSet presAssocID="{966EA117-A17D-4D68-802B-E47C1528DF01}" presName="Name37" presStyleLbl="parChTrans1D3" presStyleIdx="10" presStyleCnt="15"/>
      <dgm:spPr/>
    </dgm:pt>
    <dgm:pt modelId="{A6C4A5A3-A2FE-4D3A-B346-494F74934155}" type="pres">
      <dgm:prSet presAssocID="{504BE369-9CCB-4C94-9C42-DC15CF72FB82}" presName="hierRoot2" presStyleCnt="0">
        <dgm:presLayoutVars>
          <dgm:hierBranch val="init"/>
        </dgm:presLayoutVars>
      </dgm:prSet>
      <dgm:spPr/>
    </dgm:pt>
    <dgm:pt modelId="{3EC5E753-A70D-461C-AC83-A8EBDCEA9442}" type="pres">
      <dgm:prSet presAssocID="{504BE369-9CCB-4C94-9C42-DC15CF72FB82}" presName="rootComposite" presStyleCnt="0"/>
      <dgm:spPr/>
    </dgm:pt>
    <dgm:pt modelId="{DCE8EC3D-79FF-4E42-A0DF-F58EAAFDC075}" type="pres">
      <dgm:prSet presAssocID="{504BE369-9CCB-4C94-9C42-DC15CF72FB82}" presName="rootText" presStyleLbl="node3" presStyleIdx="10" presStyleCnt="15">
        <dgm:presLayoutVars>
          <dgm:chPref val="3"/>
        </dgm:presLayoutVars>
      </dgm:prSet>
      <dgm:spPr/>
    </dgm:pt>
    <dgm:pt modelId="{F7D2DC86-762A-44C4-970E-978AEEC0BECE}" type="pres">
      <dgm:prSet presAssocID="{504BE369-9CCB-4C94-9C42-DC15CF72FB82}" presName="rootConnector" presStyleLbl="node3" presStyleIdx="10" presStyleCnt="15"/>
      <dgm:spPr/>
    </dgm:pt>
    <dgm:pt modelId="{836A6337-02E5-4E90-9B62-435F8850B124}" type="pres">
      <dgm:prSet presAssocID="{504BE369-9CCB-4C94-9C42-DC15CF72FB82}" presName="hierChild4" presStyleCnt="0"/>
      <dgm:spPr/>
    </dgm:pt>
    <dgm:pt modelId="{CA5E2034-EB33-47BD-8A34-848222042DAB}" type="pres">
      <dgm:prSet presAssocID="{504BE369-9CCB-4C94-9C42-DC15CF72FB82}" presName="hierChild5" presStyleCnt="0"/>
      <dgm:spPr/>
    </dgm:pt>
    <dgm:pt modelId="{C9494BE1-326B-4BAC-97E7-ACE76013B846}" type="pres">
      <dgm:prSet presAssocID="{DB16EC74-70AB-4517-94D0-3BC8EAF806F7}" presName="Name37" presStyleLbl="parChTrans1D3" presStyleIdx="11" presStyleCnt="15"/>
      <dgm:spPr/>
    </dgm:pt>
    <dgm:pt modelId="{14B7CB65-1A14-4527-9DBC-0ADF04E20020}" type="pres">
      <dgm:prSet presAssocID="{94869506-80D1-446B-983B-C7B2C3342888}" presName="hierRoot2" presStyleCnt="0">
        <dgm:presLayoutVars>
          <dgm:hierBranch val="init"/>
        </dgm:presLayoutVars>
      </dgm:prSet>
      <dgm:spPr/>
    </dgm:pt>
    <dgm:pt modelId="{1F38786A-E745-4210-B15E-B6420CE5EE4E}" type="pres">
      <dgm:prSet presAssocID="{94869506-80D1-446B-983B-C7B2C3342888}" presName="rootComposite" presStyleCnt="0"/>
      <dgm:spPr/>
    </dgm:pt>
    <dgm:pt modelId="{6786FBBE-B20D-46AB-8F02-D44FEAFD398A}" type="pres">
      <dgm:prSet presAssocID="{94869506-80D1-446B-983B-C7B2C3342888}" presName="rootText" presStyleLbl="node3" presStyleIdx="11" presStyleCnt="15">
        <dgm:presLayoutVars>
          <dgm:chPref val="3"/>
        </dgm:presLayoutVars>
      </dgm:prSet>
      <dgm:spPr/>
    </dgm:pt>
    <dgm:pt modelId="{735E2534-1E3F-47E8-84D6-C5EAC448BC7F}" type="pres">
      <dgm:prSet presAssocID="{94869506-80D1-446B-983B-C7B2C3342888}" presName="rootConnector" presStyleLbl="node3" presStyleIdx="11" presStyleCnt="15"/>
      <dgm:spPr/>
    </dgm:pt>
    <dgm:pt modelId="{7F608F82-CB95-487F-B244-53CC903B57EE}" type="pres">
      <dgm:prSet presAssocID="{94869506-80D1-446B-983B-C7B2C3342888}" presName="hierChild4" presStyleCnt="0"/>
      <dgm:spPr/>
    </dgm:pt>
    <dgm:pt modelId="{79959873-29BF-47E6-8D63-85D524BE55F6}" type="pres">
      <dgm:prSet presAssocID="{94869506-80D1-446B-983B-C7B2C3342888}" presName="hierChild5" presStyleCnt="0"/>
      <dgm:spPr/>
    </dgm:pt>
    <dgm:pt modelId="{ED687E07-A369-42D2-9FAD-7BF13F2EC261}" type="pres">
      <dgm:prSet presAssocID="{2B95D968-E1F5-4116-86BD-4497505513B7}" presName="Name37" presStyleLbl="parChTrans1D3" presStyleIdx="12" presStyleCnt="15"/>
      <dgm:spPr/>
    </dgm:pt>
    <dgm:pt modelId="{6544FB71-F9CA-41A9-972B-8F182E9A8DC8}" type="pres">
      <dgm:prSet presAssocID="{B0A963B0-5A4A-49F9-86A8-C722785A4655}" presName="hierRoot2" presStyleCnt="0">
        <dgm:presLayoutVars>
          <dgm:hierBranch val="init"/>
        </dgm:presLayoutVars>
      </dgm:prSet>
      <dgm:spPr/>
    </dgm:pt>
    <dgm:pt modelId="{7989656A-B4B2-4570-BD6A-610285E1E1EC}" type="pres">
      <dgm:prSet presAssocID="{B0A963B0-5A4A-49F9-86A8-C722785A4655}" presName="rootComposite" presStyleCnt="0"/>
      <dgm:spPr/>
    </dgm:pt>
    <dgm:pt modelId="{93A76728-02CD-4333-A598-DF5A89B07027}" type="pres">
      <dgm:prSet presAssocID="{B0A963B0-5A4A-49F9-86A8-C722785A4655}" presName="rootText" presStyleLbl="node3" presStyleIdx="12" presStyleCnt="15">
        <dgm:presLayoutVars>
          <dgm:chPref val="3"/>
        </dgm:presLayoutVars>
      </dgm:prSet>
      <dgm:spPr/>
    </dgm:pt>
    <dgm:pt modelId="{3BE2D0F6-C9D5-49F4-929B-F0A28880BAF7}" type="pres">
      <dgm:prSet presAssocID="{B0A963B0-5A4A-49F9-86A8-C722785A4655}" presName="rootConnector" presStyleLbl="node3" presStyleIdx="12" presStyleCnt="15"/>
      <dgm:spPr/>
    </dgm:pt>
    <dgm:pt modelId="{256F2B61-22E2-4274-9E52-9A3F5EC7EC2A}" type="pres">
      <dgm:prSet presAssocID="{B0A963B0-5A4A-49F9-86A8-C722785A4655}" presName="hierChild4" presStyleCnt="0"/>
      <dgm:spPr/>
    </dgm:pt>
    <dgm:pt modelId="{80B49446-F8F0-4095-BF21-57778FFA7B39}" type="pres">
      <dgm:prSet presAssocID="{B0A963B0-5A4A-49F9-86A8-C722785A4655}" presName="hierChild5" presStyleCnt="0"/>
      <dgm:spPr/>
    </dgm:pt>
    <dgm:pt modelId="{692B389F-D4C7-41A3-9D21-AEDD6B40C2B8}" type="pres">
      <dgm:prSet presAssocID="{55CE4C3E-275F-4CFF-B903-E5FCAC1BA6CE}" presName="Name37" presStyleLbl="parChTrans1D3" presStyleIdx="13" presStyleCnt="15"/>
      <dgm:spPr/>
    </dgm:pt>
    <dgm:pt modelId="{5DF4D5E4-118A-43DE-AE4D-301F469CAE19}" type="pres">
      <dgm:prSet presAssocID="{78E20BC8-3A01-4C57-A215-F1328C19A3B7}" presName="hierRoot2" presStyleCnt="0">
        <dgm:presLayoutVars>
          <dgm:hierBranch val="init"/>
        </dgm:presLayoutVars>
      </dgm:prSet>
      <dgm:spPr/>
    </dgm:pt>
    <dgm:pt modelId="{777EBB69-10FF-41A4-836D-C173AB65F4CB}" type="pres">
      <dgm:prSet presAssocID="{78E20BC8-3A01-4C57-A215-F1328C19A3B7}" presName="rootComposite" presStyleCnt="0"/>
      <dgm:spPr/>
    </dgm:pt>
    <dgm:pt modelId="{64A3E281-98BA-4244-8953-8B2E0C0382A5}" type="pres">
      <dgm:prSet presAssocID="{78E20BC8-3A01-4C57-A215-F1328C19A3B7}" presName="rootText" presStyleLbl="node3" presStyleIdx="13" presStyleCnt="15">
        <dgm:presLayoutVars>
          <dgm:chPref val="3"/>
        </dgm:presLayoutVars>
      </dgm:prSet>
      <dgm:spPr/>
    </dgm:pt>
    <dgm:pt modelId="{A311EA5D-3416-43DD-B90C-F99AB83BB194}" type="pres">
      <dgm:prSet presAssocID="{78E20BC8-3A01-4C57-A215-F1328C19A3B7}" presName="rootConnector" presStyleLbl="node3" presStyleIdx="13" presStyleCnt="15"/>
      <dgm:spPr/>
    </dgm:pt>
    <dgm:pt modelId="{7BB8650C-B7E5-4E76-ABCB-9FD96892DD85}" type="pres">
      <dgm:prSet presAssocID="{78E20BC8-3A01-4C57-A215-F1328C19A3B7}" presName="hierChild4" presStyleCnt="0"/>
      <dgm:spPr/>
    </dgm:pt>
    <dgm:pt modelId="{03C202E1-EFE2-4E6E-8C87-E5A5261ECF63}" type="pres">
      <dgm:prSet presAssocID="{78E20BC8-3A01-4C57-A215-F1328C19A3B7}" presName="hierChild5" presStyleCnt="0"/>
      <dgm:spPr/>
    </dgm:pt>
    <dgm:pt modelId="{37263454-B1AD-43E7-B170-5A95A9767504}" type="pres">
      <dgm:prSet presAssocID="{5F4ED739-E7BE-4B5E-9704-B8892810AAD3}" presName="Name37" presStyleLbl="parChTrans1D3" presStyleIdx="14" presStyleCnt="15"/>
      <dgm:spPr/>
    </dgm:pt>
    <dgm:pt modelId="{772F3854-F79F-4FD3-8738-6D31183D6072}" type="pres">
      <dgm:prSet presAssocID="{9C00680D-769C-4B6D-B5D8-B2BD961ABC1A}" presName="hierRoot2" presStyleCnt="0">
        <dgm:presLayoutVars>
          <dgm:hierBranch val="init"/>
        </dgm:presLayoutVars>
      </dgm:prSet>
      <dgm:spPr/>
    </dgm:pt>
    <dgm:pt modelId="{28DCE9E4-9008-43DF-9EF4-E55324B639ED}" type="pres">
      <dgm:prSet presAssocID="{9C00680D-769C-4B6D-B5D8-B2BD961ABC1A}" presName="rootComposite" presStyleCnt="0"/>
      <dgm:spPr/>
    </dgm:pt>
    <dgm:pt modelId="{0B955ACC-D745-4099-B8E8-B8F441486B4B}" type="pres">
      <dgm:prSet presAssocID="{9C00680D-769C-4B6D-B5D8-B2BD961ABC1A}" presName="rootText" presStyleLbl="node3" presStyleIdx="14" presStyleCnt="15">
        <dgm:presLayoutVars>
          <dgm:chPref val="3"/>
        </dgm:presLayoutVars>
      </dgm:prSet>
      <dgm:spPr/>
    </dgm:pt>
    <dgm:pt modelId="{027007CD-47AC-4998-8CEB-D7AC48258BEC}" type="pres">
      <dgm:prSet presAssocID="{9C00680D-769C-4B6D-B5D8-B2BD961ABC1A}" presName="rootConnector" presStyleLbl="node3" presStyleIdx="14" presStyleCnt="15"/>
      <dgm:spPr/>
    </dgm:pt>
    <dgm:pt modelId="{DC81FAC3-9AAF-476D-84C5-3F20D279A26B}" type="pres">
      <dgm:prSet presAssocID="{9C00680D-769C-4B6D-B5D8-B2BD961ABC1A}" presName="hierChild4" presStyleCnt="0"/>
      <dgm:spPr/>
    </dgm:pt>
    <dgm:pt modelId="{5E897EC9-CCB0-4EEB-8213-46D50BFB7F0A}" type="pres">
      <dgm:prSet presAssocID="{9C00680D-769C-4B6D-B5D8-B2BD961ABC1A}" presName="hierChild5" presStyleCnt="0"/>
      <dgm:spPr/>
    </dgm:pt>
    <dgm:pt modelId="{F4DDDD80-D22A-4C57-A3C4-50A8A19C6DC6}" type="pres">
      <dgm:prSet presAssocID="{76B73BB3-FC1B-41B1-87E3-6C9DEFFDDC7F}" presName="hierChild5" presStyleCnt="0"/>
      <dgm:spPr/>
    </dgm:pt>
    <dgm:pt modelId="{C2CABA78-E876-4680-BB2C-40067876C20E}" type="pres">
      <dgm:prSet presAssocID="{001C3451-A44C-406A-9E0B-39F9502E086A}" presName="hierChild3" presStyleCnt="0"/>
      <dgm:spPr/>
    </dgm:pt>
  </dgm:ptLst>
  <dgm:cxnLst>
    <dgm:cxn modelId="{B1761500-BC50-4DB9-BCD7-5E437F25977A}" type="presOf" srcId="{05E83204-A4D2-4094-8B9F-B64E79D08896}" destId="{F3176693-BE5C-4B19-9C21-512902BC8688}" srcOrd="0" destOrd="0" presId="urn:microsoft.com/office/officeart/2005/8/layout/orgChart1"/>
    <dgm:cxn modelId="{39706800-032B-4CA7-9447-C29052402B79}" srcId="{76B73BB3-FC1B-41B1-87E3-6C9DEFFDDC7F}" destId="{78E20BC8-3A01-4C57-A215-F1328C19A3B7}" srcOrd="3" destOrd="0" parTransId="{55CE4C3E-275F-4CFF-B903-E5FCAC1BA6CE}" sibTransId="{FCDE283A-4F22-4EA1-9C09-D1C01787C92B}"/>
    <dgm:cxn modelId="{D84A7200-45B1-4DC5-8A79-349C7D26BD8F}" srcId="{78943FCE-8B42-4D9F-8D2A-176849BBCD98}" destId="{AB70E0A2-4C63-4B0B-8960-F149902DE755}" srcOrd="3" destOrd="0" parTransId="{4CC0D94B-E3D2-4D49-AC1F-2647096B5ADB}" sibTransId="{901A9E9B-BA47-4D0A-9EA7-7C1F9880C2A2}"/>
    <dgm:cxn modelId="{03993E09-4972-457B-9EC8-5EB6E5417740}" type="presOf" srcId="{76B73BB3-FC1B-41B1-87E3-6C9DEFFDDC7F}" destId="{7BFDB1EE-CBC2-44FB-AC3B-EA9DE65F7D1C}" srcOrd="0" destOrd="0" presId="urn:microsoft.com/office/officeart/2005/8/layout/orgChart1"/>
    <dgm:cxn modelId="{B82D930C-CBFF-4ADA-9A7E-CE5158A57BD2}" type="presOf" srcId="{DB16EC74-70AB-4517-94D0-3BC8EAF806F7}" destId="{C9494BE1-326B-4BAC-97E7-ACE76013B846}" srcOrd="0" destOrd="0" presId="urn:microsoft.com/office/officeart/2005/8/layout/orgChart1"/>
    <dgm:cxn modelId="{2B9C0D0D-08D5-4FAC-AA6A-67A15B29F425}" type="presOf" srcId="{0CD7DDF1-949D-4975-A76E-28A4E6BA7D5E}" destId="{FD8B1001-116F-40D2-AD3A-72779D9F8ED4}" srcOrd="0" destOrd="0" presId="urn:microsoft.com/office/officeart/2005/8/layout/orgChart1"/>
    <dgm:cxn modelId="{308D820E-A9A2-4349-B1AB-5C4B48228B2B}" type="presOf" srcId="{ABAF78B2-1424-48F0-801A-F57472536189}" destId="{6DE0F3F8-10F7-4CB9-9483-8EAAFD0AE2A3}" srcOrd="1" destOrd="0" presId="urn:microsoft.com/office/officeart/2005/8/layout/orgChart1"/>
    <dgm:cxn modelId="{FA58FD12-BE45-4383-9450-48413EF9A940}" type="presOf" srcId="{19188654-8782-4431-BA07-AFEDB991936B}" destId="{85A2E035-800C-4A65-AEA9-905649790172}" srcOrd="0" destOrd="0" presId="urn:microsoft.com/office/officeart/2005/8/layout/orgChart1"/>
    <dgm:cxn modelId="{46415914-64F4-4DA2-B846-278D10FBF889}" type="presOf" srcId="{B3461030-E32D-4CD6-8EE4-FBA6AC769FC8}" destId="{B1ACAE48-D5DF-4E09-B991-FE93955CB4B0}" srcOrd="0" destOrd="0" presId="urn:microsoft.com/office/officeart/2005/8/layout/orgChart1"/>
    <dgm:cxn modelId="{6E121916-BC9D-4135-95AF-E4FAB0337136}" type="presOf" srcId="{4B932040-F3C1-486F-8367-979159BB1158}" destId="{47D1AD22-EB06-48D8-8797-299159A760C0}" srcOrd="1" destOrd="0" presId="urn:microsoft.com/office/officeart/2005/8/layout/orgChart1"/>
    <dgm:cxn modelId="{E47D0519-C5A2-4452-A288-7BFC207118E6}" type="presOf" srcId="{F5A1CD1B-E6D8-4CA2-A6EF-BF9237732EF2}" destId="{8D930763-AEE6-4205-A05F-3919414B470C}" srcOrd="1" destOrd="0" presId="urn:microsoft.com/office/officeart/2005/8/layout/orgChart1"/>
    <dgm:cxn modelId="{4094F319-4B32-4E0E-874C-54732E377825}" type="presOf" srcId="{9C00680D-769C-4B6D-B5D8-B2BD961ABC1A}" destId="{0B955ACC-D745-4099-B8E8-B8F441486B4B}" srcOrd="0" destOrd="0" presId="urn:microsoft.com/office/officeart/2005/8/layout/orgChart1"/>
    <dgm:cxn modelId="{D958CB21-D045-426A-B6D5-9C17767FB13E}" type="presOf" srcId="{E3F9D064-DC52-4D1D-B284-AC872C2B0F11}" destId="{37FB2AEF-F8A4-40D8-81D6-F4BB0CBC7C6B}" srcOrd="0" destOrd="0" presId="urn:microsoft.com/office/officeart/2005/8/layout/orgChart1"/>
    <dgm:cxn modelId="{48629424-98ED-4DEB-9B4C-93BCA9F8DF42}" type="presOf" srcId="{94869506-80D1-446B-983B-C7B2C3342888}" destId="{735E2534-1E3F-47E8-84D6-C5EAC448BC7F}" srcOrd="1" destOrd="0" presId="urn:microsoft.com/office/officeart/2005/8/layout/orgChart1"/>
    <dgm:cxn modelId="{C9B51C2D-2BA4-4279-94D4-53D679391C5A}" type="presOf" srcId="{78943FCE-8B42-4D9F-8D2A-176849BBCD98}" destId="{F3D087D4-CD38-43D9-B444-6C512FFDFEE0}" srcOrd="0" destOrd="0" presId="urn:microsoft.com/office/officeart/2005/8/layout/orgChart1"/>
    <dgm:cxn modelId="{B580E236-299F-451F-88A7-6CB5B906176A}" type="presOf" srcId="{78E20BC8-3A01-4C57-A215-F1328C19A3B7}" destId="{A311EA5D-3416-43DD-B90C-F99AB83BB194}" srcOrd="1" destOrd="0" presId="urn:microsoft.com/office/officeart/2005/8/layout/orgChart1"/>
    <dgm:cxn modelId="{43615D37-E1CD-415F-AE1D-EBD3987596E4}" type="presOf" srcId="{AD9651EB-6540-438C-B747-3513ECA315BE}" destId="{3313B57B-4721-4093-87F6-8E5DF1C2EF33}" srcOrd="0" destOrd="0" presId="urn:microsoft.com/office/officeart/2005/8/layout/orgChart1"/>
    <dgm:cxn modelId="{7D1F0F3A-F015-419A-BB0C-5EB64ACD4000}" type="presOf" srcId="{001C3451-A44C-406A-9E0B-39F9502E086A}" destId="{76CAD8F7-C6E5-4F43-986A-A79A89E7D53C}" srcOrd="1" destOrd="0" presId="urn:microsoft.com/office/officeart/2005/8/layout/orgChart1"/>
    <dgm:cxn modelId="{9D05353D-0630-4406-AF20-E6D9035E9CDC}" srcId="{001C3451-A44C-406A-9E0B-39F9502E086A}" destId="{0CD7DDF1-949D-4975-A76E-28A4E6BA7D5E}" srcOrd="2" destOrd="0" parTransId="{264E124F-24FD-429A-9251-CA83477DDDCC}" sibTransId="{0EF793B0-3B24-4540-81D7-0D6738EC15CF}"/>
    <dgm:cxn modelId="{2DC78940-E920-4A99-BC3A-3269483296DA}" type="presOf" srcId="{ED2676F0-2A77-44D8-A6AF-3545723BDAF4}" destId="{6659F1F7-62EF-46F5-BB36-7653ED5948FF}" srcOrd="0" destOrd="0" presId="urn:microsoft.com/office/officeart/2005/8/layout/orgChart1"/>
    <dgm:cxn modelId="{6E44255D-6F12-457E-A60D-E518E1271357}" type="presOf" srcId="{2B95D968-E1F5-4116-86BD-4497505513B7}" destId="{ED687E07-A369-42D2-9FAD-7BF13F2EC261}" srcOrd="0" destOrd="0" presId="urn:microsoft.com/office/officeart/2005/8/layout/orgChart1"/>
    <dgm:cxn modelId="{8DA1EA5D-715E-4ED5-95F9-F834AA5F7E3A}" type="presOf" srcId="{2E7D9773-BC16-4BEF-B1A2-BCFD32242BA8}" destId="{AA8C86FA-50A4-4D8B-8779-00406D0D634C}" srcOrd="0" destOrd="0" presId="urn:microsoft.com/office/officeart/2005/8/layout/orgChart1"/>
    <dgm:cxn modelId="{58770160-8C7C-4FF8-925D-BD46CD0648F8}" type="presOf" srcId="{78E20BC8-3A01-4C57-A215-F1328C19A3B7}" destId="{64A3E281-98BA-4244-8953-8B2E0C0382A5}" srcOrd="0" destOrd="0" presId="urn:microsoft.com/office/officeart/2005/8/layout/orgChart1"/>
    <dgm:cxn modelId="{6E6E0A60-B545-4927-AF67-08606FCE3D77}" type="presOf" srcId="{0372F2CB-7608-4425-9889-F278B6A520A9}" destId="{2480C775-63A8-4E61-BDDE-965B10B920E3}" srcOrd="0" destOrd="0" presId="urn:microsoft.com/office/officeart/2005/8/layout/orgChart1"/>
    <dgm:cxn modelId="{6E02FE64-AEAF-45C1-BEFC-96F70AFAF6CE}" type="presOf" srcId="{78943FCE-8B42-4D9F-8D2A-176849BBCD98}" destId="{C1F9A2AF-F303-47E7-9EA5-9E6633C1D217}" srcOrd="1" destOrd="0" presId="urn:microsoft.com/office/officeart/2005/8/layout/orgChart1"/>
    <dgm:cxn modelId="{F2B86C66-68C6-4624-9828-B575617AB006}" srcId="{76B73BB3-FC1B-41B1-87E3-6C9DEFFDDC7F}" destId="{94869506-80D1-446B-983B-C7B2C3342888}" srcOrd="1" destOrd="0" parTransId="{DB16EC74-70AB-4517-94D0-3BC8EAF806F7}" sibTransId="{E39FB3F4-8F7A-4AB5-8B54-7F4D21CCE804}"/>
    <dgm:cxn modelId="{2AB73069-A1D6-4B6C-8212-05D55FEF8995}" srcId="{4B932040-F3C1-486F-8367-979159BB1158}" destId="{0372F2CB-7608-4425-9889-F278B6A520A9}" srcOrd="1" destOrd="0" parTransId="{4C9304FB-3501-417F-81DB-D73A05B72DE9}" sibTransId="{09A19565-C35F-466C-B530-7D4777C1FCFB}"/>
    <dgm:cxn modelId="{979E8249-E68C-4E0D-A468-2D861825BC37}" srcId="{001C3451-A44C-406A-9E0B-39F9502E086A}" destId="{78943FCE-8B42-4D9F-8D2A-176849BBCD98}" srcOrd="1" destOrd="0" parTransId="{A9193F6A-0A0D-48EA-8342-644FDC443936}" sibTransId="{C80E2EAC-B743-44D3-B13C-F897CD50C785}"/>
    <dgm:cxn modelId="{C0A9E349-F71B-437E-82E9-E0312ACD0485}" srcId="{4B932040-F3C1-486F-8367-979159BB1158}" destId="{2CF3955F-4C42-426A-B0CE-9EF22EF83606}" srcOrd="0" destOrd="0" parTransId="{2E7D9773-BC16-4BEF-B1A2-BCFD32242BA8}" sibTransId="{0546AEF4-8D06-4AE7-B788-18B42793B265}"/>
    <dgm:cxn modelId="{57FB924B-2ED3-4A24-A68D-940A33ADF5E3}" srcId="{78943FCE-8B42-4D9F-8D2A-176849BBCD98}" destId="{B3461030-E32D-4CD6-8EE4-FBA6AC769FC8}" srcOrd="0" destOrd="0" parTransId="{7BC3D88A-DCE1-4A88-92A0-787CE9484C85}" sibTransId="{C401BB0A-D750-4118-AAD5-9D96FE5D75A7}"/>
    <dgm:cxn modelId="{C362E26C-DD51-43E3-BDE2-4BF36FBDEE11}" type="presOf" srcId="{504BE369-9CCB-4C94-9C42-DC15CF72FB82}" destId="{F7D2DC86-762A-44C4-970E-978AEEC0BECE}" srcOrd="1" destOrd="0" presId="urn:microsoft.com/office/officeart/2005/8/layout/orgChart1"/>
    <dgm:cxn modelId="{6291FB70-2B05-47D6-9F67-D39DA9E72274}" type="presOf" srcId="{87DE23AD-BDCF-4DAC-B94F-8AEB1F86D3A2}" destId="{449F2997-573A-4EC1-9B57-90ED69F60D8E}" srcOrd="0" destOrd="0" presId="urn:microsoft.com/office/officeart/2005/8/layout/orgChart1"/>
    <dgm:cxn modelId="{B791F152-EB82-4529-ADE2-146DC81606D0}" type="presOf" srcId="{76B73BB3-FC1B-41B1-87E3-6C9DEFFDDC7F}" destId="{AAE42E5B-4EAE-4946-8FCA-3DD5547616C7}" srcOrd="1" destOrd="0" presId="urn:microsoft.com/office/officeart/2005/8/layout/orgChart1"/>
    <dgm:cxn modelId="{77EFEE53-4290-4214-A431-6F26004D521B}" srcId="{0CD7DDF1-949D-4975-A76E-28A4E6BA7D5E}" destId="{E3B18356-AA9A-4A6E-B49F-01D178F773C5}" srcOrd="0" destOrd="0" parTransId="{19188654-8782-4431-BA07-AFEDB991936B}" sibTransId="{F1EFA7B9-309E-4BE7-87F3-29D7F8C12649}"/>
    <dgm:cxn modelId="{1C2C7555-D4A0-4152-B6EB-433AC2E4854F}" type="presOf" srcId="{4B932040-F3C1-486F-8367-979159BB1158}" destId="{2EC7011F-4AA7-4F23-958E-C0F853B478A2}" srcOrd="0" destOrd="0" presId="urn:microsoft.com/office/officeart/2005/8/layout/orgChart1"/>
    <dgm:cxn modelId="{4FB0FA58-EECE-47AB-85A0-1FDD00DA3053}" type="presOf" srcId="{AB70E0A2-4C63-4B0B-8960-F149902DE755}" destId="{9AF6D5F1-62D1-40B5-BFEC-A400262C2813}" srcOrd="1" destOrd="0" presId="urn:microsoft.com/office/officeart/2005/8/layout/orgChart1"/>
    <dgm:cxn modelId="{27F51079-C29B-42FA-9FD4-5316CF86AA80}" type="presOf" srcId="{ED2676F0-2A77-44D8-A6AF-3545723BDAF4}" destId="{29F505AD-2CEF-403B-8670-19435A22E0C7}" srcOrd="1" destOrd="0" presId="urn:microsoft.com/office/officeart/2005/8/layout/orgChart1"/>
    <dgm:cxn modelId="{5692E659-654A-4318-8E46-DA58A1347725}" srcId="{76B73BB3-FC1B-41B1-87E3-6C9DEFFDDC7F}" destId="{504BE369-9CCB-4C94-9C42-DC15CF72FB82}" srcOrd="0" destOrd="0" parTransId="{966EA117-A17D-4D68-802B-E47C1528DF01}" sibTransId="{D1BA10DA-7AB9-46C7-BFA6-547DF03CD847}"/>
    <dgm:cxn modelId="{80F72A5A-EA8E-4806-80F4-7BFD1A86D83B}" srcId="{76B73BB3-FC1B-41B1-87E3-6C9DEFFDDC7F}" destId="{B0A963B0-5A4A-49F9-86A8-C722785A4655}" srcOrd="2" destOrd="0" parTransId="{2B95D968-E1F5-4116-86BD-4497505513B7}" sibTransId="{C190BAD6-536A-45A9-8873-1E7D4F48B34E}"/>
    <dgm:cxn modelId="{23B6935A-3DB3-403A-A535-20BD1FCD1B91}" type="presOf" srcId="{E3B18356-AA9A-4A6E-B49F-01D178F773C5}" destId="{7542FD41-F4FA-43B2-8DCC-9134BFCD44D3}" srcOrd="0" destOrd="0" presId="urn:microsoft.com/office/officeart/2005/8/layout/orgChart1"/>
    <dgm:cxn modelId="{4A1EDD7D-0D03-44D3-84B0-1BAA4A81B31B}" type="presOf" srcId="{4741E801-30E1-426C-BAF8-F3CE65E40D2F}" destId="{68F5E30A-AABF-4479-AFDA-2FAB1D95720C}" srcOrd="0" destOrd="0" presId="urn:microsoft.com/office/officeart/2005/8/layout/orgChart1"/>
    <dgm:cxn modelId="{A1D16680-C3FD-4BB0-8C98-4FD6ED7F293A}" type="presOf" srcId="{1A470C05-63D8-46B4-9CCD-67F367D8B186}" destId="{6EB25DB1-1E74-4677-9D4E-623F26C74687}" srcOrd="0" destOrd="0" presId="urn:microsoft.com/office/officeart/2005/8/layout/orgChart1"/>
    <dgm:cxn modelId="{CB4B4F84-8AFB-47A0-808F-B52DE142F058}" type="presOf" srcId="{27B333D6-0EF7-4233-9E86-3F48EE14CD82}" destId="{7BAAA138-C14D-4A43-A244-2490EB8104EC}" srcOrd="0" destOrd="0" presId="urn:microsoft.com/office/officeart/2005/8/layout/orgChart1"/>
    <dgm:cxn modelId="{C8235287-AEBE-42CF-BF16-7DBA12166119}" type="presOf" srcId="{7BC3D88A-DCE1-4A88-92A0-787CE9484C85}" destId="{DD3E6468-32B2-4240-88F3-54DE8671663C}" srcOrd="0" destOrd="0" presId="urn:microsoft.com/office/officeart/2005/8/layout/orgChart1"/>
    <dgm:cxn modelId="{F0EB4D88-A7BC-4B31-8AC5-1285B913641B}" type="presOf" srcId="{4C9304FB-3501-417F-81DB-D73A05B72DE9}" destId="{DB561F1F-D29B-444F-B55D-4E1602626928}" srcOrd="0" destOrd="0" presId="urn:microsoft.com/office/officeart/2005/8/layout/orgChart1"/>
    <dgm:cxn modelId="{85D2958E-91F9-4D4B-8765-4EC5E07299AC}" type="presOf" srcId="{B0A963B0-5A4A-49F9-86A8-C722785A4655}" destId="{93A76728-02CD-4333-A598-DF5A89B07027}" srcOrd="0" destOrd="0" presId="urn:microsoft.com/office/officeart/2005/8/layout/orgChart1"/>
    <dgm:cxn modelId="{0775AF8F-4139-4771-8FA0-7B163E34F504}" srcId="{0CD7DDF1-949D-4975-A76E-28A4E6BA7D5E}" destId="{ABAF78B2-1424-48F0-801A-F57472536189}" srcOrd="3" destOrd="0" parTransId="{87DE23AD-BDCF-4DAC-B94F-8AEB1F86D3A2}" sibTransId="{22707186-B3AF-409B-803D-80271011D262}"/>
    <dgm:cxn modelId="{DED50294-77E9-4DB1-B6B0-AB0354A8E69C}" type="presOf" srcId="{94869506-80D1-446B-983B-C7B2C3342888}" destId="{6786FBBE-B20D-46AB-8F02-D44FEAFD398A}" srcOrd="0" destOrd="0" presId="urn:microsoft.com/office/officeart/2005/8/layout/orgChart1"/>
    <dgm:cxn modelId="{F69D6698-5E7A-434D-9A15-B6C9DF6273B7}" srcId="{0CD7DDF1-949D-4975-A76E-28A4E6BA7D5E}" destId="{05E83204-A4D2-4094-8B9F-B64E79D08896}" srcOrd="2" destOrd="0" parTransId="{274C5249-1007-4FB1-B0E0-D3E3FE78C84F}" sibTransId="{568A580F-F15D-41D6-AA18-0A2DD321A80A}"/>
    <dgm:cxn modelId="{49310A9B-5EEB-4539-923B-6B541C2422B9}" type="presOf" srcId="{ABAF78B2-1424-48F0-801A-F57472536189}" destId="{7616ED1F-6FCE-4A8D-B0F2-41461CFB002F}" srcOrd="0" destOrd="0" presId="urn:microsoft.com/office/officeart/2005/8/layout/orgChart1"/>
    <dgm:cxn modelId="{5ED5A99C-9E55-4387-B01D-F333284842E2}" srcId="{76B73BB3-FC1B-41B1-87E3-6C9DEFFDDC7F}" destId="{9C00680D-769C-4B6D-B5D8-B2BD961ABC1A}" srcOrd="4" destOrd="0" parTransId="{5F4ED739-E7BE-4B5E-9704-B8892810AAD3}" sibTransId="{998E677F-2228-411B-B5D5-888433A1B944}"/>
    <dgm:cxn modelId="{03006D9F-1A2C-4188-AE03-6BF69057AB45}" srcId="{78943FCE-8B42-4D9F-8D2A-176849BBCD98}" destId="{F5A1CD1B-E6D8-4CA2-A6EF-BF9237732EF2}" srcOrd="1" destOrd="0" parTransId="{AD9651EB-6540-438C-B747-3513ECA315BE}" sibTransId="{994CF015-9082-4D79-86EF-43A4552B1C07}"/>
    <dgm:cxn modelId="{F192509F-5AC5-4D7D-BBA2-00C0F007504A}" type="presOf" srcId="{0372F2CB-7608-4425-9889-F278B6A520A9}" destId="{BD00D3A5-A1A6-4F28-A8D8-46F5E9C9732F}" srcOrd="1" destOrd="0" presId="urn:microsoft.com/office/officeart/2005/8/layout/orgChart1"/>
    <dgm:cxn modelId="{5C9256A0-725C-41EA-804D-69DBB3208470}" type="presOf" srcId="{A9193F6A-0A0D-48EA-8342-644FDC443936}" destId="{D81AACEF-045E-4A8C-9BEA-EC1ADAA7335D}" srcOrd="0" destOrd="0" presId="urn:microsoft.com/office/officeart/2005/8/layout/orgChart1"/>
    <dgm:cxn modelId="{0789EBA7-03FF-4F6C-8330-7272280AD823}" type="presOf" srcId="{2CF3955F-4C42-426A-B0CE-9EF22EF83606}" destId="{7DEB9816-2779-4FE8-B91E-6FAF85ED13B7}" srcOrd="0" destOrd="0" presId="urn:microsoft.com/office/officeart/2005/8/layout/orgChart1"/>
    <dgm:cxn modelId="{9FA52CA9-CFD8-4917-9743-5B101731D8D4}" type="presOf" srcId="{B20A2F70-1265-4851-AE3A-622CE0486C1C}" destId="{CA3380F2-1C0A-41F1-9D0A-D69A26A8FC96}" srcOrd="0" destOrd="0" presId="urn:microsoft.com/office/officeart/2005/8/layout/orgChart1"/>
    <dgm:cxn modelId="{69C64DA9-A395-4E27-B9C8-EE261D067C9C}" type="presOf" srcId="{55CE4C3E-275F-4CFF-B903-E5FCAC1BA6CE}" destId="{692B389F-D4C7-41A3-9D21-AEDD6B40C2B8}" srcOrd="0" destOrd="0" presId="urn:microsoft.com/office/officeart/2005/8/layout/orgChart1"/>
    <dgm:cxn modelId="{FB581EAE-AF54-4E4A-A1DD-7C62213D27B8}" type="presOf" srcId="{274C5249-1007-4FB1-B0E0-D3E3FE78C84F}" destId="{748099D0-556F-4695-9789-EA915343653D}" srcOrd="0" destOrd="0" presId="urn:microsoft.com/office/officeart/2005/8/layout/orgChart1"/>
    <dgm:cxn modelId="{7589B4B3-202A-4533-A097-E9EC766A1DC3}" type="presOf" srcId="{0CD7DDF1-949D-4975-A76E-28A4E6BA7D5E}" destId="{9831AFE5-6BA4-45D5-BE16-C9881AC7C566}" srcOrd="1" destOrd="0" presId="urn:microsoft.com/office/officeart/2005/8/layout/orgChart1"/>
    <dgm:cxn modelId="{10DCCFB8-48B7-4766-8B8E-6A5CC1408415}" type="presOf" srcId="{2CF3955F-4C42-426A-B0CE-9EF22EF83606}" destId="{E65284BE-16BB-460B-91BE-8035933FC6E2}" srcOrd="1" destOrd="0" presId="urn:microsoft.com/office/officeart/2005/8/layout/orgChart1"/>
    <dgm:cxn modelId="{4A9DE2B9-7053-40E2-8A5E-72EAD05170DA}" type="presOf" srcId="{B3461030-E32D-4CD6-8EE4-FBA6AC769FC8}" destId="{4147B412-3C58-4BDF-9A42-274B68EEC690}" srcOrd="1" destOrd="0" presId="urn:microsoft.com/office/officeart/2005/8/layout/orgChart1"/>
    <dgm:cxn modelId="{E8198BC8-4263-4593-B661-19D185D9F18A}" type="presOf" srcId="{05E83204-A4D2-4094-8B9F-B64E79D08896}" destId="{4637BC2C-AFD8-46C9-8DC5-0F492581B3A5}" srcOrd="1" destOrd="0" presId="urn:microsoft.com/office/officeart/2005/8/layout/orgChart1"/>
    <dgm:cxn modelId="{805438C9-73E9-4778-8B3E-1751FA074423}" srcId="{001C3451-A44C-406A-9E0B-39F9502E086A}" destId="{4B932040-F3C1-486F-8367-979159BB1158}" srcOrd="0" destOrd="0" parTransId="{27B333D6-0EF7-4233-9E86-3F48EE14CD82}" sibTransId="{4F45CE5E-0E25-4DA0-AEC6-A8EBD76DC789}"/>
    <dgm:cxn modelId="{4BD826CC-0096-473E-B98E-FF6656F61094}" srcId="{4741E801-30E1-426C-BAF8-F3CE65E40D2F}" destId="{001C3451-A44C-406A-9E0B-39F9502E086A}" srcOrd="0" destOrd="0" parTransId="{41ED7027-444C-44BB-87BD-75E4E667FA0B}" sibTransId="{C5330505-B03A-4854-B65E-AB1C9480AECF}"/>
    <dgm:cxn modelId="{6FF89FD0-E4B0-480E-B3F1-FA821EE5FBEA}" srcId="{001C3451-A44C-406A-9E0B-39F9502E086A}" destId="{76B73BB3-FC1B-41B1-87E3-6C9DEFFDDC7F}" srcOrd="3" destOrd="0" parTransId="{E3F9D064-DC52-4D1D-B284-AC872C2B0F11}" sibTransId="{B8CD8FBA-0A85-4933-B69B-1940864B7287}"/>
    <dgm:cxn modelId="{F0FBC9D1-C69C-4BE2-91B7-D38CF29AACEE}" type="presOf" srcId="{E3B18356-AA9A-4A6E-B49F-01D178F773C5}" destId="{2C1140C3-B7F0-4121-BF37-93F85C39409D}" srcOrd="1" destOrd="0" presId="urn:microsoft.com/office/officeart/2005/8/layout/orgChart1"/>
    <dgm:cxn modelId="{5A782CD2-0A28-44CC-8B84-90F0BF1A5B50}" type="presOf" srcId="{504BE369-9CCB-4C94-9C42-DC15CF72FB82}" destId="{DCE8EC3D-79FF-4E42-A0DF-F58EAAFDC075}" srcOrd="0" destOrd="0" presId="urn:microsoft.com/office/officeart/2005/8/layout/orgChart1"/>
    <dgm:cxn modelId="{0326F0D8-CFDD-40CC-838F-447A5B3E8354}" type="presOf" srcId="{5F4ED739-E7BE-4B5E-9704-B8892810AAD3}" destId="{37263454-B1AD-43E7-B170-5A95A9767504}" srcOrd="0" destOrd="0" presId="urn:microsoft.com/office/officeart/2005/8/layout/orgChart1"/>
    <dgm:cxn modelId="{BCDED6D9-DD82-4711-B871-F2726468D9F5}" srcId="{0CD7DDF1-949D-4975-A76E-28A4E6BA7D5E}" destId="{B20A2F70-1265-4851-AE3A-622CE0486C1C}" srcOrd="1" destOrd="0" parTransId="{8FEF60C5-6984-4B0D-8036-724B726FF9D8}" sibTransId="{F1A8509D-E3B0-4A51-8BF7-F08C456899A7}"/>
    <dgm:cxn modelId="{6AE29ADE-A814-40DC-8D81-6A9EC5F0CAA3}" type="presOf" srcId="{9C00680D-769C-4B6D-B5D8-B2BD961ABC1A}" destId="{027007CD-47AC-4998-8CEB-D7AC48258BEC}" srcOrd="1" destOrd="0" presId="urn:microsoft.com/office/officeart/2005/8/layout/orgChart1"/>
    <dgm:cxn modelId="{739E0FE1-8A5A-42FE-B092-C81CFEFFB452}" type="presOf" srcId="{B0A963B0-5A4A-49F9-86A8-C722785A4655}" destId="{3BE2D0F6-C9D5-49F4-929B-F0A28880BAF7}" srcOrd="1" destOrd="0" presId="urn:microsoft.com/office/officeart/2005/8/layout/orgChart1"/>
    <dgm:cxn modelId="{44F2BEE3-742A-493C-8D71-8D25F0A35061}" type="presOf" srcId="{001C3451-A44C-406A-9E0B-39F9502E086A}" destId="{68C49846-080C-442D-8E26-A2CB283B395C}" srcOrd="0" destOrd="0" presId="urn:microsoft.com/office/officeart/2005/8/layout/orgChart1"/>
    <dgm:cxn modelId="{6005B2E6-50EB-4829-A59C-57CF396BB24F}" type="presOf" srcId="{8FEF60C5-6984-4B0D-8036-724B726FF9D8}" destId="{94E8BB48-511E-4E21-9C25-69843940BFCE}" srcOrd="0" destOrd="0" presId="urn:microsoft.com/office/officeart/2005/8/layout/orgChart1"/>
    <dgm:cxn modelId="{55A37AE9-E86D-4AB7-AFE4-C136958278CD}" srcId="{78943FCE-8B42-4D9F-8D2A-176849BBCD98}" destId="{ED2676F0-2A77-44D8-A6AF-3545723BDAF4}" srcOrd="2" destOrd="0" parTransId="{1A470C05-63D8-46B4-9CCD-67F367D8B186}" sibTransId="{FF8DC021-14F1-45FF-AE16-65B32C9EA441}"/>
    <dgm:cxn modelId="{CEF279ED-5F84-4123-B641-7D172C3D5947}" type="presOf" srcId="{966EA117-A17D-4D68-802B-E47C1528DF01}" destId="{AA3069F0-506F-4C61-8F28-8E70D37AAB2D}" srcOrd="0" destOrd="0" presId="urn:microsoft.com/office/officeart/2005/8/layout/orgChart1"/>
    <dgm:cxn modelId="{C94273F0-9667-4970-BF6A-959A6D9B487A}" type="presOf" srcId="{B20A2F70-1265-4851-AE3A-622CE0486C1C}" destId="{17984ED8-F80D-49CE-A43C-DB82579CC3CB}" srcOrd="1" destOrd="0" presId="urn:microsoft.com/office/officeart/2005/8/layout/orgChart1"/>
    <dgm:cxn modelId="{C4A793F5-2901-4AEC-A6DD-491BADF573CD}" type="presOf" srcId="{264E124F-24FD-429A-9251-CA83477DDDCC}" destId="{BA0C6343-7226-48E7-98A2-678BF6E28197}" srcOrd="0" destOrd="0" presId="urn:microsoft.com/office/officeart/2005/8/layout/orgChart1"/>
    <dgm:cxn modelId="{286CCBFB-6B0F-443A-B99B-5E30B3318746}" type="presOf" srcId="{AB70E0A2-4C63-4B0B-8960-F149902DE755}" destId="{F5568B2D-EBFB-4D88-919A-B77CF0F1E8F3}" srcOrd="0" destOrd="0" presId="urn:microsoft.com/office/officeart/2005/8/layout/orgChart1"/>
    <dgm:cxn modelId="{782F9AFE-026F-44F1-AB96-FA2301168AC8}" type="presOf" srcId="{F5A1CD1B-E6D8-4CA2-A6EF-BF9237732EF2}" destId="{924DA7A5-A112-4AFF-BD93-777F02F5397B}" srcOrd="0" destOrd="0" presId="urn:microsoft.com/office/officeart/2005/8/layout/orgChart1"/>
    <dgm:cxn modelId="{87B65BFF-4987-4871-B36E-0801F8C2DC5C}" type="presOf" srcId="{4CC0D94B-E3D2-4D49-AC1F-2647096B5ADB}" destId="{62294F65-E62D-49C5-BA2F-5B9D36880FD4}" srcOrd="0" destOrd="0" presId="urn:microsoft.com/office/officeart/2005/8/layout/orgChart1"/>
    <dgm:cxn modelId="{782352EE-57C7-4DD5-995D-AB73740D6883}" type="presParOf" srcId="{68F5E30A-AABF-4479-AFDA-2FAB1D95720C}" destId="{4F00AECE-CEDB-45C4-8E61-5F28B60F928B}" srcOrd="0" destOrd="0" presId="urn:microsoft.com/office/officeart/2005/8/layout/orgChart1"/>
    <dgm:cxn modelId="{3C64DDCE-6F44-41AC-B21F-9E0EA871B57A}" type="presParOf" srcId="{4F00AECE-CEDB-45C4-8E61-5F28B60F928B}" destId="{1C3DAC62-264B-4489-80AE-4ED7AA834B44}" srcOrd="0" destOrd="0" presId="urn:microsoft.com/office/officeart/2005/8/layout/orgChart1"/>
    <dgm:cxn modelId="{0936C1EC-DE24-4BBA-A49C-84AAA010D412}" type="presParOf" srcId="{1C3DAC62-264B-4489-80AE-4ED7AA834B44}" destId="{68C49846-080C-442D-8E26-A2CB283B395C}" srcOrd="0" destOrd="0" presId="urn:microsoft.com/office/officeart/2005/8/layout/orgChart1"/>
    <dgm:cxn modelId="{070A842C-9A86-45C1-A0BA-26C69F48058C}" type="presParOf" srcId="{1C3DAC62-264B-4489-80AE-4ED7AA834B44}" destId="{76CAD8F7-C6E5-4F43-986A-A79A89E7D53C}" srcOrd="1" destOrd="0" presId="urn:microsoft.com/office/officeart/2005/8/layout/orgChart1"/>
    <dgm:cxn modelId="{6FBB77A3-DBB4-4E29-A730-96308A54A17E}" type="presParOf" srcId="{4F00AECE-CEDB-45C4-8E61-5F28B60F928B}" destId="{36B586F8-7344-4EE3-943D-94DFDA9A15AF}" srcOrd="1" destOrd="0" presId="urn:microsoft.com/office/officeart/2005/8/layout/orgChart1"/>
    <dgm:cxn modelId="{7F472DC5-40AB-4129-8A9C-14B9784B5AAD}" type="presParOf" srcId="{36B586F8-7344-4EE3-943D-94DFDA9A15AF}" destId="{7BAAA138-C14D-4A43-A244-2490EB8104EC}" srcOrd="0" destOrd="0" presId="urn:microsoft.com/office/officeart/2005/8/layout/orgChart1"/>
    <dgm:cxn modelId="{1879CFBE-B483-4BC4-B3A7-D4F014709175}" type="presParOf" srcId="{36B586F8-7344-4EE3-943D-94DFDA9A15AF}" destId="{9EAF8B29-0CA4-4F80-96E6-9B411A1FC1F9}" srcOrd="1" destOrd="0" presId="urn:microsoft.com/office/officeart/2005/8/layout/orgChart1"/>
    <dgm:cxn modelId="{BEB5CD70-F1E7-4784-816B-95AA976CD523}" type="presParOf" srcId="{9EAF8B29-0CA4-4F80-96E6-9B411A1FC1F9}" destId="{741489F8-D5A9-416D-BF2A-B8969083533B}" srcOrd="0" destOrd="0" presId="urn:microsoft.com/office/officeart/2005/8/layout/orgChart1"/>
    <dgm:cxn modelId="{E9207853-4614-4E7A-AF9D-0A7EF6503DEC}" type="presParOf" srcId="{741489F8-D5A9-416D-BF2A-B8969083533B}" destId="{2EC7011F-4AA7-4F23-958E-C0F853B478A2}" srcOrd="0" destOrd="0" presId="urn:microsoft.com/office/officeart/2005/8/layout/orgChart1"/>
    <dgm:cxn modelId="{6B595DC7-69A3-45EB-9AC4-33F4DFE1C88F}" type="presParOf" srcId="{741489F8-D5A9-416D-BF2A-B8969083533B}" destId="{47D1AD22-EB06-48D8-8797-299159A760C0}" srcOrd="1" destOrd="0" presId="urn:microsoft.com/office/officeart/2005/8/layout/orgChart1"/>
    <dgm:cxn modelId="{8A2526D8-472A-4DAC-818D-607BDA635BD0}" type="presParOf" srcId="{9EAF8B29-0CA4-4F80-96E6-9B411A1FC1F9}" destId="{C50CE416-37EB-4368-8E9A-3A4CE571360E}" srcOrd="1" destOrd="0" presId="urn:microsoft.com/office/officeart/2005/8/layout/orgChart1"/>
    <dgm:cxn modelId="{9FDED96F-3737-4DA1-B9A9-0A8695595FE5}" type="presParOf" srcId="{C50CE416-37EB-4368-8E9A-3A4CE571360E}" destId="{AA8C86FA-50A4-4D8B-8779-00406D0D634C}" srcOrd="0" destOrd="0" presId="urn:microsoft.com/office/officeart/2005/8/layout/orgChart1"/>
    <dgm:cxn modelId="{B888BC3D-785A-49D4-9731-3C0854E5E5ED}" type="presParOf" srcId="{C50CE416-37EB-4368-8E9A-3A4CE571360E}" destId="{4AAB35C9-D55A-4FAF-91D2-5229C9B801E6}" srcOrd="1" destOrd="0" presId="urn:microsoft.com/office/officeart/2005/8/layout/orgChart1"/>
    <dgm:cxn modelId="{4EDE2A68-0AD5-45DE-BAF3-1F0C9C204EEA}" type="presParOf" srcId="{4AAB35C9-D55A-4FAF-91D2-5229C9B801E6}" destId="{97C6026E-B71F-46EB-A72A-8B88B1A6DCC9}" srcOrd="0" destOrd="0" presId="urn:microsoft.com/office/officeart/2005/8/layout/orgChart1"/>
    <dgm:cxn modelId="{5FEF07C2-CB19-4E75-9C36-44858F143711}" type="presParOf" srcId="{97C6026E-B71F-46EB-A72A-8B88B1A6DCC9}" destId="{7DEB9816-2779-4FE8-B91E-6FAF85ED13B7}" srcOrd="0" destOrd="0" presId="urn:microsoft.com/office/officeart/2005/8/layout/orgChart1"/>
    <dgm:cxn modelId="{E5E3CFBD-6FD8-44F9-ACAC-86FB4CC8636E}" type="presParOf" srcId="{97C6026E-B71F-46EB-A72A-8B88B1A6DCC9}" destId="{E65284BE-16BB-460B-91BE-8035933FC6E2}" srcOrd="1" destOrd="0" presId="urn:microsoft.com/office/officeart/2005/8/layout/orgChart1"/>
    <dgm:cxn modelId="{86AD1601-9DB9-4AE9-B7B6-5DBACC96CC79}" type="presParOf" srcId="{4AAB35C9-D55A-4FAF-91D2-5229C9B801E6}" destId="{B23AB8DD-5E2B-4FCF-A362-684B7C1C3533}" srcOrd="1" destOrd="0" presId="urn:microsoft.com/office/officeart/2005/8/layout/orgChart1"/>
    <dgm:cxn modelId="{06E8DD86-15AF-464A-9A07-CBE41523D53D}" type="presParOf" srcId="{4AAB35C9-D55A-4FAF-91D2-5229C9B801E6}" destId="{6716875D-0629-44A6-A872-B6A6C7C50249}" srcOrd="2" destOrd="0" presId="urn:microsoft.com/office/officeart/2005/8/layout/orgChart1"/>
    <dgm:cxn modelId="{166358E9-AA74-4911-A6A2-FD21D540EC7D}" type="presParOf" srcId="{C50CE416-37EB-4368-8E9A-3A4CE571360E}" destId="{DB561F1F-D29B-444F-B55D-4E1602626928}" srcOrd="2" destOrd="0" presId="urn:microsoft.com/office/officeart/2005/8/layout/orgChart1"/>
    <dgm:cxn modelId="{53A14732-A5EB-4D6C-A838-1458A97F33C7}" type="presParOf" srcId="{C50CE416-37EB-4368-8E9A-3A4CE571360E}" destId="{7B0C2AD6-FF22-46F4-BCD9-A90F70457436}" srcOrd="3" destOrd="0" presId="urn:microsoft.com/office/officeart/2005/8/layout/orgChart1"/>
    <dgm:cxn modelId="{81E91391-CB4B-4477-A93E-D43BDFD9B2FE}" type="presParOf" srcId="{7B0C2AD6-FF22-46F4-BCD9-A90F70457436}" destId="{DD7F1226-2210-4D09-B677-B5C7AE5041F9}" srcOrd="0" destOrd="0" presId="urn:microsoft.com/office/officeart/2005/8/layout/orgChart1"/>
    <dgm:cxn modelId="{491409C9-35A7-482E-8EBE-8A2C48C1D6C0}" type="presParOf" srcId="{DD7F1226-2210-4D09-B677-B5C7AE5041F9}" destId="{2480C775-63A8-4E61-BDDE-965B10B920E3}" srcOrd="0" destOrd="0" presId="urn:microsoft.com/office/officeart/2005/8/layout/orgChart1"/>
    <dgm:cxn modelId="{68D787DF-02CF-450A-AE49-6D2A03843EF8}" type="presParOf" srcId="{DD7F1226-2210-4D09-B677-B5C7AE5041F9}" destId="{BD00D3A5-A1A6-4F28-A8D8-46F5E9C9732F}" srcOrd="1" destOrd="0" presId="urn:microsoft.com/office/officeart/2005/8/layout/orgChart1"/>
    <dgm:cxn modelId="{3F51B367-4D1B-41B5-9839-7781C386B57C}" type="presParOf" srcId="{7B0C2AD6-FF22-46F4-BCD9-A90F70457436}" destId="{BE9B1620-FD5E-40DD-A5E3-AB9C98D35AA5}" srcOrd="1" destOrd="0" presId="urn:microsoft.com/office/officeart/2005/8/layout/orgChart1"/>
    <dgm:cxn modelId="{F8D92B30-CACC-493C-A47C-2CB7273A9E93}" type="presParOf" srcId="{7B0C2AD6-FF22-46F4-BCD9-A90F70457436}" destId="{CBE0083E-F09F-438B-9AAA-91EB2BC969AF}" srcOrd="2" destOrd="0" presId="urn:microsoft.com/office/officeart/2005/8/layout/orgChart1"/>
    <dgm:cxn modelId="{ACEF2846-9B33-4C98-9A35-E6FD02297383}" type="presParOf" srcId="{9EAF8B29-0CA4-4F80-96E6-9B411A1FC1F9}" destId="{FDE39AD1-3584-4469-978E-E8C24514CCFD}" srcOrd="2" destOrd="0" presId="urn:microsoft.com/office/officeart/2005/8/layout/orgChart1"/>
    <dgm:cxn modelId="{84954E1A-143B-404D-9B23-29E49E032399}" type="presParOf" srcId="{36B586F8-7344-4EE3-943D-94DFDA9A15AF}" destId="{D81AACEF-045E-4A8C-9BEA-EC1ADAA7335D}" srcOrd="2" destOrd="0" presId="urn:microsoft.com/office/officeart/2005/8/layout/orgChart1"/>
    <dgm:cxn modelId="{0FDA1050-8142-4E32-95AA-495AFA37E8BA}" type="presParOf" srcId="{36B586F8-7344-4EE3-943D-94DFDA9A15AF}" destId="{F4488B4F-4772-49B9-93F5-4835FEA2CED4}" srcOrd="3" destOrd="0" presId="urn:microsoft.com/office/officeart/2005/8/layout/orgChart1"/>
    <dgm:cxn modelId="{7F65AC9E-2A3D-4FD3-B162-48D16D53EFD2}" type="presParOf" srcId="{F4488B4F-4772-49B9-93F5-4835FEA2CED4}" destId="{0F7CEE55-39C8-41B3-8433-BE65326457B5}" srcOrd="0" destOrd="0" presId="urn:microsoft.com/office/officeart/2005/8/layout/orgChart1"/>
    <dgm:cxn modelId="{A38C2675-10E6-4BB9-8F86-1D6111E3C262}" type="presParOf" srcId="{0F7CEE55-39C8-41B3-8433-BE65326457B5}" destId="{F3D087D4-CD38-43D9-B444-6C512FFDFEE0}" srcOrd="0" destOrd="0" presId="urn:microsoft.com/office/officeart/2005/8/layout/orgChart1"/>
    <dgm:cxn modelId="{B699F582-453E-4A08-8ADF-BB629F756C75}" type="presParOf" srcId="{0F7CEE55-39C8-41B3-8433-BE65326457B5}" destId="{C1F9A2AF-F303-47E7-9EA5-9E6633C1D217}" srcOrd="1" destOrd="0" presId="urn:microsoft.com/office/officeart/2005/8/layout/orgChart1"/>
    <dgm:cxn modelId="{B0E9D8C9-9B90-4233-AB0E-66B5A9F05A08}" type="presParOf" srcId="{F4488B4F-4772-49B9-93F5-4835FEA2CED4}" destId="{9D13E8C4-CE35-4B01-A28B-43EB0883DD4A}" srcOrd="1" destOrd="0" presId="urn:microsoft.com/office/officeart/2005/8/layout/orgChart1"/>
    <dgm:cxn modelId="{411983EC-EDBE-4E6A-B51D-4F645A6DCA2F}" type="presParOf" srcId="{9D13E8C4-CE35-4B01-A28B-43EB0883DD4A}" destId="{DD3E6468-32B2-4240-88F3-54DE8671663C}" srcOrd="0" destOrd="0" presId="urn:microsoft.com/office/officeart/2005/8/layout/orgChart1"/>
    <dgm:cxn modelId="{65E23B4D-4638-4CD0-A699-F915C36F72FF}" type="presParOf" srcId="{9D13E8C4-CE35-4B01-A28B-43EB0883DD4A}" destId="{14B1E985-9A52-4994-966C-6A21CF0E6EA4}" srcOrd="1" destOrd="0" presId="urn:microsoft.com/office/officeart/2005/8/layout/orgChart1"/>
    <dgm:cxn modelId="{290556AE-35A2-4730-AA5A-158708FC376C}" type="presParOf" srcId="{14B1E985-9A52-4994-966C-6A21CF0E6EA4}" destId="{7BAD000E-0FA3-4562-A725-266FEDA5E44F}" srcOrd="0" destOrd="0" presId="urn:microsoft.com/office/officeart/2005/8/layout/orgChart1"/>
    <dgm:cxn modelId="{896B9907-B4AA-480A-9239-84E0347C704B}" type="presParOf" srcId="{7BAD000E-0FA3-4562-A725-266FEDA5E44F}" destId="{B1ACAE48-D5DF-4E09-B991-FE93955CB4B0}" srcOrd="0" destOrd="0" presId="urn:microsoft.com/office/officeart/2005/8/layout/orgChart1"/>
    <dgm:cxn modelId="{D1FFD8F1-5AC4-41F9-8CB5-F3F0E65AFFAB}" type="presParOf" srcId="{7BAD000E-0FA3-4562-A725-266FEDA5E44F}" destId="{4147B412-3C58-4BDF-9A42-274B68EEC690}" srcOrd="1" destOrd="0" presId="urn:microsoft.com/office/officeart/2005/8/layout/orgChart1"/>
    <dgm:cxn modelId="{FCBCD6D0-8139-4D67-85E0-E43DE1AEBD7D}" type="presParOf" srcId="{14B1E985-9A52-4994-966C-6A21CF0E6EA4}" destId="{82349F0E-41EF-4876-B053-D743F4650E84}" srcOrd="1" destOrd="0" presId="urn:microsoft.com/office/officeart/2005/8/layout/orgChart1"/>
    <dgm:cxn modelId="{638BDFE4-9E5C-4FBA-9937-D7549C36CD69}" type="presParOf" srcId="{14B1E985-9A52-4994-966C-6A21CF0E6EA4}" destId="{A910FF39-C992-4EEA-A1DB-C9E387271805}" srcOrd="2" destOrd="0" presId="urn:microsoft.com/office/officeart/2005/8/layout/orgChart1"/>
    <dgm:cxn modelId="{9C76FFE2-2CC9-400D-B546-38BE7C1F4D9B}" type="presParOf" srcId="{9D13E8C4-CE35-4B01-A28B-43EB0883DD4A}" destId="{3313B57B-4721-4093-87F6-8E5DF1C2EF33}" srcOrd="2" destOrd="0" presId="urn:microsoft.com/office/officeart/2005/8/layout/orgChart1"/>
    <dgm:cxn modelId="{68B234F1-13AC-4BFE-B52F-65B9E242D2A0}" type="presParOf" srcId="{9D13E8C4-CE35-4B01-A28B-43EB0883DD4A}" destId="{6D8970C8-9B04-4D9B-9A2E-6C09D6086F32}" srcOrd="3" destOrd="0" presId="urn:microsoft.com/office/officeart/2005/8/layout/orgChart1"/>
    <dgm:cxn modelId="{8A8A4270-9289-4E4E-A392-1E96EF9099C8}" type="presParOf" srcId="{6D8970C8-9B04-4D9B-9A2E-6C09D6086F32}" destId="{97452533-BEDA-439C-A915-F51331FBC532}" srcOrd="0" destOrd="0" presId="urn:microsoft.com/office/officeart/2005/8/layout/orgChart1"/>
    <dgm:cxn modelId="{65D86D83-9EBE-4B48-8C8B-B68065234629}" type="presParOf" srcId="{97452533-BEDA-439C-A915-F51331FBC532}" destId="{924DA7A5-A112-4AFF-BD93-777F02F5397B}" srcOrd="0" destOrd="0" presId="urn:microsoft.com/office/officeart/2005/8/layout/orgChart1"/>
    <dgm:cxn modelId="{90BE0318-E273-4267-8E7F-89B7ADF7E411}" type="presParOf" srcId="{97452533-BEDA-439C-A915-F51331FBC532}" destId="{8D930763-AEE6-4205-A05F-3919414B470C}" srcOrd="1" destOrd="0" presId="urn:microsoft.com/office/officeart/2005/8/layout/orgChart1"/>
    <dgm:cxn modelId="{BBF87F00-F3C6-426B-AEC8-AF5BDAF7B08E}" type="presParOf" srcId="{6D8970C8-9B04-4D9B-9A2E-6C09D6086F32}" destId="{93CBC60A-1A39-4749-B7DE-543DD8EC4F7B}" srcOrd="1" destOrd="0" presId="urn:microsoft.com/office/officeart/2005/8/layout/orgChart1"/>
    <dgm:cxn modelId="{B42B6F6E-9D2E-4EF1-A42F-97F305C8C846}" type="presParOf" srcId="{6D8970C8-9B04-4D9B-9A2E-6C09D6086F32}" destId="{E3368FD0-8886-4C4F-A43C-129AE0CB5958}" srcOrd="2" destOrd="0" presId="urn:microsoft.com/office/officeart/2005/8/layout/orgChart1"/>
    <dgm:cxn modelId="{39FDEC6E-ABA3-49B2-95E8-0BC58C7E58C9}" type="presParOf" srcId="{9D13E8C4-CE35-4B01-A28B-43EB0883DD4A}" destId="{6EB25DB1-1E74-4677-9D4E-623F26C74687}" srcOrd="4" destOrd="0" presId="urn:microsoft.com/office/officeart/2005/8/layout/orgChart1"/>
    <dgm:cxn modelId="{6BA34275-F3ED-474F-9727-3FFDB6BF7A31}" type="presParOf" srcId="{9D13E8C4-CE35-4B01-A28B-43EB0883DD4A}" destId="{6AA6FD5E-7010-4DE2-846C-0631276F70BF}" srcOrd="5" destOrd="0" presId="urn:microsoft.com/office/officeart/2005/8/layout/orgChart1"/>
    <dgm:cxn modelId="{9216F16E-6F9D-4972-96F1-92780A490ECC}" type="presParOf" srcId="{6AA6FD5E-7010-4DE2-846C-0631276F70BF}" destId="{558DA588-4E6C-48A3-AF09-2802C13D3344}" srcOrd="0" destOrd="0" presId="urn:microsoft.com/office/officeart/2005/8/layout/orgChart1"/>
    <dgm:cxn modelId="{CEE8043E-6F67-4B3D-9388-04E9DD168728}" type="presParOf" srcId="{558DA588-4E6C-48A3-AF09-2802C13D3344}" destId="{6659F1F7-62EF-46F5-BB36-7653ED5948FF}" srcOrd="0" destOrd="0" presId="urn:microsoft.com/office/officeart/2005/8/layout/orgChart1"/>
    <dgm:cxn modelId="{C3D33028-6DC4-4FC3-B5A9-6FE5AC0224D0}" type="presParOf" srcId="{558DA588-4E6C-48A3-AF09-2802C13D3344}" destId="{29F505AD-2CEF-403B-8670-19435A22E0C7}" srcOrd="1" destOrd="0" presId="urn:microsoft.com/office/officeart/2005/8/layout/orgChart1"/>
    <dgm:cxn modelId="{902A6F40-F203-4A8D-8ADA-8DBBF71EFEA0}" type="presParOf" srcId="{6AA6FD5E-7010-4DE2-846C-0631276F70BF}" destId="{788B03CD-2504-4DDE-A176-CB2090CD284E}" srcOrd="1" destOrd="0" presId="urn:microsoft.com/office/officeart/2005/8/layout/orgChart1"/>
    <dgm:cxn modelId="{80A53ED4-ED12-4F47-8D6D-998CCD095DF7}" type="presParOf" srcId="{6AA6FD5E-7010-4DE2-846C-0631276F70BF}" destId="{E5A7E662-FAC5-4C29-A18D-0ADE1098B338}" srcOrd="2" destOrd="0" presId="urn:microsoft.com/office/officeart/2005/8/layout/orgChart1"/>
    <dgm:cxn modelId="{B9900FBD-454F-46E2-8BBF-324F81431EFA}" type="presParOf" srcId="{9D13E8C4-CE35-4B01-A28B-43EB0883DD4A}" destId="{62294F65-E62D-49C5-BA2F-5B9D36880FD4}" srcOrd="6" destOrd="0" presId="urn:microsoft.com/office/officeart/2005/8/layout/orgChart1"/>
    <dgm:cxn modelId="{9B80D922-553E-4E35-ACE2-B18D7ABE6FEA}" type="presParOf" srcId="{9D13E8C4-CE35-4B01-A28B-43EB0883DD4A}" destId="{B34BF272-C62D-4743-AD94-9A505B5C1DDF}" srcOrd="7" destOrd="0" presId="urn:microsoft.com/office/officeart/2005/8/layout/orgChart1"/>
    <dgm:cxn modelId="{D68D64BF-0DC4-4F88-A0DF-2072AEC92A00}" type="presParOf" srcId="{B34BF272-C62D-4743-AD94-9A505B5C1DDF}" destId="{3BC26FA4-8E7F-4C62-86BF-5D749B6E92A6}" srcOrd="0" destOrd="0" presId="urn:microsoft.com/office/officeart/2005/8/layout/orgChart1"/>
    <dgm:cxn modelId="{F5788813-77EF-429F-9028-375E43AABEB8}" type="presParOf" srcId="{3BC26FA4-8E7F-4C62-86BF-5D749B6E92A6}" destId="{F5568B2D-EBFB-4D88-919A-B77CF0F1E8F3}" srcOrd="0" destOrd="0" presId="urn:microsoft.com/office/officeart/2005/8/layout/orgChart1"/>
    <dgm:cxn modelId="{ED60EBD1-F6EB-45E9-BA2F-D73A8C2547B6}" type="presParOf" srcId="{3BC26FA4-8E7F-4C62-86BF-5D749B6E92A6}" destId="{9AF6D5F1-62D1-40B5-BFEC-A400262C2813}" srcOrd="1" destOrd="0" presId="urn:microsoft.com/office/officeart/2005/8/layout/orgChart1"/>
    <dgm:cxn modelId="{A5733E59-27F5-4D8A-97CF-601F4AABF0BE}" type="presParOf" srcId="{B34BF272-C62D-4743-AD94-9A505B5C1DDF}" destId="{2A207F73-6CB0-43A5-A62E-612E1EFAE7C0}" srcOrd="1" destOrd="0" presId="urn:microsoft.com/office/officeart/2005/8/layout/orgChart1"/>
    <dgm:cxn modelId="{8D980CF5-9A5B-47FA-8A51-66992E5769CA}" type="presParOf" srcId="{B34BF272-C62D-4743-AD94-9A505B5C1DDF}" destId="{0A20780C-8CD4-48F6-87FE-F7B5BBCBF48E}" srcOrd="2" destOrd="0" presId="urn:microsoft.com/office/officeart/2005/8/layout/orgChart1"/>
    <dgm:cxn modelId="{513C1D37-354D-4F91-A8AE-E623762CD451}" type="presParOf" srcId="{F4488B4F-4772-49B9-93F5-4835FEA2CED4}" destId="{DBB08EFB-A272-4D6A-898A-DF7F89CC2EC6}" srcOrd="2" destOrd="0" presId="urn:microsoft.com/office/officeart/2005/8/layout/orgChart1"/>
    <dgm:cxn modelId="{7C05348E-1316-40DB-813C-DFB04F4BAA77}" type="presParOf" srcId="{36B586F8-7344-4EE3-943D-94DFDA9A15AF}" destId="{BA0C6343-7226-48E7-98A2-678BF6E28197}" srcOrd="4" destOrd="0" presId="urn:microsoft.com/office/officeart/2005/8/layout/orgChart1"/>
    <dgm:cxn modelId="{61563C31-C157-46C4-A86E-14FD1F1C9A35}" type="presParOf" srcId="{36B586F8-7344-4EE3-943D-94DFDA9A15AF}" destId="{D826BBF4-9E04-4961-A993-0D90519B6AE4}" srcOrd="5" destOrd="0" presId="urn:microsoft.com/office/officeart/2005/8/layout/orgChart1"/>
    <dgm:cxn modelId="{54928C20-CFA8-42A6-B3AD-D974DC20E8EE}" type="presParOf" srcId="{D826BBF4-9E04-4961-A993-0D90519B6AE4}" destId="{EB411100-8B83-45E7-8D6A-5E060066FD20}" srcOrd="0" destOrd="0" presId="urn:microsoft.com/office/officeart/2005/8/layout/orgChart1"/>
    <dgm:cxn modelId="{5FED924C-ED94-440E-AE04-C0ED580206B6}" type="presParOf" srcId="{EB411100-8B83-45E7-8D6A-5E060066FD20}" destId="{FD8B1001-116F-40D2-AD3A-72779D9F8ED4}" srcOrd="0" destOrd="0" presId="urn:microsoft.com/office/officeart/2005/8/layout/orgChart1"/>
    <dgm:cxn modelId="{3B5EBBDA-5D5D-4A5A-B7D5-396DF26E91D3}" type="presParOf" srcId="{EB411100-8B83-45E7-8D6A-5E060066FD20}" destId="{9831AFE5-6BA4-45D5-BE16-C9881AC7C566}" srcOrd="1" destOrd="0" presId="urn:microsoft.com/office/officeart/2005/8/layout/orgChart1"/>
    <dgm:cxn modelId="{E3C3CA65-C9B7-4CB4-B839-894C1B46A240}" type="presParOf" srcId="{D826BBF4-9E04-4961-A993-0D90519B6AE4}" destId="{839A575A-7709-4EC2-8ED9-CF48B421EA4D}" srcOrd="1" destOrd="0" presId="urn:microsoft.com/office/officeart/2005/8/layout/orgChart1"/>
    <dgm:cxn modelId="{06CE0E04-D8F4-4E70-BC47-9CF9172DA9A2}" type="presParOf" srcId="{839A575A-7709-4EC2-8ED9-CF48B421EA4D}" destId="{85A2E035-800C-4A65-AEA9-905649790172}" srcOrd="0" destOrd="0" presId="urn:microsoft.com/office/officeart/2005/8/layout/orgChart1"/>
    <dgm:cxn modelId="{D1654A0C-6D23-482D-B9BF-127CA70C8AA6}" type="presParOf" srcId="{839A575A-7709-4EC2-8ED9-CF48B421EA4D}" destId="{C2E370CC-C5D4-4C21-B6CA-51B9339AB05A}" srcOrd="1" destOrd="0" presId="urn:microsoft.com/office/officeart/2005/8/layout/orgChart1"/>
    <dgm:cxn modelId="{B7B5FA22-3BF5-4C2C-88DF-2D463D7EA7A2}" type="presParOf" srcId="{C2E370CC-C5D4-4C21-B6CA-51B9339AB05A}" destId="{1ACE7E28-2EDD-486E-B4DC-782B2805F7FA}" srcOrd="0" destOrd="0" presId="urn:microsoft.com/office/officeart/2005/8/layout/orgChart1"/>
    <dgm:cxn modelId="{C5FED046-AB83-4964-9CDE-2E8225654DE3}" type="presParOf" srcId="{1ACE7E28-2EDD-486E-B4DC-782B2805F7FA}" destId="{7542FD41-F4FA-43B2-8DCC-9134BFCD44D3}" srcOrd="0" destOrd="0" presId="urn:microsoft.com/office/officeart/2005/8/layout/orgChart1"/>
    <dgm:cxn modelId="{1AA35F9C-FE6D-4B5A-81A0-43842774BB82}" type="presParOf" srcId="{1ACE7E28-2EDD-486E-B4DC-782B2805F7FA}" destId="{2C1140C3-B7F0-4121-BF37-93F85C39409D}" srcOrd="1" destOrd="0" presId="urn:microsoft.com/office/officeart/2005/8/layout/orgChart1"/>
    <dgm:cxn modelId="{6D0B424B-C6B7-4FD6-8BFF-4A80494D5C01}" type="presParOf" srcId="{C2E370CC-C5D4-4C21-B6CA-51B9339AB05A}" destId="{9DC62921-D17E-4A24-BEF0-52AB97BC0E9C}" srcOrd="1" destOrd="0" presId="urn:microsoft.com/office/officeart/2005/8/layout/orgChart1"/>
    <dgm:cxn modelId="{DED8A971-974D-44A1-AA5C-C94A7E31430E}" type="presParOf" srcId="{C2E370CC-C5D4-4C21-B6CA-51B9339AB05A}" destId="{51A59DF2-EBD3-4603-945D-739C2AF5DC02}" srcOrd="2" destOrd="0" presId="urn:microsoft.com/office/officeart/2005/8/layout/orgChart1"/>
    <dgm:cxn modelId="{D18A2550-FDFC-4009-9455-DFBDBA77B9B4}" type="presParOf" srcId="{839A575A-7709-4EC2-8ED9-CF48B421EA4D}" destId="{94E8BB48-511E-4E21-9C25-69843940BFCE}" srcOrd="2" destOrd="0" presId="urn:microsoft.com/office/officeart/2005/8/layout/orgChart1"/>
    <dgm:cxn modelId="{F2848696-0595-47C9-AC5E-99959321583C}" type="presParOf" srcId="{839A575A-7709-4EC2-8ED9-CF48B421EA4D}" destId="{4F3F1BFC-65E9-43D9-84D6-8A91729578DE}" srcOrd="3" destOrd="0" presId="urn:microsoft.com/office/officeart/2005/8/layout/orgChart1"/>
    <dgm:cxn modelId="{DF61293F-7B74-4025-924C-960F6C43A713}" type="presParOf" srcId="{4F3F1BFC-65E9-43D9-84D6-8A91729578DE}" destId="{947DE201-212B-4BE1-B562-3BB7F94BBCA1}" srcOrd="0" destOrd="0" presId="urn:microsoft.com/office/officeart/2005/8/layout/orgChart1"/>
    <dgm:cxn modelId="{1E988DED-D4D3-47AE-B2DC-C9D44EB29B6A}" type="presParOf" srcId="{947DE201-212B-4BE1-B562-3BB7F94BBCA1}" destId="{CA3380F2-1C0A-41F1-9D0A-D69A26A8FC96}" srcOrd="0" destOrd="0" presId="urn:microsoft.com/office/officeart/2005/8/layout/orgChart1"/>
    <dgm:cxn modelId="{A8940102-B801-4CF5-A1FA-9D0F033E206A}" type="presParOf" srcId="{947DE201-212B-4BE1-B562-3BB7F94BBCA1}" destId="{17984ED8-F80D-49CE-A43C-DB82579CC3CB}" srcOrd="1" destOrd="0" presId="urn:microsoft.com/office/officeart/2005/8/layout/orgChart1"/>
    <dgm:cxn modelId="{4015D706-A626-453D-81A1-D348E7B4B48E}" type="presParOf" srcId="{4F3F1BFC-65E9-43D9-84D6-8A91729578DE}" destId="{440B0434-36CA-40DB-8EB6-2B59347105A2}" srcOrd="1" destOrd="0" presId="urn:microsoft.com/office/officeart/2005/8/layout/orgChart1"/>
    <dgm:cxn modelId="{85031920-A7DC-4018-AE1B-A72BABD65FDE}" type="presParOf" srcId="{4F3F1BFC-65E9-43D9-84D6-8A91729578DE}" destId="{AB890D69-2481-4356-BA4A-D71A175EDCD6}" srcOrd="2" destOrd="0" presId="urn:microsoft.com/office/officeart/2005/8/layout/orgChart1"/>
    <dgm:cxn modelId="{053C4A29-8AF4-4681-96DF-CE1F56F5E214}" type="presParOf" srcId="{839A575A-7709-4EC2-8ED9-CF48B421EA4D}" destId="{748099D0-556F-4695-9789-EA915343653D}" srcOrd="4" destOrd="0" presId="urn:microsoft.com/office/officeart/2005/8/layout/orgChart1"/>
    <dgm:cxn modelId="{1F6296CF-575E-4725-A134-3A0885C336D0}" type="presParOf" srcId="{839A575A-7709-4EC2-8ED9-CF48B421EA4D}" destId="{DE3A9451-3CCE-4C88-AC7C-DD632DFD9D60}" srcOrd="5" destOrd="0" presId="urn:microsoft.com/office/officeart/2005/8/layout/orgChart1"/>
    <dgm:cxn modelId="{6139B6E5-722C-4262-A1EF-96556BD93D36}" type="presParOf" srcId="{DE3A9451-3CCE-4C88-AC7C-DD632DFD9D60}" destId="{0E64C398-D094-4F32-B865-68670FB3BC83}" srcOrd="0" destOrd="0" presId="urn:microsoft.com/office/officeart/2005/8/layout/orgChart1"/>
    <dgm:cxn modelId="{2C6E5228-0448-4D71-A7AF-134D373CA59E}" type="presParOf" srcId="{0E64C398-D094-4F32-B865-68670FB3BC83}" destId="{F3176693-BE5C-4B19-9C21-512902BC8688}" srcOrd="0" destOrd="0" presId="urn:microsoft.com/office/officeart/2005/8/layout/orgChart1"/>
    <dgm:cxn modelId="{0C712F7C-B63D-4B88-9CD7-09AEC2A5D2AF}" type="presParOf" srcId="{0E64C398-D094-4F32-B865-68670FB3BC83}" destId="{4637BC2C-AFD8-46C9-8DC5-0F492581B3A5}" srcOrd="1" destOrd="0" presId="urn:microsoft.com/office/officeart/2005/8/layout/orgChart1"/>
    <dgm:cxn modelId="{BE6EBA6C-5E96-48A5-BD1D-8D2AE43A719C}" type="presParOf" srcId="{DE3A9451-3CCE-4C88-AC7C-DD632DFD9D60}" destId="{C1EC19EE-A187-494B-AA9F-379223E098E4}" srcOrd="1" destOrd="0" presId="urn:microsoft.com/office/officeart/2005/8/layout/orgChart1"/>
    <dgm:cxn modelId="{348A780E-C3B8-401B-9A72-F532CD537FE4}" type="presParOf" srcId="{DE3A9451-3CCE-4C88-AC7C-DD632DFD9D60}" destId="{1EC0F22F-F237-4996-BEA9-AB4C09EE8240}" srcOrd="2" destOrd="0" presId="urn:microsoft.com/office/officeart/2005/8/layout/orgChart1"/>
    <dgm:cxn modelId="{0F89A070-0708-493A-8E61-A59D402AF1A9}" type="presParOf" srcId="{839A575A-7709-4EC2-8ED9-CF48B421EA4D}" destId="{449F2997-573A-4EC1-9B57-90ED69F60D8E}" srcOrd="6" destOrd="0" presId="urn:microsoft.com/office/officeart/2005/8/layout/orgChart1"/>
    <dgm:cxn modelId="{8E4C1BD9-6CDD-4498-AA09-A19A4C587B89}" type="presParOf" srcId="{839A575A-7709-4EC2-8ED9-CF48B421EA4D}" destId="{F4FDBDEC-08B2-4C03-AC88-C3249B21003E}" srcOrd="7" destOrd="0" presId="urn:microsoft.com/office/officeart/2005/8/layout/orgChart1"/>
    <dgm:cxn modelId="{9053000F-53CE-4E46-A1A6-231FE2D2ECD7}" type="presParOf" srcId="{F4FDBDEC-08B2-4C03-AC88-C3249B21003E}" destId="{086C4D1B-086F-4C19-BA96-09AF7C910EDE}" srcOrd="0" destOrd="0" presId="urn:microsoft.com/office/officeart/2005/8/layout/orgChart1"/>
    <dgm:cxn modelId="{72DD5D63-736A-48EE-BC84-B2505F692E96}" type="presParOf" srcId="{086C4D1B-086F-4C19-BA96-09AF7C910EDE}" destId="{7616ED1F-6FCE-4A8D-B0F2-41461CFB002F}" srcOrd="0" destOrd="0" presId="urn:microsoft.com/office/officeart/2005/8/layout/orgChart1"/>
    <dgm:cxn modelId="{5C62B6B5-276F-4228-A1E4-E91913FF0F67}" type="presParOf" srcId="{086C4D1B-086F-4C19-BA96-09AF7C910EDE}" destId="{6DE0F3F8-10F7-4CB9-9483-8EAAFD0AE2A3}" srcOrd="1" destOrd="0" presId="urn:microsoft.com/office/officeart/2005/8/layout/orgChart1"/>
    <dgm:cxn modelId="{967F281E-CACF-40CA-838F-6C1D44F6BB41}" type="presParOf" srcId="{F4FDBDEC-08B2-4C03-AC88-C3249B21003E}" destId="{E1AB3700-878A-406F-96F1-DF4BEA846F0A}" srcOrd="1" destOrd="0" presId="urn:microsoft.com/office/officeart/2005/8/layout/orgChart1"/>
    <dgm:cxn modelId="{C6F9F9E0-532D-4AA8-B2B5-C2EF67FF28A0}" type="presParOf" srcId="{F4FDBDEC-08B2-4C03-AC88-C3249B21003E}" destId="{6A09EDD9-293B-4D20-90C0-129C505A60E2}" srcOrd="2" destOrd="0" presId="urn:microsoft.com/office/officeart/2005/8/layout/orgChart1"/>
    <dgm:cxn modelId="{AC2BACDD-8BAD-4EA2-9AC3-5F5C0B4CBDBA}" type="presParOf" srcId="{D826BBF4-9E04-4961-A993-0D90519B6AE4}" destId="{9104355B-9CB0-4EA3-B4D1-2FDF7FBDB68D}" srcOrd="2" destOrd="0" presId="urn:microsoft.com/office/officeart/2005/8/layout/orgChart1"/>
    <dgm:cxn modelId="{C1BAC6D5-CAE0-414F-B9A9-935AC5DBEB1D}" type="presParOf" srcId="{36B586F8-7344-4EE3-943D-94DFDA9A15AF}" destId="{37FB2AEF-F8A4-40D8-81D6-F4BB0CBC7C6B}" srcOrd="6" destOrd="0" presId="urn:microsoft.com/office/officeart/2005/8/layout/orgChart1"/>
    <dgm:cxn modelId="{3A244CA1-3D25-4930-A6A1-25D034D71C4B}" type="presParOf" srcId="{36B586F8-7344-4EE3-943D-94DFDA9A15AF}" destId="{9C7796FC-2056-4F14-B34A-43E1DBDF27C6}" srcOrd="7" destOrd="0" presId="urn:microsoft.com/office/officeart/2005/8/layout/orgChart1"/>
    <dgm:cxn modelId="{34A3DFFB-2071-4903-8C61-5EEF9438FC40}" type="presParOf" srcId="{9C7796FC-2056-4F14-B34A-43E1DBDF27C6}" destId="{D0CF70AA-51BC-471D-8053-D30A09FE1B44}" srcOrd="0" destOrd="0" presId="urn:microsoft.com/office/officeart/2005/8/layout/orgChart1"/>
    <dgm:cxn modelId="{5AD276DF-0458-4AF5-AD8A-19164062FDF7}" type="presParOf" srcId="{D0CF70AA-51BC-471D-8053-D30A09FE1B44}" destId="{7BFDB1EE-CBC2-44FB-AC3B-EA9DE65F7D1C}" srcOrd="0" destOrd="0" presId="urn:microsoft.com/office/officeart/2005/8/layout/orgChart1"/>
    <dgm:cxn modelId="{D64C314F-B782-41B2-BC93-0324C7F0601F}" type="presParOf" srcId="{D0CF70AA-51BC-471D-8053-D30A09FE1B44}" destId="{AAE42E5B-4EAE-4946-8FCA-3DD5547616C7}" srcOrd="1" destOrd="0" presId="urn:microsoft.com/office/officeart/2005/8/layout/orgChart1"/>
    <dgm:cxn modelId="{63244862-8B72-4D0B-88C3-049547DF976D}" type="presParOf" srcId="{9C7796FC-2056-4F14-B34A-43E1DBDF27C6}" destId="{67E0D259-DE94-4F4A-AD23-7A0594146168}" srcOrd="1" destOrd="0" presId="urn:microsoft.com/office/officeart/2005/8/layout/orgChart1"/>
    <dgm:cxn modelId="{A00DA825-C76D-45D4-9D83-F51987145F05}" type="presParOf" srcId="{67E0D259-DE94-4F4A-AD23-7A0594146168}" destId="{AA3069F0-506F-4C61-8F28-8E70D37AAB2D}" srcOrd="0" destOrd="0" presId="urn:microsoft.com/office/officeart/2005/8/layout/orgChart1"/>
    <dgm:cxn modelId="{C5B64F6B-E828-4113-92DA-CF0861F8064B}" type="presParOf" srcId="{67E0D259-DE94-4F4A-AD23-7A0594146168}" destId="{A6C4A5A3-A2FE-4D3A-B346-494F74934155}" srcOrd="1" destOrd="0" presId="urn:microsoft.com/office/officeart/2005/8/layout/orgChart1"/>
    <dgm:cxn modelId="{7BE0F79B-F5F7-4962-820A-7778E27A2E5F}" type="presParOf" srcId="{A6C4A5A3-A2FE-4D3A-B346-494F74934155}" destId="{3EC5E753-A70D-461C-AC83-A8EBDCEA9442}" srcOrd="0" destOrd="0" presId="urn:microsoft.com/office/officeart/2005/8/layout/orgChart1"/>
    <dgm:cxn modelId="{29E05094-7078-497F-98B8-87F4FD950ADE}" type="presParOf" srcId="{3EC5E753-A70D-461C-AC83-A8EBDCEA9442}" destId="{DCE8EC3D-79FF-4E42-A0DF-F58EAAFDC075}" srcOrd="0" destOrd="0" presId="urn:microsoft.com/office/officeart/2005/8/layout/orgChart1"/>
    <dgm:cxn modelId="{FA31F5C7-8A12-40B4-91B3-CDE5C4DCAD05}" type="presParOf" srcId="{3EC5E753-A70D-461C-AC83-A8EBDCEA9442}" destId="{F7D2DC86-762A-44C4-970E-978AEEC0BECE}" srcOrd="1" destOrd="0" presId="urn:microsoft.com/office/officeart/2005/8/layout/orgChart1"/>
    <dgm:cxn modelId="{4E2FEEB5-A595-4831-83E6-37334D2C29EE}" type="presParOf" srcId="{A6C4A5A3-A2FE-4D3A-B346-494F74934155}" destId="{836A6337-02E5-4E90-9B62-435F8850B124}" srcOrd="1" destOrd="0" presId="urn:microsoft.com/office/officeart/2005/8/layout/orgChart1"/>
    <dgm:cxn modelId="{0BF046AC-A1F1-486E-AC3E-5779B212CAAF}" type="presParOf" srcId="{A6C4A5A3-A2FE-4D3A-B346-494F74934155}" destId="{CA5E2034-EB33-47BD-8A34-848222042DAB}" srcOrd="2" destOrd="0" presId="urn:microsoft.com/office/officeart/2005/8/layout/orgChart1"/>
    <dgm:cxn modelId="{0DEB9EC3-3CB1-43C4-867D-D5A894010927}" type="presParOf" srcId="{67E0D259-DE94-4F4A-AD23-7A0594146168}" destId="{C9494BE1-326B-4BAC-97E7-ACE76013B846}" srcOrd="2" destOrd="0" presId="urn:microsoft.com/office/officeart/2005/8/layout/orgChart1"/>
    <dgm:cxn modelId="{D8C7B9E3-208E-4B1E-BD93-68760BA54363}" type="presParOf" srcId="{67E0D259-DE94-4F4A-AD23-7A0594146168}" destId="{14B7CB65-1A14-4527-9DBC-0ADF04E20020}" srcOrd="3" destOrd="0" presId="urn:microsoft.com/office/officeart/2005/8/layout/orgChart1"/>
    <dgm:cxn modelId="{81D2EBD0-55F8-4D5A-AFC1-0694F2DB5667}" type="presParOf" srcId="{14B7CB65-1A14-4527-9DBC-0ADF04E20020}" destId="{1F38786A-E745-4210-B15E-B6420CE5EE4E}" srcOrd="0" destOrd="0" presId="urn:microsoft.com/office/officeart/2005/8/layout/orgChart1"/>
    <dgm:cxn modelId="{0ACEDDA7-6109-4FE1-BD0C-0D15FAD631E4}" type="presParOf" srcId="{1F38786A-E745-4210-B15E-B6420CE5EE4E}" destId="{6786FBBE-B20D-46AB-8F02-D44FEAFD398A}" srcOrd="0" destOrd="0" presId="urn:microsoft.com/office/officeart/2005/8/layout/orgChart1"/>
    <dgm:cxn modelId="{C8A67939-4034-419E-AB46-ACC12269F8D2}" type="presParOf" srcId="{1F38786A-E745-4210-B15E-B6420CE5EE4E}" destId="{735E2534-1E3F-47E8-84D6-C5EAC448BC7F}" srcOrd="1" destOrd="0" presId="urn:microsoft.com/office/officeart/2005/8/layout/orgChart1"/>
    <dgm:cxn modelId="{C3638036-6E47-403D-97AF-5F37CFAB9770}" type="presParOf" srcId="{14B7CB65-1A14-4527-9DBC-0ADF04E20020}" destId="{7F608F82-CB95-487F-B244-53CC903B57EE}" srcOrd="1" destOrd="0" presId="urn:microsoft.com/office/officeart/2005/8/layout/orgChart1"/>
    <dgm:cxn modelId="{3121395C-3A17-4C01-BB0F-04EE808EEF2F}" type="presParOf" srcId="{14B7CB65-1A14-4527-9DBC-0ADF04E20020}" destId="{79959873-29BF-47E6-8D63-85D524BE55F6}" srcOrd="2" destOrd="0" presId="urn:microsoft.com/office/officeart/2005/8/layout/orgChart1"/>
    <dgm:cxn modelId="{60337A57-FE24-4C02-B221-4D308D28702F}" type="presParOf" srcId="{67E0D259-DE94-4F4A-AD23-7A0594146168}" destId="{ED687E07-A369-42D2-9FAD-7BF13F2EC261}" srcOrd="4" destOrd="0" presId="urn:microsoft.com/office/officeart/2005/8/layout/orgChart1"/>
    <dgm:cxn modelId="{4D460E21-CDBF-4EA8-86EB-23FF6997933C}" type="presParOf" srcId="{67E0D259-DE94-4F4A-AD23-7A0594146168}" destId="{6544FB71-F9CA-41A9-972B-8F182E9A8DC8}" srcOrd="5" destOrd="0" presId="urn:microsoft.com/office/officeart/2005/8/layout/orgChart1"/>
    <dgm:cxn modelId="{66867D35-5708-4A74-89C3-B19345C5BCD2}" type="presParOf" srcId="{6544FB71-F9CA-41A9-972B-8F182E9A8DC8}" destId="{7989656A-B4B2-4570-BD6A-610285E1E1EC}" srcOrd="0" destOrd="0" presId="urn:microsoft.com/office/officeart/2005/8/layout/orgChart1"/>
    <dgm:cxn modelId="{C6882932-34A1-45A9-94CA-FB45E6E0E072}" type="presParOf" srcId="{7989656A-B4B2-4570-BD6A-610285E1E1EC}" destId="{93A76728-02CD-4333-A598-DF5A89B07027}" srcOrd="0" destOrd="0" presId="urn:microsoft.com/office/officeart/2005/8/layout/orgChart1"/>
    <dgm:cxn modelId="{2C361FD3-4669-4EEB-B404-851E0DBF225B}" type="presParOf" srcId="{7989656A-B4B2-4570-BD6A-610285E1E1EC}" destId="{3BE2D0F6-C9D5-49F4-929B-F0A28880BAF7}" srcOrd="1" destOrd="0" presId="urn:microsoft.com/office/officeart/2005/8/layout/orgChart1"/>
    <dgm:cxn modelId="{FC9665D7-3951-4061-9DD0-8A91A7D54F6A}" type="presParOf" srcId="{6544FB71-F9CA-41A9-972B-8F182E9A8DC8}" destId="{256F2B61-22E2-4274-9E52-9A3F5EC7EC2A}" srcOrd="1" destOrd="0" presId="urn:microsoft.com/office/officeart/2005/8/layout/orgChart1"/>
    <dgm:cxn modelId="{EA0B62F4-A10A-4AFA-834A-C1BA904DBDC2}" type="presParOf" srcId="{6544FB71-F9CA-41A9-972B-8F182E9A8DC8}" destId="{80B49446-F8F0-4095-BF21-57778FFA7B39}" srcOrd="2" destOrd="0" presId="urn:microsoft.com/office/officeart/2005/8/layout/orgChart1"/>
    <dgm:cxn modelId="{4BCE1471-4A7E-4A0C-B9D5-8351F01AF463}" type="presParOf" srcId="{67E0D259-DE94-4F4A-AD23-7A0594146168}" destId="{692B389F-D4C7-41A3-9D21-AEDD6B40C2B8}" srcOrd="6" destOrd="0" presId="urn:microsoft.com/office/officeart/2005/8/layout/orgChart1"/>
    <dgm:cxn modelId="{E4D179B9-F56F-4BF9-9959-70CF1B3C6995}" type="presParOf" srcId="{67E0D259-DE94-4F4A-AD23-7A0594146168}" destId="{5DF4D5E4-118A-43DE-AE4D-301F469CAE19}" srcOrd="7" destOrd="0" presId="urn:microsoft.com/office/officeart/2005/8/layout/orgChart1"/>
    <dgm:cxn modelId="{B89E065C-EDCC-48BD-A029-39703FDDDBBA}" type="presParOf" srcId="{5DF4D5E4-118A-43DE-AE4D-301F469CAE19}" destId="{777EBB69-10FF-41A4-836D-C173AB65F4CB}" srcOrd="0" destOrd="0" presId="urn:microsoft.com/office/officeart/2005/8/layout/orgChart1"/>
    <dgm:cxn modelId="{ABAE9BC7-7C68-4276-9BAB-C37D1D000D37}" type="presParOf" srcId="{777EBB69-10FF-41A4-836D-C173AB65F4CB}" destId="{64A3E281-98BA-4244-8953-8B2E0C0382A5}" srcOrd="0" destOrd="0" presId="urn:microsoft.com/office/officeart/2005/8/layout/orgChart1"/>
    <dgm:cxn modelId="{48A87049-5227-4F46-AE30-3DE74F09CEC7}" type="presParOf" srcId="{777EBB69-10FF-41A4-836D-C173AB65F4CB}" destId="{A311EA5D-3416-43DD-B90C-F99AB83BB194}" srcOrd="1" destOrd="0" presId="urn:microsoft.com/office/officeart/2005/8/layout/orgChart1"/>
    <dgm:cxn modelId="{A7A15F12-09FC-49FF-9F0F-41BA6152068E}" type="presParOf" srcId="{5DF4D5E4-118A-43DE-AE4D-301F469CAE19}" destId="{7BB8650C-B7E5-4E76-ABCB-9FD96892DD85}" srcOrd="1" destOrd="0" presId="urn:microsoft.com/office/officeart/2005/8/layout/orgChart1"/>
    <dgm:cxn modelId="{A1073E22-D02F-433D-815C-71E7F9560710}" type="presParOf" srcId="{5DF4D5E4-118A-43DE-AE4D-301F469CAE19}" destId="{03C202E1-EFE2-4E6E-8C87-E5A5261ECF63}" srcOrd="2" destOrd="0" presId="urn:microsoft.com/office/officeart/2005/8/layout/orgChart1"/>
    <dgm:cxn modelId="{DB564E19-2880-4282-B01F-377623D1ED22}" type="presParOf" srcId="{67E0D259-DE94-4F4A-AD23-7A0594146168}" destId="{37263454-B1AD-43E7-B170-5A95A9767504}" srcOrd="8" destOrd="0" presId="urn:microsoft.com/office/officeart/2005/8/layout/orgChart1"/>
    <dgm:cxn modelId="{B1C26FBF-4F75-402F-9C9C-CC3EBAB0ADFD}" type="presParOf" srcId="{67E0D259-DE94-4F4A-AD23-7A0594146168}" destId="{772F3854-F79F-4FD3-8738-6D31183D6072}" srcOrd="9" destOrd="0" presId="urn:microsoft.com/office/officeart/2005/8/layout/orgChart1"/>
    <dgm:cxn modelId="{8D2073BA-13CB-4199-978E-0224C1F1722F}" type="presParOf" srcId="{772F3854-F79F-4FD3-8738-6D31183D6072}" destId="{28DCE9E4-9008-43DF-9EF4-E55324B639ED}" srcOrd="0" destOrd="0" presId="urn:microsoft.com/office/officeart/2005/8/layout/orgChart1"/>
    <dgm:cxn modelId="{4D61E0E4-4B40-4C8A-B0B6-15A9C833CC61}" type="presParOf" srcId="{28DCE9E4-9008-43DF-9EF4-E55324B639ED}" destId="{0B955ACC-D745-4099-B8E8-B8F441486B4B}" srcOrd="0" destOrd="0" presId="urn:microsoft.com/office/officeart/2005/8/layout/orgChart1"/>
    <dgm:cxn modelId="{66B85518-CABA-4FD7-8BA4-2BF3562AF186}" type="presParOf" srcId="{28DCE9E4-9008-43DF-9EF4-E55324B639ED}" destId="{027007CD-47AC-4998-8CEB-D7AC48258BEC}" srcOrd="1" destOrd="0" presId="urn:microsoft.com/office/officeart/2005/8/layout/orgChart1"/>
    <dgm:cxn modelId="{8EE4DB16-1CF1-49C7-9435-17AC2732FAD5}" type="presParOf" srcId="{772F3854-F79F-4FD3-8738-6D31183D6072}" destId="{DC81FAC3-9AAF-476D-84C5-3F20D279A26B}" srcOrd="1" destOrd="0" presId="urn:microsoft.com/office/officeart/2005/8/layout/orgChart1"/>
    <dgm:cxn modelId="{EBE15ED7-9D53-4E78-918C-46813E8FBF5B}" type="presParOf" srcId="{772F3854-F79F-4FD3-8738-6D31183D6072}" destId="{5E897EC9-CCB0-4EEB-8213-46D50BFB7F0A}" srcOrd="2" destOrd="0" presId="urn:microsoft.com/office/officeart/2005/8/layout/orgChart1"/>
    <dgm:cxn modelId="{8EBA6767-EF26-49D5-AAB2-AF08E6745A24}" type="presParOf" srcId="{9C7796FC-2056-4F14-B34A-43E1DBDF27C6}" destId="{F4DDDD80-D22A-4C57-A3C4-50A8A19C6DC6}" srcOrd="2" destOrd="0" presId="urn:microsoft.com/office/officeart/2005/8/layout/orgChart1"/>
    <dgm:cxn modelId="{419D8368-C59A-4B0C-82E1-C4EC5046EF00}" type="presParOf" srcId="{4F00AECE-CEDB-45C4-8E61-5F28B60F928B}" destId="{C2CABA78-E876-4680-BB2C-40067876C2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63454-B1AD-43E7-B170-5A95A9767504}">
      <dsp:nvSpPr>
        <dsp:cNvPr id="0" name=""/>
        <dsp:cNvSpPr/>
      </dsp:nvSpPr>
      <dsp:spPr>
        <a:xfrm>
          <a:off x="6191174" y="1161858"/>
          <a:ext cx="143973" cy="3167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7422"/>
              </a:lnTo>
              <a:lnTo>
                <a:pt x="143973" y="316742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B389F-D4C7-41A3-9D21-AEDD6B40C2B8}">
      <dsp:nvSpPr>
        <dsp:cNvPr id="0" name=""/>
        <dsp:cNvSpPr/>
      </dsp:nvSpPr>
      <dsp:spPr>
        <a:xfrm>
          <a:off x="6191174" y="1161858"/>
          <a:ext cx="143973" cy="2485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947"/>
              </a:lnTo>
              <a:lnTo>
                <a:pt x="143973" y="248594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87E07-A369-42D2-9FAD-7BF13F2EC261}">
      <dsp:nvSpPr>
        <dsp:cNvPr id="0" name=""/>
        <dsp:cNvSpPr/>
      </dsp:nvSpPr>
      <dsp:spPr>
        <a:xfrm>
          <a:off x="6191174" y="1161858"/>
          <a:ext cx="143973" cy="1804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71"/>
              </a:lnTo>
              <a:lnTo>
                <a:pt x="143973" y="1804471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94BE1-326B-4BAC-97E7-ACE76013B846}">
      <dsp:nvSpPr>
        <dsp:cNvPr id="0" name=""/>
        <dsp:cNvSpPr/>
      </dsp:nvSpPr>
      <dsp:spPr>
        <a:xfrm>
          <a:off x="6191174" y="1161858"/>
          <a:ext cx="143973" cy="112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995"/>
              </a:lnTo>
              <a:lnTo>
                <a:pt x="143973" y="112299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069F0-506F-4C61-8F28-8E70D37AAB2D}">
      <dsp:nvSpPr>
        <dsp:cNvPr id="0" name=""/>
        <dsp:cNvSpPr/>
      </dsp:nvSpPr>
      <dsp:spPr>
        <a:xfrm>
          <a:off x="6191174" y="1161858"/>
          <a:ext cx="143973" cy="441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519"/>
              </a:lnTo>
              <a:lnTo>
                <a:pt x="143973" y="44151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B2AEF-F8A4-40D8-81D6-F4BB0CBC7C6B}">
      <dsp:nvSpPr>
        <dsp:cNvPr id="0" name=""/>
        <dsp:cNvSpPr/>
      </dsp:nvSpPr>
      <dsp:spPr>
        <a:xfrm>
          <a:off x="4833021" y="480382"/>
          <a:ext cx="1742082" cy="201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81"/>
              </a:lnTo>
              <a:lnTo>
                <a:pt x="1742082" y="100781"/>
              </a:lnTo>
              <a:lnTo>
                <a:pt x="1742082" y="201563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F2997-573A-4EC1-9B57-90ED69F60D8E}">
      <dsp:nvSpPr>
        <dsp:cNvPr id="0" name=""/>
        <dsp:cNvSpPr/>
      </dsp:nvSpPr>
      <dsp:spPr>
        <a:xfrm>
          <a:off x="5029786" y="1161858"/>
          <a:ext cx="143973" cy="2485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947"/>
              </a:lnTo>
              <a:lnTo>
                <a:pt x="143973" y="248594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099D0-556F-4695-9789-EA915343653D}">
      <dsp:nvSpPr>
        <dsp:cNvPr id="0" name=""/>
        <dsp:cNvSpPr/>
      </dsp:nvSpPr>
      <dsp:spPr>
        <a:xfrm>
          <a:off x="5029786" y="1161858"/>
          <a:ext cx="143973" cy="1804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71"/>
              </a:lnTo>
              <a:lnTo>
                <a:pt x="143973" y="1804471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8BB48-511E-4E21-9C25-69843940BFCE}">
      <dsp:nvSpPr>
        <dsp:cNvPr id="0" name=""/>
        <dsp:cNvSpPr/>
      </dsp:nvSpPr>
      <dsp:spPr>
        <a:xfrm>
          <a:off x="5029786" y="1161858"/>
          <a:ext cx="143973" cy="112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995"/>
              </a:lnTo>
              <a:lnTo>
                <a:pt x="143973" y="112299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2E035-800C-4A65-AEA9-905649790172}">
      <dsp:nvSpPr>
        <dsp:cNvPr id="0" name=""/>
        <dsp:cNvSpPr/>
      </dsp:nvSpPr>
      <dsp:spPr>
        <a:xfrm>
          <a:off x="5029786" y="1161858"/>
          <a:ext cx="143973" cy="441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519"/>
              </a:lnTo>
              <a:lnTo>
                <a:pt x="143973" y="44151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C6343-7226-48E7-98A2-678BF6E28197}">
      <dsp:nvSpPr>
        <dsp:cNvPr id="0" name=""/>
        <dsp:cNvSpPr/>
      </dsp:nvSpPr>
      <dsp:spPr>
        <a:xfrm>
          <a:off x="4833021" y="480382"/>
          <a:ext cx="580694" cy="201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81"/>
              </a:lnTo>
              <a:lnTo>
                <a:pt x="580694" y="100781"/>
              </a:lnTo>
              <a:lnTo>
                <a:pt x="580694" y="201563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4F65-E62D-49C5-BA2F-5B9D36880FD4}">
      <dsp:nvSpPr>
        <dsp:cNvPr id="0" name=""/>
        <dsp:cNvSpPr/>
      </dsp:nvSpPr>
      <dsp:spPr>
        <a:xfrm>
          <a:off x="3868397" y="1161858"/>
          <a:ext cx="143973" cy="2485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947"/>
              </a:lnTo>
              <a:lnTo>
                <a:pt x="143973" y="248594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25DB1-1E74-4677-9D4E-623F26C74687}">
      <dsp:nvSpPr>
        <dsp:cNvPr id="0" name=""/>
        <dsp:cNvSpPr/>
      </dsp:nvSpPr>
      <dsp:spPr>
        <a:xfrm>
          <a:off x="3868397" y="1161858"/>
          <a:ext cx="143973" cy="1804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71"/>
              </a:lnTo>
              <a:lnTo>
                <a:pt x="143973" y="1804471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3B57B-4721-4093-87F6-8E5DF1C2EF33}">
      <dsp:nvSpPr>
        <dsp:cNvPr id="0" name=""/>
        <dsp:cNvSpPr/>
      </dsp:nvSpPr>
      <dsp:spPr>
        <a:xfrm>
          <a:off x="3868397" y="1161858"/>
          <a:ext cx="143973" cy="112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995"/>
              </a:lnTo>
              <a:lnTo>
                <a:pt x="143973" y="112299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E6468-32B2-4240-88F3-54DE8671663C}">
      <dsp:nvSpPr>
        <dsp:cNvPr id="0" name=""/>
        <dsp:cNvSpPr/>
      </dsp:nvSpPr>
      <dsp:spPr>
        <a:xfrm>
          <a:off x="3868397" y="1161858"/>
          <a:ext cx="143973" cy="441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519"/>
              </a:lnTo>
              <a:lnTo>
                <a:pt x="143973" y="44151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AACEF-045E-4A8C-9BEA-EC1ADAA7335D}">
      <dsp:nvSpPr>
        <dsp:cNvPr id="0" name=""/>
        <dsp:cNvSpPr/>
      </dsp:nvSpPr>
      <dsp:spPr>
        <a:xfrm>
          <a:off x="4252327" y="480382"/>
          <a:ext cx="580694" cy="201563"/>
        </a:xfrm>
        <a:custGeom>
          <a:avLst/>
          <a:gdLst/>
          <a:ahLst/>
          <a:cxnLst/>
          <a:rect l="0" t="0" r="0" b="0"/>
          <a:pathLst>
            <a:path>
              <a:moveTo>
                <a:pt x="580694" y="0"/>
              </a:moveTo>
              <a:lnTo>
                <a:pt x="580694" y="100781"/>
              </a:lnTo>
              <a:lnTo>
                <a:pt x="0" y="100781"/>
              </a:lnTo>
              <a:lnTo>
                <a:pt x="0" y="201563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61F1F-D29B-444F-B55D-4E1602626928}">
      <dsp:nvSpPr>
        <dsp:cNvPr id="0" name=""/>
        <dsp:cNvSpPr/>
      </dsp:nvSpPr>
      <dsp:spPr>
        <a:xfrm>
          <a:off x="2707009" y="1161858"/>
          <a:ext cx="143973" cy="112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995"/>
              </a:lnTo>
              <a:lnTo>
                <a:pt x="143973" y="112299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C86FA-50A4-4D8B-8779-00406D0D634C}">
      <dsp:nvSpPr>
        <dsp:cNvPr id="0" name=""/>
        <dsp:cNvSpPr/>
      </dsp:nvSpPr>
      <dsp:spPr>
        <a:xfrm>
          <a:off x="2707009" y="1161858"/>
          <a:ext cx="143973" cy="441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519"/>
              </a:lnTo>
              <a:lnTo>
                <a:pt x="143973" y="44151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AA138-C14D-4A43-A244-2490EB8104EC}">
      <dsp:nvSpPr>
        <dsp:cNvPr id="0" name=""/>
        <dsp:cNvSpPr/>
      </dsp:nvSpPr>
      <dsp:spPr>
        <a:xfrm>
          <a:off x="3090939" y="480382"/>
          <a:ext cx="1742082" cy="201563"/>
        </a:xfrm>
        <a:custGeom>
          <a:avLst/>
          <a:gdLst/>
          <a:ahLst/>
          <a:cxnLst/>
          <a:rect l="0" t="0" r="0" b="0"/>
          <a:pathLst>
            <a:path>
              <a:moveTo>
                <a:pt x="1742082" y="0"/>
              </a:moveTo>
              <a:lnTo>
                <a:pt x="1742082" y="100781"/>
              </a:lnTo>
              <a:lnTo>
                <a:pt x="0" y="100781"/>
              </a:lnTo>
              <a:lnTo>
                <a:pt x="0" y="201563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49846-080C-442D-8E26-A2CB283B395C}">
      <dsp:nvSpPr>
        <dsp:cNvPr id="0" name=""/>
        <dsp:cNvSpPr/>
      </dsp:nvSpPr>
      <dsp:spPr>
        <a:xfrm>
          <a:off x="4353109" y="470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LTspice</a:t>
          </a:r>
        </a:p>
      </dsp:txBody>
      <dsp:txXfrm>
        <a:off x="4353109" y="470"/>
        <a:ext cx="959825" cy="479912"/>
      </dsp:txXfrm>
    </dsp:sp>
    <dsp:sp modelId="{2EC7011F-4AA7-4F23-958E-C0F853B478A2}">
      <dsp:nvSpPr>
        <dsp:cNvPr id="0" name=""/>
        <dsp:cNvSpPr/>
      </dsp:nvSpPr>
      <dsp:spPr>
        <a:xfrm>
          <a:off x="2611026" y="681946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Introducción</a:t>
          </a:r>
        </a:p>
      </dsp:txBody>
      <dsp:txXfrm>
        <a:off x="2611026" y="681946"/>
        <a:ext cx="959825" cy="479912"/>
      </dsp:txXfrm>
    </dsp:sp>
    <dsp:sp modelId="{7DEB9816-2779-4FE8-B91E-6FAF85ED13B7}">
      <dsp:nvSpPr>
        <dsp:cNvPr id="0" name=""/>
        <dsp:cNvSpPr/>
      </dsp:nvSpPr>
      <dsp:spPr>
        <a:xfrm>
          <a:off x="2850982" y="1363421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¿Qué es LTspice?</a:t>
          </a:r>
        </a:p>
      </dsp:txBody>
      <dsp:txXfrm>
        <a:off x="2850982" y="1363421"/>
        <a:ext cx="959825" cy="479912"/>
      </dsp:txXfrm>
    </dsp:sp>
    <dsp:sp modelId="{2480C775-63A8-4E61-BDDE-965B10B920E3}">
      <dsp:nvSpPr>
        <dsp:cNvPr id="0" name=""/>
        <dsp:cNvSpPr/>
      </dsp:nvSpPr>
      <dsp:spPr>
        <a:xfrm>
          <a:off x="2850982" y="2044897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¿Qué se puede hacer con LTspice?</a:t>
          </a:r>
        </a:p>
      </dsp:txBody>
      <dsp:txXfrm>
        <a:off x="2850982" y="2044897"/>
        <a:ext cx="959825" cy="479912"/>
      </dsp:txXfrm>
    </dsp:sp>
    <dsp:sp modelId="{F3D087D4-CD38-43D9-B444-6C512FFDFEE0}">
      <dsp:nvSpPr>
        <dsp:cNvPr id="0" name=""/>
        <dsp:cNvSpPr/>
      </dsp:nvSpPr>
      <dsp:spPr>
        <a:xfrm>
          <a:off x="3772415" y="681946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Captura de esquemáticos</a:t>
          </a:r>
        </a:p>
      </dsp:txBody>
      <dsp:txXfrm>
        <a:off x="3772415" y="681946"/>
        <a:ext cx="959825" cy="479912"/>
      </dsp:txXfrm>
    </dsp:sp>
    <dsp:sp modelId="{B1ACAE48-D5DF-4E09-B991-FE93955CB4B0}">
      <dsp:nvSpPr>
        <dsp:cNvPr id="0" name=""/>
        <dsp:cNvSpPr/>
      </dsp:nvSpPr>
      <dsp:spPr>
        <a:xfrm>
          <a:off x="4012371" y="1363421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Interfaz gráfica</a:t>
          </a:r>
        </a:p>
      </dsp:txBody>
      <dsp:txXfrm>
        <a:off x="4012371" y="1363421"/>
        <a:ext cx="959825" cy="479912"/>
      </dsp:txXfrm>
    </dsp:sp>
    <dsp:sp modelId="{924DA7A5-A112-4AFF-BD93-777F02F5397B}">
      <dsp:nvSpPr>
        <dsp:cNvPr id="0" name=""/>
        <dsp:cNvSpPr/>
      </dsp:nvSpPr>
      <dsp:spPr>
        <a:xfrm>
          <a:off x="4012371" y="2044897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Atajos</a:t>
          </a:r>
        </a:p>
      </dsp:txBody>
      <dsp:txXfrm>
        <a:off x="4012371" y="2044897"/>
        <a:ext cx="959825" cy="479912"/>
      </dsp:txXfrm>
    </dsp:sp>
    <dsp:sp modelId="{6659F1F7-62EF-46F5-BB36-7653ED5948FF}">
      <dsp:nvSpPr>
        <dsp:cNvPr id="0" name=""/>
        <dsp:cNvSpPr/>
      </dsp:nvSpPr>
      <dsp:spPr>
        <a:xfrm>
          <a:off x="4012371" y="2726373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Importar modelos y librerías</a:t>
          </a:r>
        </a:p>
      </dsp:txBody>
      <dsp:txXfrm>
        <a:off x="4012371" y="2726373"/>
        <a:ext cx="959825" cy="479912"/>
      </dsp:txXfrm>
    </dsp:sp>
    <dsp:sp modelId="{F5568B2D-EBFB-4D88-919A-B77CF0F1E8F3}">
      <dsp:nvSpPr>
        <dsp:cNvPr id="0" name=""/>
        <dsp:cNvSpPr/>
      </dsp:nvSpPr>
      <dsp:spPr>
        <a:xfrm>
          <a:off x="4012371" y="3407849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SPICE Netlist*</a:t>
          </a:r>
        </a:p>
      </dsp:txBody>
      <dsp:txXfrm>
        <a:off x="4012371" y="3407849"/>
        <a:ext cx="959825" cy="479912"/>
      </dsp:txXfrm>
    </dsp:sp>
    <dsp:sp modelId="{FD8B1001-116F-40D2-AD3A-72779D9F8ED4}">
      <dsp:nvSpPr>
        <dsp:cNvPr id="0" name=""/>
        <dsp:cNvSpPr/>
      </dsp:nvSpPr>
      <dsp:spPr>
        <a:xfrm>
          <a:off x="4933803" y="681946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Análisis y simulación</a:t>
          </a:r>
        </a:p>
      </dsp:txBody>
      <dsp:txXfrm>
        <a:off x="4933803" y="681946"/>
        <a:ext cx="959825" cy="479912"/>
      </dsp:txXfrm>
    </dsp:sp>
    <dsp:sp modelId="{7542FD41-F4FA-43B2-8DCC-9134BFCD44D3}">
      <dsp:nvSpPr>
        <dsp:cNvPr id="0" name=""/>
        <dsp:cNvSpPr/>
      </dsp:nvSpPr>
      <dsp:spPr>
        <a:xfrm>
          <a:off x="5173759" y="1363421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Punto de operación en CD</a:t>
          </a:r>
        </a:p>
      </dsp:txBody>
      <dsp:txXfrm>
        <a:off x="5173759" y="1363421"/>
        <a:ext cx="959825" cy="479912"/>
      </dsp:txXfrm>
    </dsp:sp>
    <dsp:sp modelId="{CA3380F2-1C0A-41F1-9D0A-D69A26A8FC96}">
      <dsp:nvSpPr>
        <dsp:cNvPr id="0" name=""/>
        <dsp:cNvSpPr/>
      </dsp:nvSpPr>
      <dsp:spPr>
        <a:xfrm>
          <a:off x="5173759" y="2044897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Análisis transitorio</a:t>
          </a:r>
        </a:p>
      </dsp:txBody>
      <dsp:txXfrm>
        <a:off x="5173759" y="2044897"/>
        <a:ext cx="959825" cy="479912"/>
      </dsp:txXfrm>
    </dsp:sp>
    <dsp:sp modelId="{F3176693-BE5C-4B19-9C21-512902BC8688}">
      <dsp:nvSpPr>
        <dsp:cNvPr id="0" name=""/>
        <dsp:cNvSpPr/>
      </dsp:nvSpPr>
      <dsp:spPr>
        <a:xfrm>
          <a:off x="5173759" y="2726373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Pasos </a:t>
          </a:r>
          <a:r>
            <a:rPr lang="es-MX" sz="1200" kern="1200" dirty="0"/>
            <a:t>en CD</a:t>
          </a:r>
        </a:p>
      </dsp:txBody>
      <dsp:txXfrm>
        <a:off x="5173759" y="2726373"/>
        <a:ext cx="959825" cy="479912"/>
      </dsp:txXfrm>
    </dsp:sp>
    <dsp:sp modelId="{7616ED1F-6FCE-4A8D-B0F2-41461CFB002F}">
      <dsp:nvSpPr>
        <dsp:cNvPr id="0" name=""/>
        <dsp:cNvSpPr/>
      </dsp:nvSpPr>
      <dsp:spPr>
        <a:xfrm>
          <a:off x="5173759" y="3407849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Análisis en frecuencia</a:t>
          </a:r>
        </a:p>
      </dsp:txBody>
      <dsp:txXfrm>
        <a:off x="5173759" y="3407849"/>
        <a:ext cx="959825" cy="479912"/>
      </dsp:txXfrm>
    </dsp:sp>
    <dsp:sp modelId="{7BFDB1EE-CBC2-44FB-AC3B-EA9DE65F7D1C}">
      <dsp:nvSpPr>
        <dsp:cNvPr id="0" name=""/>
        <dsp:cNvSpPr/>
      </dsp:nvSpPr>
      <dsp:spPr>
        <a:xfrm>
          <a:off x="6095191" y="681946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Ventana de gráficas</a:t>
          </a:r>
        </a:p>
      </dsp:txBody>
      <dsp:txXfrm>
        <a:off x="6095191" y="681946"/>
        <a:ext cx="959825" cy="479912"/>
      </dsp:txXfrm>
    </dsp:sp>
    <dsp:sp modelId="{DCE8EC3D-79FF-4E42-A0DF-F58EAAFDC075}">
      <dsp:nvSpPr>
        <dsp:cNvPr id="0" name=""/>
        <dsp:cNvSpPr/>
      </dsp:nvSpPr>
      <dsp:spPr>
        <a:xfrm>
          <a:off x="6335148" y="1363421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Múltiples gráficas</a:t>
          </a:r>
        </a:p>
      </dsp:txBody>
      <dsp:txXfrm>
        <a:off x="6335148" y="1363421"/>
        <a:ext cx="959825" cy="479912"/>
      </dsp:txXfrm>
    </dsp:sp>
    <dsp:sp modelId="{6786FBBE-B20D-46AB-8F02-D44FEAFD398A}">
      <dsp:nvSpPr>
        <dsp:cNvPr id="0" name=""/>
        <dsp:cNvSpPr/>
      </dsp:nvSpPr>
      <dsp:spPr>
        <a:xfrm>
          <a:off x="6335148" y="2044897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Expresiones matemáticas</a:t>
          </a:r>
        </a:p>
      </dsp:txBody>
      <dsp:txXfrm>
        <a:off x="6335148" y="2044897"/>
        <a:ext cx="959825" cy="479912"/>
      </dsp:txXfrm>
    </dsp:sp>
    <dsp:sp modelId="{93A76728-02CD-4333-A598-DF5A89B07027}">
      <dsp:nvSpPr>
        <dsp:cNvPr id="0" name=""/>
        <dsp:cNvSpPr/>
      </dsp:nvSpPr>
      <dsp:spPr>
        <a:xfrm>
          <a:off x="6335148" y="2726373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Promedio y valor eficaz</a:t>
          </a:r>
        </a:p>
      </dsp:txBody>
      <dsp:txXfrm>
        <a:off x="6335148" y="2726373"/>
        <a:ext cx="959825" cy="479912"/>
      </dsp:txXfrm>
    </dsp:sp>
    <dsp:sp modelId="{64A3E281-98BA-4244-8953-8B2E0C0382A5}">
      <dsp:nvSpPr>
        <dsp:cNvPr id="0" name=""/>
        <dsp:cNvSpPr/>
      </dsp:nvSpPr>
      <dsp:spPr>
        <a:xfrm>
          <a:off x="6335148" y="3407849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Cursores</a:t>
          </a:r>
        </a:p>
      </dsp:txBody>
      <dsp:txXfrm>
        <a:off x="6335148" y="3407849"/>
        <a:ext cx="959825" cy="479912"/>
      </dsp:txXfrm>
    </dsp:sp>
    <dsp:sp modelId="{0B955ACC-D745-4099-B8E8-B8F441486B4B}">
      <dsp:nvSpPr>
        <dsp:cNvPr id="0" name=""/>
        <dsp:cNvSpPr/>
      </dsp:nvSpPr>
      <dsp:spPr>
        <a:xfrm>
          <a:off x="6335148" y="4089325"/>
          <a:ext cx="959825" cy="479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FFT*</a:t>
          </a:r>
        </a:p>
      </dsp:txBody>
      <dsp:txXfrm>
        <a:off x="6335148" y="4089325"/>
        <a:ext cx="959825" cy="47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711A9-A2EB-49A2-90D9-D4F3E2CF5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6000" dirty="0"/>
              <a:t>Curso </a:t>
            </a:r>
            <a:r>
              <a:rPr lang="es-MX" sz="6000" dirty="0" err="1"/>
              <a:t>ltspice</a:t>
            </a:r>
            <a:r>
              <a:rPr lang="es-MX" sz="6000" dirty="0"/>
              <a:t> 1: Generalidades de </a:t>
            </a:r>
            <a:r>
              <a:rPr lang="es-MX" sz="6000" dirty="0" err="1"/>
              <a:t>ltspice</a:t>
            </a:r>
            <a:endParaRPr lang="es-MX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9FFA5C-8A95-4E94-9A87-02C9C6741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Rigoberto Ruíz Contreras</a:t>
            </a:r>
          </a:p>
        </p:txBody>
      </p:sp>
    </p:spTree>
    <p:extLst>
      <p:ext uri="{BB962C8B-B14F-4D97-AF65-F5344CB8AC3E}">
        <p14:creationId xmlns:p14="http://schemas.microsoft.com/office/powerpoint/2010/main" val="33206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A50C8-62F4-4045-BA32-819B7DD3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spice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27C72-84BF-4CC1-BE20-B5B02B04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59765"/>
          </a:xfrm>
        </p:spPr>
        <p:txBody>
          <a:bodyPr>
            <a:normAutofit/>
          </a:bodyPr>
          <a:lstStyle/>
          <a:p>
            <a:r>
              <a:rPr lang="en-US" dirty="0"/>
              <a:t>SPICE (Simulation Program with Integrated Circuit Emphasis)</a:t>
            </a:r>
          </a:p>
          <a:p>
            <a:r>
              <a:rPr lang="es-MX" dirty="0"/>
              <a:t>Simulador de circuitos de propósito general</a:t>
            </a:r>
          </a:p>
          <a:p>
            <a:r>
              <a:rPr lang="es-MX" dirty="0"/>
              <a:t>Desarrollado en el laboratorio de investigación de electrónica de la Universidad de California, Berkeley</a:t>
            </a:r>
          </a:p>
          <a:p>
            <a:r>
              <a:rPr lang="es-MX" dirty="0"/>
              <a:t>Desde que la simulación formó parte vital del diseño electrónico SPICE se adoptó a lo largo del mundo en ámbitos académicos e industriales</a:t>
            </a:r>
          </a:p>
          <a:p>
            <a:r>
              <a:rPr lang="es-MX" dirty="0"/>
              <a:t>Actualmente existen multitud de software basados en el estándar SPICE</a:t>
            </a:r>
          </a:p>
        </p:txBody>
      </p:sp>
    </p:spTree>
    <p:extLst>
      <p:ext uri="{BB962C8B-B14F-4D97-AF65-F5344CB8AC3E}">
        <p14:creationId xmlns:p14="http://schemas.microsoft.com/office/powerpoint/2010/main" val="11590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80C21-8F63-47F1-8308-504148C0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Ltspice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3A265A-FB18-4CE4-8ACB-BDEC6783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Uno de los software basados en SPICE más prometedores en la actualidad es </a:t>
            </a:r>
            <a:r>
              <a:rPr lang="es-MX" dirty="0" err="1"/>
              <a:t>LTspice</a:t>
            </a:r>
            <a:r>
              <a:rPr lang="es-MX" dirty="0"/>
              <a:t>.</a:t>
            </a:r>
          </a:p>
          <a:p>
            <a:r>
              <a:rPr lang="es-MX" dirty="0"/>
              <a:t>Es un simulador de alto rendimiento y propósito general.</a:t>
            </a:r>
          </a:p>
          <a:p>
            <a:r>
              <a:rPr lang="es-MX" dirty="0"/>
              <a:t>Incluye una interfaz de captura de esquemáticos y un visor de forma de onda.</a:t>
            </a:r>
          </a:p>
          <a:p>
            <a:r>
              <a:rPr lang="es-MX" dirty="0"/>
              <a:t>Permite escribir y hacer simulaciones de </a:t>
            </a:r>
            <a:r>
              <a:rPr lang="es-MX" dirty="0" err="1"/>
              <a:t>netlist</a:t>
            </a:r>
            <a:r>
              <a:rPr lang="es-MX" dirty="0"/>
              <a:t> en forma de texto</a:t>
            </a:r>
          </a:p>
          <a:p>
            <a:r>
              <a:rPr lang="es-MX" dirty="0"/>
              <a:t>Puede ser utilizado para realizar análisis utilizando </a:t>
            </a:r>
            <a:r>
              <a:rPr lang="es-MX" dirty="0" err="1"/>
              <a:t>netlist</a:t>
            </a:r>
            <a:r>
              <a:rPr lang="es-MX" dirty="0"/>
              <a:t> generados por otros software de captura de esquemáticos</a:t>
            </a:r>
          </a:p>
        </p:txBody>
      </p:sp>
    </p:spTree>
    <p:extLst>
      <p:ext uri="{BB962C8B-B14F-4D97-AF65-F5344CB8AC3E}">
        <p14:creationId xmlns:p14="http://schemas.microsoft.com/office/powerpoint/2010/main" val="137010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47F76A9-664C-4EB2-95B1-8916A8ACF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306194"/>
              </p:ext>
            </p:extLst>
          </p:nvPr>
        </p:nvGraphicFramePr>
        <p:xfrm>
          <a:off x="1141413" y="1669774"/>
          <a:ext cx="9906000" cy="456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253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8A50029C199043B88D13DB2A05D766" ma:contentTypeVersion="6" ma:contentTypeDescription="Crear nuevo documento." ma:contentTypeScope="" ma:versionID="010722d2a4df8af2736aa15741d2fe6f">
  <xsd:schema xmlns:xsd="http://www.w3.org/2001/XMLSchema" xmlns:xs="http://www.w3.org/2001/XMLSchema" xmlns:p="http://schemas.microsoft.com/office/2006/metadata/properties" xmlns:ns2="6fe656c7-4cd1-4596-b30f-4097569bf3d6" targetNamespace="http://schemas.microsoft.com/office/2006/metadata/properties" ma:root="true" ma:fieldsID="91008ca634d0a78ef6e2388d76c00735" ns2:_="">
    <xsd:import namespace="6fe656c7-4cd1-4596-b30f-4097569bf3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656c7-4cd1-4596-b30f-4097569bf3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9AB427-7637-4535-A453-B5864E34FC9F}"/>
</file>

<file path=customXml/itemProps2.xml><?xml version="1.0" encoding="utf-8"?>
<ds:datastoreItem xmlns:ds="http://schemas.openxmlformats.org/officeDocument/2006/customXml" ds:itemID="{4835A0DE-EBE4-49C5-A2D2-4E47C14A44C9}"/>
</file>

<file path=customXml/itemProps3.xml><?xml version="1.0" encoding="utf-8"?>
<ds:datastoreItem xmlns:ds="http://schemas.openxmlformats.org/officeDocument/2006/customXml" ds:itemID="{B1425088-F42F-452B-BA70-A4597330823C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2861</TotalTime>
  <Words>204</Words>
  <Application>Microsoft Office PowerPoint</Application>
  <PresentationFormat>Panorámica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Curso ltspice 1: Generalidades de ltspice</vt:lpstr>
      <vt:lpstr>¿Qué es spice?</vt:lpstr>
      <vt:lpstr>Ltspice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XIII Congreso de ciencias exactas</dc:title>
  <dc:creator>Rigoberto Ruiz Contreras</dc:creator>
  <cp:lastModifiedBy>Rigoberto Ruíz Contreras</cp:lastModifiedBy>
  <cp:revision>13</cp:revision>
  <dcterms:created xsi:type="dcterms:W3CDTF">2019-07-11T19:34:34Z</dcterms:created>
  <dcterms:modified xsi:type="dcterms:W3CDTF">2020-10-13T02:17:33Z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0x010100C58A50029C199043B88D13DB2A05D766</vt:lpwstr>
  </property>
</Properties>
</file>