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2" d="100"/>
          <a:sy n="92" d="100"/>
        </p:scale>
        <p:origin x="294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711A9-A2EB-49A2-90D9-D4F3E2CF5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6000" dirty="0"/>
              <a:t>Curso </a:t>
            </a:r>
            <a:r>
              <a:rPr lang="es-MX" sz="6000" dirty="0" err="1"/>
              <a:t>ltspice</a:t>
            </a:r>
            <a:r>
              <a:rPr lang="es-MX" sz="6000" dirty="0"/>
              <a:t> 2: Interfaz, atajos y funcionamiento básico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9FFA5C-8A95-4E94-9A87-02C9C6741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Rigoberto Ruíz Contreras</a:t>
            </a:r>
          </a:p>
        </p:txBody>
      </p:sp>
    </p:spTree>
    <p:extLst>
      <p:ext uri="{BB962C8B-B14F-4D97-AF65-F5344CB8AC3E}">
        <p14:creationId xmlns:p14="http://schemas.microsoft.com/office/powerpoint/2010/main" val="332062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CC707-B07B-4236-BF20-5E5FE3B2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resumen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0E42239-6ECA-4E28-8A0F-8F3032CA4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345" y="1932752"/>
            <a:ext cx="6208134" cy="42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6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470A5-7AD0-4FA5-ADC0-D8F9721D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Archivo</a:t>
            </a:r>
            <a:r>
              <a:rPr lang="en-US" dirty="0"/>
              <a:t> y </a:t>
            </a:r>
            <a:r>
              <a:rPr lang="en-US" dirty="0" err="1"/>
              <a:t>ajustes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A137ECF-3ED5-421A-9F7A-749877EBF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262" y="2859484"/>
            <a:ext cx="4686299" cy="113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7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F3D50-2510-49F8-90C8-EE795A25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Simulación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A710369-8DB8-4871-A18A-0651EDB12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2523" y="2902156"/>
            <a:ext cx="1986953" cy="105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7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D7EB7-AB0B-47B4-B577-47307D30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vista</a:t>
            </a:r>
            <a:endParaRPr lang="es-MX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55DDD11-92A6-4720-8EAF-B07C294D5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713" y="2963116"/>
            <a:ext cx="7986574" cy="9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7B4B8-4F2C-469E-BA81-7A806916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otros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E8B60B2-6A10-413B-A305-34212AF15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5339" y="2891611"/>
            <a:ext cx="3961321" cy="107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1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8A807-C509-4E51-95AF-87DA9FF6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esquemático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743AB29-1B1B-4D59-A950-88D8BB263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478" y="3045222"/>
            <a:ext cx="10413868" cy="7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6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2E7C4-28E5-4228-96B5-DFEE7EC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Etiquetas</a:t>
            </a:r>
            <a:r>
              <a:rPr lang="en-US" dirty="0"/>
              <a:t> de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ingenieril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51D5CC9-58DB-402D-A0A0-11FF6AFA0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649" y="2249488"/>
            <a:ext cx="518352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3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74382-87BC-4658-980F-A427777B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atajos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22D1C38-8F3D-46B1-9023-7E29EAA1A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506791" y="-301139"/>
            <a:ext cx="5698644" cy="738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45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8A50029C199043B88D13DB2A05D766" ma:contentTypeVersion="6" ma:contentTypeDescription="Crear nuevo documento." ma:contentTypeScope="" ma:versionID="010722d2a4df8af2736aa15741d2fe6f">
  <xsd:schema xmlns:xsd="http://www.w3.org/2001/XMLSchema" xmlns:xs="http://www.w3.org/2001/XMLSchema" xmlns:p="http://schemas.microsoft.com/office/2006/metadata/properties" xmlns:ns2="6fe656c7-4cd1-4596-b30f-4097569bf3d6" targetNamespace="http://schemas.microsoft.com/office/2006/metadata/properties" ma:root="true" ma:fieldsID="91008ca634d0a78ef6e2388d76c00735" ns2:_="">
    <xsd:import namespace="6fe656c7-4cd1-4596-b30f-4097569bf3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656c7-4cd1-4596-b30f-4097569bf3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705E12-F68D-44E0-BA91-00E71045B3C3}"/>
</file>

<file path=customXml/itemProps2.xml><?xml version="1.0" encoding="utf-8"?>
<ds:datastoreItem xmlns:ds="http://schemas.openxmlformats.org/officeDocument/2006/customXml" ds:itemID="{077FEF9A-D0FE-4557-85D1-176FF72AD0CF}"/>
</file>

<file path=customXml/itemProps3.xml><?xml version="1.0" encoding="utf-8"?>
<ds:datastoreItem xmlns:ds="http://schemas.openxmlformats.org/officeDocument/2006/customXml" ds:itemID="{A1AD881A-EE97-4F7B-B923-5CECA0417156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2878</TotalTime>
  <Words>26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Curso ltspice 2: Interfaz, atajos y funcionamiento básico</vt:lpstr>
      <vt:lpstr>resumen</vt:lpstr>
      <vt:lpstr>Archivo y ajustes</vt:lpstr>
      <vt:lpstr>Simulación</vt:lpstr>
      <vt:lpstr>vista</vt:lpstr>
      <vt:lpstr>otros</vt:lpstr>
      <vt:lpstr>esquemático</vt:lpstr>
      <vt:lpstr>Etiquetas de notación ingenieril</vt:lpstr>
      <vt:lpstr>atajos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XIII Congreso de ciencias exactas</dc:title>
  <dc:creator>Rigoberto Ruiz Contreras</dc:creator>
  <cp:lastModifiedBy>Rigoberto Ruíz Contreras</cp:lastModifiedBy>
  <cp:revision>17</cp:revision>
  <dcterms:created xsi:type="dcterms:W3CDTF">2019-07-11T19:34:34Z</dcterms:created>
  <dcterms:modified xsi:type="dcterms:W3CDTF">2020-10-24T02:56:15Z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0x010100C58A50029C199043B88D13DB2A05D766</vt:lpwstr>
  </property>
</Properties>
</file>