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5"/>
  </p:notesMasterIdLst>
  <p:handoutMasterIdLst>
    <p:handoutMasterId r:id="rId6"/>
  </p:handoutMasterIdLst>
  <p:sldIdLst>
    <p:sldId id="256" r:id="rId2"/>
    <p:sldId id="399" r:id="rId3"/>
    <p:sldId id="277" r:id="rId4"/>
  </p:sldIdLst>
  <p:sldSz cx="12192000" cy="6858000"/>
  <p:notesSz cx="6985000" cy="92837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3096" autoAdjust="0"/>
  </p:normalViewPr>
  <p:slideViewPr>
    <p:cSldViewPr snapToGrid="0">
      <p:cViewPr varScale="1">
        <p:scale>
          <a:sx n="54" d="100"/>
          <a:sy n="54" d="100"/>
        </p:scale>
        <p:origin x="660" y="66"/>
      </p:cViewPr>
      <p:guideLst>
        <p:guide orient="horz" pos="2160"/>
        <p:guide pos="3840"/>
      </p:guideLst>
    </p:cSldViewPr>
  </p:slideViewPr>
  <p:outlineViewPr>
    <p:cViewPr>
      <p:scale>
        <a:sx n="33" d="100"/>
        <a:sy n="33" d="100"/>
      </p:scale>
      <p:origin x="0" y="-94128"/>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9" d="100"/>
          <a:sy n="69" d="100"/>
        </p:scale>
        <p:origin x="276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40BA7D07-B2AE-46E3-AB17-7AB1AD60F9D5}" type="datetimeFigureOut">
              <a:rPr lang="en-US"/>
              <a:pPr>
                <a:defRPr/>
              </a:pPr>
              <a:t>12/23/2016</a:t>
            </a:fld>
            <a:endParaRPr lang="en-US"/>
          </a:p>
        </p:txBody>
      </p:sp>
      <p:sp>
        <p:nvSpPr>
          <p:cNvPr id="33796" name="Rectangle 4"/>
          <p:cNvSpPr>
            <a:spLocks noGrp="1" noChangeArrowheads="1"/>
          </p:cNvSpPr>
          <p:nvPr>
            <p:ph type="ftr" sz="quarter" idx="2"/>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361AD7FA-EB23-4D50-A638-8AE47669EC17}" type="slidenum">
              <a:rPr lang="en-US"/>
              <a:pPr/>
              <a:t>‹#›</a:t>
            </a:fld>
            <a:endParaRPr lang="en-US"/>
          </a:p>
        </p:txBody>
      </p:sp>
    </p:spTree>
    <p:extLst>
      <p:ext uri="{BB962C8B-B14F-4D97-AF65-F5344CB8AC3E}">
        <p14:creationId xmlns:p14="http://schemas.microsoft.com/office/powerpoint/2010/main" val="1213201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2771" name="Rectangle 3"/>
          <p:cNvSpPr>
            <a:spLocks noGrp="1" noChangeArrowheads="1"/>
          </p:cNvSpPr>
          <p:nvPr>
            <p:ph type="dt"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EB529A1F-278D-480B-B5CD-650999C9634C}" type="datetimeFigureOut">
              <a:rPr lang="en-US"/>
              <a:pPr>
                <a:defRPr/>
              </a:pPr>
              <a:t>12/23/2016</a:t>
            </a:fld>
            <a:endParaRPr lang="en-US"/>
          </a:p>
        </p:txBody>
      </p:sp>
      <p:sp>
        <p:nvSpPr>
          <p:cNvPr id="4100" name="Rectangle 4"/>
          <p:cNvSpPr>
            <a:spLocks noGrp="1" noRot="1" noChangeAspect="1" noChangeArrowheads="1" noTextEdit="1"/>
          </p:cNvSpPr>
          <p:nvPr>
            <p:ph type="sldImg" idx="2"/>
          </p:nvPr>
        </p:nvSpPr>
        <p:spPr bwMode="auto">
          <a:xfrm>
            <a:off x="398463" y="696913"/>
            <a:ext cx="6188075" cy="34813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98500" y="4409758"/>
            <a:ext cx="5588000" cy="41776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2775" name="Rectangle 7"/>
          <p:cNvSpPr>
            <a:spLocks noGrp="1" noChangeArrowheads="1"/>
          </p:cNvSpPr>
          <p:nvPr>
            <p:ph type="sldNum" sz="quarter" idx="5"/>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22A1BD9C-DC0A-4C77-9F69-D597F0C410DA}" type="slidenum">
              <a:rPr lang="en-US"/>
              <a:pPr/>
              <a:t>‹#›</a:t>
            </a:fld>
            <a:endParaRPr lang="en-US"/>
          </a:p>
        </p:txBody>
      </p:sp>
    </p:spTree>
    <p:extLst>
      <p:ext uri="{BB962C8B-B14F-4D97-AF65-F5344CB8AC3E}">
        <p14:creationId xmlns:p14="http://schemas.microsoft.com/office/powerpoint/2010/main" val="2644969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9895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8874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1201261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1" hangingPunct="1"/>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1" hangingPunct="1"/>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1" hangingPunct="1"/>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1" hangingPunct="1"/>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1" hangingPunct="1"/>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120844"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2084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fld id="{B5B52024-79AA-4062-8229-397D9E214550}" type="datetime1">
              <a:rPr lang="en-US" smtClean="0"/>
              <a:t>12/23/2016</a:t>
            </a:fld>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dirty="0"/>
              <a:t>TeamSTARS "tsWxGTUI_PyVx" Toolkit prepared &amp; presented by Richard S. Gordon</a:t>
            </a:r>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733105C5-7135-4250-9C8C-E2AC96EA119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5534B48B-48D4-4D1F-B98F-2ED8E1B04ED0}"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1A030E71-5E45-4BF2-AE3B-77E09172447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9263" y="214313"/>
            <a:ext cx="2600325"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5113" y="214313"/>
            <a:ext cx="7651750"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3557E2B-7DD4-4DCF-9DDD-7786167218C6}"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9A21CE6B-0DB1-4A8A-8EC8-EA81BE3E5E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5B11A62-63AA-4067-ACEB-AA6A42CE3A38}"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5FB509E8-BB65-40EC-80E5-500E59BE4DE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013FB6F9-CFEF-47AA-A08B-D90CED01DE9A}"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6227C7B3-5050-497E-935E-A9A6989FBE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3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341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44D06F95-D493-494F-B0EB-3EDFAA385886}" type="datetime1">
              <a:rPr lang="en-US" smtClean="0"/>
              <a:t>12/23/2016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7" name="Rectangle 13"/>
          <p:cNvSpPr>
            <a:spLocks noGrp="1" noChangeArrowheads="1"/>
          </p:cNvSpPr>
          <p:nvPr>
            <p:ph type="sldNum" sz="quarter" idx="12"/>
          </p:nvPr>
        </p:nvSpPr>
        <p:spPr>
          <a:ln/>
        </p:spPr>
        <p:txBody>
          <a:bodyPr/>
          <a:lstStyle>
            <a:lvl1pPr>
              <a:defRPr/>
            </a:lvl1pPr>
          </a:lstStyle>
          <a:p>
            <a:fld id="{C2CC9CDA-7CEB-4504-9572-06E05ED6EE7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26FA81D3-96E1-4758-9306-72CE9F6E2F25}" type="datetime1">
              <a:rPr lang="en-US" smtClean="0"/>
              <a:t>12/23/2016</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9" name="Rectangle 13"/>
          <p:cNvSpPr>
            <a:spLocks noGrp="1" noChangeArrowheads="1"/>
          </p:cNvSpPr>
          <p:nvPr>
            <p:ph type="sldNum" sz="quarter" idx="12"/>
          </p:nvPr>
        </p:nvSpPr>
        <p:spPr>
          <a:ln/>
        </p:spPr>
        <p:txBody>
          <a:bodyPr/>
          <a:lstStyle>
            <a:lvl1pPr>
              <a:defRPr/>
            </a:lvl1pPr>
          </a:lstStyle>
          <a:p>
            <a:fld id="{54D09443-6B4B-47F3-B8BA-2CD77B2864C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C22C02A3-FDB2-4B02-8110-311DDD8475C2}" type="datetime1">
              <a:rPr lang="en-US" smtClean="0"/>
              <a:t>12/23/2016</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5" name="Rectangle 13"/>
          <p:cNvSpPr>
            <a:spLocks noGrp="1" noChangeArrowheads="1"/>
          </p:cNvSpPr>
          <p:nvPr>
            <p:ph type="sldNum" sz="quarter" idx="12"/>
          </p:nvPr>
        </p:nvSpPr>
        <p:spPr>
          <a:ln/>
        </p:spPr>
        <p:txBody>
          <a:bodyPr/>
          <a:lstStyle>
            <a:lvl1pPr>
              <a:defRPr/>
            </a:lvl1pPr>
          </a:lstStyle>
          <a:p>
            <a:fld id="{189817E8-B0B6-45CC-B4B3-9C715571D19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B277746-3C8E-4161-A66B-B97D4FD5213A}" type="datetime1">
              <a:rPr lang="en-US" smtClean="0"/>
              <a:t>12/23/2016</a:t>
            </a:fld>
            <a:endParaRPr lang="en-US"/>
          </a:p>
        </p:txBody>
      </p:sp>
      <p:sp>
        <p:nvSpPr>
          <p:cNvPr id="3" name="Footer Placeholder 2"/>
          <p:cNvSpPr>
            <a:spLocks noGrp="1"/>
          </p:cNvSpPr>
          <p:nvPr>
            <p:ph type="ftr" sz="quarter" idx="11"/>
          </p:nvPr>
        </p:nvSpPr>
        <p:spPr/>
        <p:txBody>
          <a:bodyPr/>
          <a:lstStyle>
            <a:lvl1pPr>
              <a:defRPr dirty="0" err="1" smtClean="0"/>
            </a:lvl1pPr>
          </a:lstStyle>
          <a:p>
            <a:pPr>
              <a:defRPr/>
            </a:pPr>
            <a:r>
              <a:rPr lang="en-US" dirty="0"/>
              <a:t>TeamSTARS "tsWxGTUI_PyVx" Toolkit prepared &amp; presented by Richard S. Gordon</a:t>
            </a:r>
          </a:p>
        </p:txBody>
      </p:sp>
      <p:sp>
        <p:nvSpPr>
          <p:cNvPr id="4" name="Slide Number Placeholder 3"/>
          <p:cNvSpPr>
            <a:spLocks noGrp="1"/>
          </p:cNvSpPr>
          <p:nvPr>
            <p:ph type="sldNum" sz="quarter" idx="12"/>
          </p:nvPr>
        </p:nvSpPr>
        <p:spPr/>
        <p:txBody>
          <a:bodyPr/>
          <a:lstStyle>
            <a:lvl1pPr>
              <a:defRPr/>
            </a:lvl1pPr>
          </a:lstStyle>
          <a:p>
            <a:fld id="{E68FF856-8BC3-47A5-8598-9C27B376076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6B778C6-FEB5-4910-BBA7-BBA76466D3B2}" type="datetime1">
              <a:rPr lang="en-US" smtClean="0"/>
              <a:t>12/23/2016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7" name="Rectangle 13"/>
          <p:cNvSpPr>
            <a:spLocks noGrp="1" noChangeArrowheads="1"/>
          </p:cNvSpPr>
          <p:nvPr>
            <p:ph type="sldNum" sz="quarter" idx="12"/>
          </p:nvPr>
        </p:nvSpPr>
        <p:spPr>
          <a:ln/>
        </p:spPr>
        <p:txBody>
          <a:bodyPr/>
          <a:lstStyle>
            <a:lvl1pPr>
              <a:defRPr/>
            </a:lvl1pPr>
          </a:lstStyle>
          <a:p>
            <a:fld id="{F308A4F5-7E0D-46A2-B1A6-F5B94709AB8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A68BEE5-7335-4799-9F53-F65CFD274630}" type="datetime1">
              <a:rPr lang="en-US" smtClean="0"/>
              <a:t>12/23/2016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7" name="Rectangle 13"/>
          <p:cNvSpPr>
            <a:spLocks noGrp="1" noChangeArrowheads="1"/>
          </p:cNvSpPr>
          <p:nvPr>
            <p:ph type="sldNum" sz="quarter" idx="12"/>
          </p:nvPr>
        </p:nvSpPr>
        <p:spPr>
          <a:ln/>
        </p:spPr>
        <p:txBody>
          <a:bodyPr/>
          <a:lstStyle>
            <a:lvl1pPr>
              <a:defRPr/>
            </a:lvl1pPr>
          </a:lstStyle>
          <a:p>
            <a:fld id="{6CC561B3-E310-4EBE-8689-82B3B211549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7213" y="1098550"/>
            <a:ext cx="58420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a:p>
        </p:txBody>
      </p:sp>
      <p:sp>
        <p:nvSpPr>
          <p:cNvPr id="1027" name="Rectangle 3"/>
          <p:cNvSpPr>
            <a:spLocks noChangeArrowheads="1"/>
          </p:cNvSpPr>
          <p:nvPr/>
        </p:nvSpPr>
        <p:spPr bwMode="ltGray">
          <a:xfrm>
            <a:off x="1066800" y="1098550"/>
            <a:ext cx="438150"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28" name="Rectangle 4"/>
          <p:cNvSpPr>
            <a:spLocks noChangeArrowheads="1"/>
          </p:cNvSpPr>
          <p:nvPr/>
        </p:nvSpPr>
        <p:spPr bwMode="ltGray">
          <a:xfrm>
            <a:off x="722313" y="1520825"/>
            <a:ext cx="5619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a:p>
        </p:txBody>
      </p:sp>
      <p:sp>
        <p:nvSpPr>
          <p:cNvPr id="1029" name="Rectangle 5"/>
          <p:cNvSpPr>
            <a:spLocks noChangeArrowheads="1"/>
          </p:cNvSpPr>
          <p:nvPr/>
        </p:nvSpPr>
        <p:spPr bwMode="ltGray">
          <a:xfrm>
            <a:off x="1214438" y="1520825"/>
            <a:ext cx="492125"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0" name="Rectangle 6"/>
          <p:cNvSpPr>
            <a:spLocks noChangeArrowheads="1"/>
          </p:cNvSpPr>
          <p:nvPr/>
        </p:nvSpPr>
        <p:spPr bwMode="ltGray">
          <a:xfrm>
            <a:off x="169863" y="1447800"/>
            <a:ext cx="746125"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a:p>
        </p:txBody>
      </p:sp>
      <p:sp>
        <p:nvSpPr>
          <p:cNvPr id="1031" name="Rectangle 7"/>
          <p:cNvSpPr>
            <a:spLocks noChangeArrowheads="1"/>
          </p:cNvSpPr>
          <p:nvPr/>
        </p:nvSpPr>
        <p:spPr bwMode="gray">
          <a:xfrm>
            <a:off x="1016000" y="990600"/>
            <a:ext cx="42863" cy="1052513"/>
          </a:xfrm>
          <a:prstGeom prst="rect">
            <a:avLst/>
          </a:prstGeom>
          <a:solidFill>
            <a:schemeClr val="bg2"/>
          </a:solidFill>
          <a:ln w="9525">
            <a:noFill/>
            <a:miter lim="800000"/>
            <a:headEnd/>
            <a:tailEnd/>
          </a:ln>
        </p:spPr>
        <p:txBody>
          <a:bodyPr wrap="none" anchor="ctr"/>
          <a:lstStyle/>
          <a:p>
            <a:pPr algn="ctr" eaLnBrk="1" hangingPunct="1"/>
            <a:endParaRPr kumimoji="1" lang="en-US" sz="2400"/>
          </a:p>
        </p:txBody>
      </p:sp>
      <p:sp>
        <p:nvSpPr>
          <p:cNvPr id="1032" name="Rectangle 8"/>
          <p:cNvSpPr>
            <a:spLocks noChangeArrowheads="1"/>
          </p:cNvSpPr>
          <p:nvPr/>
        </p:nvSpPr>
        <p:spPr bwMode="gray">
          <a:xfrm>
            <a:off x="590550" y="1781175"/>
            <a:ext cx="10968038"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3" name="Rectangle 9"/>
          <p:cNvSpPr>
            <a:spLocks noGrp="1" noChangeArrowheads="1"/>
          </p:cNvSpPr>
          <p:nvPr>
            <p:ph type="title"/>
          </p:nvPr>
        </p:nvSpPr>
        <p:spPr bwMode="auto">
          <a:xfrm>
            <a:off x="1535113" y="214313"/>
            <a:ext cx="1039018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1576388"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9819"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45A933D1-86C7-45FF-B83F-CA5ED825AD11}" type="datetime1">
              <a:rPr lang="en-US" smtClean="0"/>
              <a:t>12/23/2016</a:t>
            </a:fld>
            <a:endParaRPr lang="en-US"/>
          </a:p>
        </p:txBody>
      </p:sp>
      <p:sp>
        <p:nvSpPr>
          <p:cNvPr id="119820"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dirty="0"/>
              <a:t>TeamSTARS "tsWxGTUI_PyVx" Toolkit prepared &amp; presented by Richard S. Gordon</a:t>
            </a:r>
          </a:p>
        </p:txBody>
      </p:sp>
      <p:sp>
        <p:nvSpPr>
          <p:cNvPr id="119821" name="Rectangle 13"/>
          <p:cNvSpPr>
            <a:spLocks noGrp="1" noChangeArrowheads="1"/>
          </p:cNvSpPr>
          <p:nvPr>
            <p:ph type="sldNum" sz="quarter" idx="4"/>
          </p:nvPr>
        </p:nvSpPr>
        <p:spPr bwMode="auto">
          <a:xfrm>
            <a:off x="939006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C8217759-FB06-4970-9895-8B3F0586471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1" r:id="rId2"/>
    <p:sldLayoutId id="2147483710" r:id="rId3"/>
    <p:sldLayoutId id="2147483709" r:id="rId4"/>
    <p:sldLayoutId id="2147483708" r:id="rId5"/>
    <p:sldLayoutId id="2147483707" r:id="rId6"/>
    <p:sldLayoutId id="2147483713" r:id="rId7"/>
    <p:sldLayoutId id="2147483706" r:id="rId8"/>
    <p:sldLayoutId id="2147483705" r:id="rId9"/>
    <p:sldLayoutId id="2147483704" r:id="rId10"/>
    <p:sldLayoutId id="2147483703"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rigordo959/tsWxGTUI_PyVx_Repository/tree/master/ManPages/tsManPagesTestsLibGUI" TargetMode="External"/><Relationship Id="rId3" Type="http://schemas.openxmlformats.org/officeDocument/2006/relationships/hyperlink" Target="https://github.com/rigordo959/tsWxGTUI_PyVx_Repository/tree/master/ManPages/tsManPagesLibCLI" TargetMode="External"/><Relationship Id="rId7"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github.com/rigordo959/tsWxGTUI_PyVx_Repository/tree/master/ManPages/tsManPagesToolsLibCLI" TargetMode="External"/><Relationship Id="rId5" Type="http://schemas.openxmlformats.org/officeDocument/2006/relationships/hyperlink" Target="https://github.com/rigordo959/tsWxGTUI_PyVx_Repository/tree/master/ManPages/tsManPagesToolsCLI" TargetMode="External"/><Relationship Id="rId4" Type="http://schemas.openxmlformats.org/officeDocument/2006/relationships/hyperlink" Target="https://github.com/rigordo959/tsWxGTUI_PyVx_Repository/tree/master/ManPages/tsManPagesTestsLibCL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UseCase_8_ManPages</a:t>
            </a:r>
          </a:p>
        </p:txBody>
      </p:sp>
      <p:sp>
        <p:nvSpPr>
          <p:cNvPr id="6150" name="Subtitle 2"/>
          <p:cNvSpPr>
            <a:spLocks noGrp="1"/>
          </p:cNvSpPr>
          <p:nvPr>
            <p:ph idx="1"/>
          </p:nvPr>
        </p:nvSpPr>
        <p:spPr/>
        <p:txBody>
          <a:bodyPr/>
          <a:lstStyle/>
          <a:p>
            <a:pPr marL="0" indent="0" algn="ctr" eaLnBrk="1" hangingPunct="1">
              <a:buFont typeface="Wingdings" pitchFamily="2" charset="2"/>
              <a:buNone/>
            </a:pPr>
            <a:endParaRPr lang="en-US" sz="2800"/>
          </a:p>
          <a:p>
            <a:pPr marL="0" indent="0" algn="ctr" eaLnBrk="1" hangingPunct="1">
              <a:buFont typeface="Wingdings" pitchFamily="2" charset="2"/>
              <a:buNone/>
            </a:pPr>
            <a:endParaRPr lang="en-US" sz="2800"/>
          </a:p>
        </p:txBody>
      </p:sp>
      <p:sp>
        <p:nvSpPr>
          <p:cNvPr id="6146" name="Date Placeholder 1"/>
          <p:cNvSpPr>
            <a:spLocks noGrp="1"/>
          </p:cNvSpPr>
          <p:nvPr>
            <p:ph type="dt" sz="half" idx="10"/>
          </p:nvPr>
        </p:nvSpPr>
        <p:spPr>
          <a:noFill/>
        </p:spPr>
        <p:txBody>
          <a:bodyPr/>
          <a:lstStyle/>
          <a:p>
            <a:fld id="{878D0E70-D567-4EAD-BEEC-D30EFDF84A73}" type="datetime1">
              <a:rPr lang="en-US" smtClean="0"/>
              <a:t>12/23/2016</a:t>
            </a:fld>
            <a:endParaRPr lang="en-US"/>
          </a:p>
        </p:txBody>
      </p:sp>
      <p:sp>
        <p:nvSpPr>
          <p:cNvPr id="6147" name="Footer Placeholder 2"/>
          <p:cNvSpPr>
            <a:spLocks noGrp="1"/>
          </p:cNvSpPr>
          <p:nvPr>
            <p:ph type="ftr" sz="quarter" idx="11"/>
          </p:nvPr>
        </p:nvSpPr>
        <p:spPr>
          <a:noFill/>
        </p:spPr>
        <p:txBody>
          <a:bodyPr/>
          <a:lstStyle/>
          <a:p>
            <a:r>
              <a:rPr lang="en-US" dirty="0"/>
              <a:t>TeamSTARS "tsWxGTUI_PyVx" Toolkit prepared &amp; presented by Richard S. Gordon</a:t>
            </a:r>
          </a:p>
        </p:txBody>
      </p:sp>
      <p:sp>
        <p:nvSpPr>
          <p:cNvPr id="6148" name="Slide Number Placeholder 3"/>
          <p:cNvSpPr>
            <a:spLocks noGrp="1"/>
          </p:cNvSpPr>
          <p:nvPr>
            <p:ph type="sldNum" sz="quarter" idx="12"/>
          </p:nvPr>
        </p:nvSpPr>
        <p:spPr>
          <a:noFill/>
        </p:spPr>
        <p:txBody>
          <a:bodyPr/>
          <a:lstStyle/>
          <a:p>
            <a:fld id="{BF9B4FED-7D47-41CB-B65B-921C2E5DDFE1}" type="slidenum">
              <a:rPr lang="en-US"/>
              <a:pPr/>
              <a:t>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41" y="2419349"/>
            <a:ext cx="10919011" cy="3470511"/>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Pages</a:t>
            </a:r>
          </a:p>
        </p:txBody>
      </p:sp>
      <p:sp>
        <p:nvSpPr>
          <p:cNvPr id="3" name="Content Placeholder 2"/>
          <p:cNvSpPr>
            <a:spLocks noGrp="1"/>
          </p:cNvSpPr>
          <p:nvPr>
            <p:ph idx="1"/>
          </p:nvPr>
        </p:nvSpPr>
        <p:spPr/>
        <p:txBody>
          <a:bodyPr/>
          <a:lstStyle/>
          <a:p>
            <a:r>
              <a:rPr lang="en-US" sz="2400" dirty="0"/>
              <a:t>Manual pages are a form of online software documentation usually found on a Linux, Mac OS X, Microsoft Windows (with Cygwin plug-in), Unix or Unix-like operating system.</a:t>
            </a:r>
          </a:p>
          <a:p>
            <a:r>
              <a:rPr lang="en-US" sz="2400" dirty="0"/>
              <a:t>Topics covered include computer programs (including library and system calls), formal standards and conventions, and even abstract concepts.</a:t>
            </a:r>
          </a:p>
          <a:p>
            <a:r>
              <a:rPr lang="en-US" sz="2400" dirty="0"/>
              <a:t>The “</a:t>
            </a:r>
            <a:r>
              <a:rPr lang="en-US" sz="2400" dirty="0" err="1"/>
              <a:t>tsWxGTUI_PyVx</a:t>
            </a:r>
            <a:r>
              <a:rPr lang="en-US" sz="2400" dirty="0"/>
              <a:t>” Toolkit user may NOT invoke a man page by issuing the man command. Instead, the Toolkit user may launch a Web browser by clicking on any of following table of contents entries. The Web browser will then list man pages. The browser will display the contents of any file clicked on.</a:t>
            </a:r>
          </a:p>
        </p:txBody>
      </p:sp>
      <p:sp>
        <p:nvSpPr>
          <p:cNvPr id="4" name="Date Placeholder 3"/>
          <p:cNvSpPr>
            <a:spLocks noGrp="1"/>
          </p:cNvSpPr>
          <p:nvPr>
            <p:ph type="dt" sz="half" idx="10"/>
          </p:nvPr>
        </p:nvSpPr>
        <p:spPr/>
        <p:txBody>
          <a:bodyPr/>
          <a:lstStyle/>
          <a:p>
            <a:pPr>
              <a:defRPr/>
            </a:pPr>
            <a:fld id="{65B11A62-63AA-4067-ACEB-AA6A42CE3A38}" type="datetime1">
              <a:rPr lang="en-US" smtClean="0"/>
              <a:t>12/23/2016</a:t>
            </a:fld>
            <a:endParaRPr lang="en-US" dirty="0"/>
          </a:p>
        </p:txBody>
      </p:sp>
      <p:sp>
        <p:nvSpPr>
          <p:cNvPr id="5" name="Footer Placeholder 4"/>
          <p:cNvSpPr>
            <a:spLocks noGrp="1"/>
          </p:cNvSpPr>
          <p:nvPr>
            <p:ph type="ftr" sz="quarter" idx="11"/>
          </p:nvPr>
        </p:nvSpPr>
        <p:spPr/>
        <p:txBody>
          <a:bodyPr/>
          <a:lstStyle/>
          <a:p>
            <a:pPr>
              <a:defRPr/>
            </a:pPr>
            <a:r>
              <a:rPr lang="en-US"/>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r>
              <a:rPr lang="en-US" dirty="0"/>
              <a:t>W</a:t>
            </a:r>
          </a:p>
        </p:txBody>
      </p:sp>
    </p:spTree>
    <p:extLst>
      <p:ext uri="{BB962C8B-B14F-4D97-AF65-F5344CB8AC3E}">
        <p14:creationId xmlns:p14="http://schemas.microsoft.com/office/powerpoint/2010/main" val="52519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7"/>
          <p:cNvSpPr>
            <a:spLocks noGrp="1" noChangeArrowheads="1"/>
          </p:cNvSpPr>
          <p:nvPr>
            <p:ph type="title"/>
          </p:nvPr>
        </p:nvSpPr>
        <p:spPr/>
        <p:txBody>
          <a:bodyPr/>
          <a:lstStyle/>
          <a:p>
            <a:pPr eaLnBrk="1" hangingPunct="1"/>
            <a:r>
              <a:rPr lang="en-US" dirty="0"/>
              <a:t>Table of Contents </a:t>
            </a:r>
            <a:r>
              <a:rPr lang="en-US" sz="2000" dirty="0"/>
              <a:t>(</a:t>
            </a:r>
            <a:r>
              <a:rPr lang="en-US" sz="2000" i="1" dirty="0"/>
              <a:t>with slide show</a:t>
            </a:r>
            <a:r>
              <a:rPr lang="en-US" sz="2000" dirty="0"/>
              <a:t> </a:t>
            </a:r>
            <a:r>
              <a:rPr lang="en-US" sz="2000" u="sng" dirty="0">
                <a:solidFill>
                  <a:srgbClr val="FF0000"/>
                </a:solidFill>
              </a:rPr>
              <a:t>Hyperlinks</a:t>
            </a:r>
            <a:r>
              <a:rPr lang="en-US" sz="2000" dirty="0"/>
              <a:t>)</a:t>
            </a:r>
          </a:p>
        </p:txBody>
      </p:sp>
      <p:sp>
        <p:nvSpPr>
          <p:cNvPr id="8195" name="Rectangle 18"/>
          <p:cNvSpPr>
            <a:spLocks noGrp="1" noChangeArrowheads="1"/>
          </p:cNvSpPr>
          <p:nvPr>
            <p:ph sz="half" idx="1"/>
          </p:nvPr>
        </p:nvSpPr>
        <p:spPr/>
        <p:txBody>
          <a:bodyPr/>
          <a:lstStyle/>
          <a:p>
            <a:pPr marL="0" indent="0">
              <a:buNone/>
            </a:pPr>
            <a:r>
              <a:rPr lang="en-US" sz="2400" dirty="0"/>
              <a:t>Command Line Interface (CLI)</a:t>
            </a:r>
            <a:endParaRPr lang="en-US" sz="2400" dirty="0">
              <a:hlinkClick r:id="rId3"/>
            </a:endParaRPr>
          </a:p>
          <a:p>
            <a:r>
              <a:rPr lang="en-US" sz="2400" dirty="0">
                <a:hlinkClick r:id="rId3"/>
              </a:rPr>
              <a:t>tsManPagesLibCLI</a:t>
            </a:r>
            <a:endParaRPr lang="en-US" sz="2400" dirty="0"/>
          </a:p>
          <a:p>
            <a:r>
              <a:rPr lang="en-US" sz="2400" dirty="0">
                <a:hlinkClick r:id="rId4"/>
              </a:rPr>
              <a:t>tsManPagesTestsLibCLI</a:t>
            </a:r>
            <a:endParaRPr lang="en-US" sz="2400" dirty="0"/>
          </a:p>
          <a:p>
            <a:r>
              <a:rPr lang="en-US" sz="2400" dirty="0">
                <a:hlinkClick r:id="rId5"/>
              </a:rPr>
              <a:t>tsManPagesToolsCLI</a:t>
            </a:r>
            <a:endParaRPr lang="en-US" sz="2400" dirty="0"/>
          </a:p>
          <a:p>
            <a:r>
              <a:rPr lang="en-US" sz="2400" dirty="0">
                <a:hlinkClick r:id="rId6"/>
              </a:rPr>
              <a:t>tsManPagesToolsLibCLI</a:t>
            </a:r>
            <a:endParaRPr lang="en-US" sz="2400" dirty="0"/>
          </a:p>
        </p:txBody>
      </p:sp>
      <p:sp>
        <p:nvSpPr>
          <p:cNvPr id="3" name="Content Placeholder 2"/>
          <p:cNvSpPr>
            <a:spLocks noGrp="1"/>
          </p:cNvSpPr>
          <p:nvPr>
            <p:ph sz="half" idx="2"/>
          </p:nvPr>
        </p:nvSpPr>
        <p:spPr/>
        <p:txBody>
          <a:bodyPr/>
          <a:lstStyle/>
          <a:p>
            <a:pPr marL="0" indent="0">
              <a:buNone/>
            </a:pPr>
            <a:r>
              <a:rPr lang="en-US" sz="2400" dirty="0"/>
              <a:t>Graphical User Interface (GUI)</a:t>
            </a:r>
          </a:p>
          <a:p>
            <a:r>
              <a:rPr lang="en-US" sz="2400" dirty="0">
                <a:hlinkClick r:id="rId7"/>
              </a:rPr>
              <a:t>tsManPagesLibGUI</a:t>
            </a:r>
            <a:endParaRPr lang="en-US" sz="2400" dirty="0"/>
          </a:p>
          <a:p>
            <a:r>
              <a:rPr lang="en-US" sz="2400" dirty="0">
                <a:hlinkClick r:id="rId8"/>
              </a:rPr>
              <a:t>tsManPagesTestsLibGUI</a:t>
            </a:r>
            <a:endParaRPr lang="en-US" sz="2400" dirty="0"/>
          </a:p>
          <a:p>
            <a:r>
              <a:rPr lang="en-US" sz="2400" dirty="0"/>
              <a:t>tsManPagesToolsLibGUI (Future)</a:t>
            </a:r>
          </a:p>
        </p:txBody>
      </p:sp>
      <p:sp>
        <p:nvSpPr>
          <p:cNvPr id="8196" name="Date Placeholder 4"/>
          <p:cNvSpPr>
            <a:spLocks noGrp="1"/>
          </p:cNvSpPr>
          <p:nvPr>
            <p:ph type="dt" sz="half" idx="10"/>
          </p:nvPr>
        </p:nvSpPr>
        <p:spPr>
          <a:noFill/>
        </p:spPr>
        <p:txBody>
          <a:bodyPr/>
          <a:lstStyle/>
          <a:p>
            <a:fld id="{594743C1-DE31-4E12-9F9F-1BA9DE6E7B96}" type="datetime1">
              <a:rPr lang="en-US" smtClean="0"/>
              <a:t>12/23/2016</a:t>
            </a:fld>
            <a:endParaRPr lang="en-US"/>
          </a:p>
        </p:txBody>
      </p:sp>
      <p:sp>
        <p:nvSpPr>
          <p:cNvPr id="819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8198" name="Slide Number Placeholder 6"/>
          <p:cNvSpPr>
            <a:spLocks noGrp="1"/>
          </p:cNvSpPr>
          <p:nvPr>
            <p:ph type="sldNum" sz="quarter" idx="12"/>
          </p:nvPr>
        </p:nvSpPr>
        <p:spPr>
          <a:noFill/>
        </p:spPr>
        <p:txBody>
          <a:bodyPr/>
          <a:lstStyle/>
          <a:p>
            <a:fld id="{BE42C596-2F9D-4A58-A5F2-5862705DC753}" type="slidenum">
              <a:rPr lang="en-US"/>
              <a:pPr/>
              <a:t>3</a:t>
            </a:fld>
            <a:endParaRPr lang="en-US"/>
          </a:p>
        </p:txBody>
      </p:sp>
    </p:spTree>
  </p:cSld>
  <p:clrMapOvr>
    <a:masterClrMapping/>
  </p:clrMapOvr>
  <p:transition/>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7991</TotalTime>
  <Words>205</Words>
  <Application>Microsoft Office PowerPoint</Application>
  <PresentationFormat>Widescreen</PresentationFormat>
  <Paragraphs>24</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Tahoma</vt:lpstr>
      <vt:lpstr>Wingdings</vt:lpstr>
      <vt:lpstr>Blends</vt:lpstr>
      <vt:lpstr>UseCase_8_ManPages</vt:lpstr>
      <vt:lpstr>Manual Pages</vt:lpstr>
      <vt:lpstr>Table of Contents (with slide show Hyperlinks)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rsg</dc:creator>
  <cp:lastModifiedBy>Richard Gordon</cp:lastModifiedBy>
  <cp:revision>1121</cp:revision>
  <cp:lastPrinted>2015-11-29T15:11:48Z</cp:lastPrinted>
  <dcterms:created xsi:type="dcterms:W3CDTF">2014-11-27T14:34:08Z</dcterms:created>
  <dcterms:modified xsi:type="dcterms:W3CDTF">2016-12-23T11:08:21Z</dcterms:modified>
</cp:coreProperties>
</file>