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397" r:id="rId4"/>
    <p:sldId id="398" r:id="rId5"/>
    <p:sldId id="396" r:id="rId6"/>
    <p:sldId id="393" r:id="rId7"/>
    <p:sldId id="394" r:id="rId8"/>
    <p:sldId id="395" r:id="rId9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6" d="100"/>
          <a:sy n="56" d="100"/>
        </p:scale>
        <p:origin x="5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11/29/2015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11/29/2015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543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42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11/29/2015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11/29/2015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11/29/2015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11/29/2015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11/29/2015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gordo959/tsWxGTUI_PyVx_Repository/tree/master/SourceDistributions/Site-Packa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gordo959/tsWxGTUI_PyVx_Repository/tree/master/SourceDistributions/Developer-Sandbox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UseCase_7_Source_Distributions</a:t>
            </a:r>
            <a:endParaRPr lang="en-US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 </a:t>
            </a:r>
            <a:r>
              <a:rPr lang="en-US" sz="2000" dirty="0" smtClean="0"/>
              <a:t>(</a:t>
            </a:r>
            <a:r>
              <a:rPr lang="en-US" sz="2000" i="1" dirty="0" smtClean="0"/>
              <a:t>with slide show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rgbClr val="FF0000"/>
                </a:solidFill>
              </a:rPr>
              <a:t>Hyperlinks</a:t>
            </a:r>
            <a:r>
              <a:rPr lang="en-US" sz="2000" dirty="0" smtClean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Source Code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Source Code Organization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Site-Packages</a:t>
            </a:r>
            <a:endParaRPr lang="en-US" dirty="0">
              <a:hlinkClick r:id="rId5" action="ppaction://hlinksldjump"/>
            </a:endParaRPr>
          </a:p>
          <a:p>
            <a:r>
              <a:rPr lang="en-US" dirty="0">
                <a:hlinkClick r:id="rId5" action="ppaction://hlinksldjump"/>
              </a:rPr>
              <a:t>Developer-Sandboxes</a:t>
            </a:r>
            <a:endParaRPr lang="en-US" dirty="0"/>
          </a:p>
          <a:p>
            <a:endParaRPr lang="en-US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11/29/2015</a:t>
            </a:fld>
            <a:endParaRPr lang="en-US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</a:t>
            </a:r>
            <a:r>
              <a:rPr lang="en-US" sz="2400" dirty="0" smtClean="0"/>
              <a:t>s </a:t>
            </a:r>
            <a:r>
              <a:rPr lang="en-US" sz="2400" dirty="0"/>
              <a:t>any collection of </a:t>
            </a:r>
            <a:r>
              <a:rPr lang="en-US" sz="2400" dirty="0" smtClean="0"/>
              <a:t>computer </a:t>
            </a:r>
            <a:r>
              <a:rPr lang="en-US" sz="2400" dirty="0"/>
              <a:t>instructions (possibly with comments) written using </a:t>
            </a:r>
            <a:r>
              <a:rPr lang="en-US" sz="2400" dirty="0" smtClean="0"/>
              <a:t>some human-readable </a:t>
            </a:r>
            <a:r>
              <a:rPr lang="en-US" sz="2400" dirty="0"/>
              <a:t>computer language, usually as text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Is </a:t>
            </a:r>
            <a:r>
              <a:rPr lang="en-US" sz="2400" dirty="0"/>
              <a:t>specially designed to </a:t>
            </a:r>
            <a:r>
              <a:rPr lang="en-US" sz="2400" dirty="0" smtClean="0"/>
              <a:t>facilitate </a:t>
            </a:r>
            <a:r>
              <a:rPr lang="en-US" sz="2400" dirty="0"/>
              <a:t>the work of computer programmers, who specify </a:t>
            </a:r>
            <a:r>
              <a:rPr lang="en-US" sz="2400" dirty="0" smtClean="0"/>
              <a:t>the </a:t>
            </a:r>
            <a:r>
              <a:rPr lang="en-US" sz="2400" dirty="0"/>
              <a:t>actions to be performed by a </a:t>
            </a:r>
            <a:r>
              <a:rPr lang="en-US" sz="2400" dirty="0" smtClean="0"/>
              <a:t>computer.</a:t>
            </a:r>
          </a:p>
          <a:p>
            <a:r>
              <a:rPr lang="en-US" sz="2400" dirty="0" smtClean="0"/>
              <a:t>Is </a:t>
            </a:r>
            <a:r>
              <a:rPr lang="en-US" sz="2400" dirty="0"/>
              <a:t>often transformed by </a:t>
            </a:r>
            <a:r>
              <a:rPr lang="en-US" sz="2400" dirty="0" smtClean="0"/>
              <a:t>a </a:t>
            </a:r>
            <a:r>
              <a:rPr lang="en-US" sz="2400" dirty="0"/>
              <a:t>compiler program into low-level machine code </a:t>
            </a:r>
            <a:r>
              <a:rPr lang="en-US" sz="2400" dirty="0" smtClean="0"/>
              <a:t>understood </a:t>
            </a:r>
            <a:r>
              <a:rPr lang="en-US" sz="2400" dirty="0"/>
              <a:t>by the computer. The machine code might then be stored   for execution at a later 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Alternatively</a:t>
            </a:r>
            <a:r>
              <a:rPr lang="en-US" sz="2400" dirty="0"/>
              <a:t>, an </a:t>
            </a:r>
            <a:r>
              <a:rPr lang="en-US" sz="2400" dirty="0" smtClean="0"/>
              <a:t>interpreter (such as the ones for the Python 2x and Python 3x languages) can </a:t>
            </a:r>
            <a:r>
              <a:rPr lang="en-US" sz="2400" dirty="0"/>
              <a:t>be used to analyze and perform the outcomes </a:t>
            </a:r>
            <a:r>
              <a:rPr lang="en-US" sz="2400" dirty="0" smtClean="0"/>
              <a:t>of </a:t>
            </a:r>
            <a:r>
              <a:rPr lang="en-US" sz="2400" dirty="0"/>
              <a:t>the source code program directly on the fly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6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Small, simple computer programs may be contained within a single file.</a:t>
            </a:r>
          </a:p>
          <a:p>
            <a:r>
              <a:rPr lang="en-US" sz="2400" dirty="0" smtClean="0"/>
              <a:t>To facilitate development, testing and maintenance, larger, more complex computer programs are typically subdivided into smaller files within a common directory.</a:t>
            </a:r>
          </a:p>
          <a:p>
            <a:r>
              <a:rPr lang="en-US" sz="2400" dirty="0" smtClean="0"/>
              <a:t>General purpose, re-usable files are grouped together,</a:t>
            </a:r>
            <a:r>
              <a:rPr lang="en-US" sz="2400" dirty="0"/>
              <a:t> by commonality of function and </a:t>
            </a:r>
            <a:r>
              <a:rPr lang="en-US" sz="2400" dirty="0" smtClean="0"/>
              <a:t>interface, into a building-block library directory.</a:t>
            </a:r>
          </a:p>
          <a:p>
            <a:r>
              <a:rPr lang="en-US" sz="2400" dirty="0" smtClean="0"/>
              <a:t>A larger, more complex system may organize building-block libraries, tests, examples and tutorials  into separate directories and/or subdirectories.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TeamSTARS</a:t>
            </a:r>
            <a:r>
              <a:rPr lang="en-US" dirty="0" smtClean="0"/>
              <a:t> "</a:t>
            </a:r>
            <a:r>
              <a:rPr lang="en-US" dirty="0" err="1" smtClean="0"/>
              <a:t>tsWxGTUI_PyVx</a:t>
            </a:r>
            <a:r>
              <a:rPr lang="en-US" dirty="0" smtClean="0"/>
              <a:t>" Toolkit prepare.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d &amp; </a:t>
            </a:r>
            <a:r>
              <a:rPr lang="en-US" dirty="0" err="1" smtClean="0"/>
              <a:t>pr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esented</a:t>
            </a:r>
            <a:r>
              <a:rPr lang="en-US" dirty="0" smtClean="0"/>
              <a:t>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Site-Packages (</a:t>
            </a:r>
            <a:r>
              <a:rPr lang="en-US" sz="5400" dirty="0" smtClean="0">
                <a:hlinkClick r:id="rId3"/>
              </a:rPr>
              <a:t>full listing</a:t>
            </a:r>
            <a:r>
              <a:rPr lang="en-US" sz="5400" dirty="0" smtClean="0"/>
              <a:t>) </a:t>
            </a:r>
            <a:r>
              <a:rPr lang="en-US" sz="2000" dirty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79878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Site-Packages are </a:t>
            </a:r>
            <a:r>
              <a:rPr lang="en-US" sz="1800" dirty="0"/>
              <a:t>the location where </a:t>
            </a:r>
            <a:r>
              <a:rPr lang="en-US" sz="1800" dirty="0" smtClean="0"/>
              <a:t>third-party </a:t>
            </a:r>
            <a:r>
              <a:rPr lang="en-US" sz="1800" dirty="0"/>
              <a:t>packages are installed (i.e., </a:t>
            </a:r>
            <a:r>
              <a:rPr lang="en-US" sz="1800" dirty="0" smtClean="0"/>
              <a:t>those not </a:t>
            </a:r>
            <a:r>
              <a:rPr lang="en-US" sz="1800" dirty="0"/>
              <a:t>part of the core Python distribution</a:t>
            </a:r>
            <a:r>
              <a:rPr lang="en-US" sz="1800" dirty="0" smtClean="0"/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A Site-Package can only be used with those Python versions for which it has been explicitly installed.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For </a:t>
            </a:r>
            <a:r>
              <a:rPr lang="en-US" sz="1600" dirty="0"/>
              <a:t>Linux, Mac OS X and Unix operating systems, one must have </a:t>
            </a:r>
            <a:r>
              <a:rPr lang="en-US" sz="1600" dirty="0" smtClean="0"/>
              <a:t>“root” or administrator </a:t>
            </a:r>
            <a:r>
              <a:rPr lang="en-US" sz="1600" dirty="0"/>
              <a:t>privileges to write to </a:t>
            </a:r>
            <a:r>
              <a:rPr lang="en-US" sz="1600" dirty="0" smtClean="0"/>
              <a:t>the install location</a:t>
            </a:r>
            <a:r>
              <a:rPr lang="en-US" sz="1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To facilitate application software development and deployment, Site-Packages: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Organize source code into a single layer set of subdirectories within the Site-Package directory.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Import modules, via static Site-Package directory relative path specifications.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/>
              <a:t>Default Python Example</a:t>
            </a:r>
            <a:r>
              <a:rPr lang="en-US" sz="1800" dirty="0" smtClean="0"/>
              <a:t>: </a:t>
            </a:r>
            <a:r>
              <a:rPr lang="en-US" sz="1600" dirty="0" smtClean="0"/>
              <a:t>A </a:t>
            </a:r>
            <a:r>
              <a:rPr lang="en-US" sz="1600" dirty="0"/>
              <a:t>Site-Package, installed for use </a:t>
            </a:r>
            <a:r>
              <a:rPr lang="en-US" sz="1600" dirty="0" smtClean="0"/>
              <a:t>with the platform’s default </a:t>
            </a:r>
            <a:r>
              <a:rPr lang="en-US" sz="1600" dirty="0"/>
              <a:t>Python must be installed via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“python setup.py install” </a:t>
            </a:r>
            <a:endParaRPr 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Optional Python </a:t>
            </a:r>
            <a:r>
              <a:rPr lang="en-US" sz="1800" b="1" dirty="0"/>
              <a:t>2x </a:t>
            </a:r>
            <a:r>
              <a:rPr lang="en-US" sz="1800" b="1" dirty="0" smtClean="0"/>
              <a:t>Example</a:t>
            </a:r>
            <a:r>
              <a:rPr lang="en-US" sz="1800" dirty="0" smtClean="0"/>
              <a:t>: </a:t>
            </a:r>
            <a:r>
              <a:rPr lang="en-US" sz="1600" dirty="0" smtClean="0"/>
              <a:t>A </a:t>
            </a:r>
            <a:r>
              <a:rPr lang="en-US" sz="1600" dirty="0"/>
              <a:t>Site-Package, installed for use with the </a:t>
            </a:r>
            <a:r>
              <a:rPr lang="en-US" sz="1600" dirty="0" smtClean="0"/>
              <a:t>platform’s add-on Python </a:t>
            </a:r>
            <a:r>
              <a:rPr lang="en-US" sz="1600" dirty="0"/>
              <a:t>2.7.10 must be installed via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“python2.7.10 setup.py install</a:t>
            </a:r>
            <a:r>
              <a:rPr lang="en-US" sz="1800"/>
              <a:t>” </a:t>
            </a:r>
            <a:endParaRPr 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Optional Python </a:t>
            </a:r>
            <a:r>
              <a:rPr lang="en-US" sz="1800" b="1" dirty="0"/>
              <a:t>3x </a:t>
            </a:r>
            <a:r>
              <a:rPr lang="en-US" sz="1800" b="1" dirty="0" smtClean="0"/>
              <a:t>Example</a:t>
            </a:r>
            <a:r>
              <a:rPr lang="en-US" sz="1800" dirty="0" smtClean="0"/>
              <a:t>: </a:t>
            </a:r>
            <a:r>
              <a:rPr lang="en-US" sz="1600" dirty="0" smtClean="0"/>
              <a:t>A </a:t>
            </a:r>
            <a:r>
              <a:rPr lang="en-US" sz="1600" dirty="0"/>
              <a:t>Site-Package, installed for use with the </a:t>
            </a:r>
            <a:r>
              <a:rPr lang="en-US" sz="1600" dirty="0" smtClean="0"/>
              <a:t>platform’s </a:t>
            </a:r>
            <a:r>
              <a:rPr lang="en-US" sz="1600" dirty="0"/>
              <a:t>add-on </a:t>
            </a:r>
            <a:r>
              <a:rPr lang="en-US" sz="1600" dirty="0" smtClean="0"/>
              <a:t>Python </a:t>
            </a:r>
            <a:r>
              <a:rPr lang="en-US" sz="1600" dirty="0"/>
              <a:t>3.5.0 must be installed via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“python3.5.0 setup.py </a:t>
            </a:r>
            <a:r>
              <a:rPr lang="en-US" sz="1800" dirty="0" smtClean="0"/>
              <a:t>install</a:t>
            </a:r>
            <a:endParaRPr lang="en-US" sz="1800" dirty="0"/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r>
              <a:rPr lang="en-US" dirty="0" smtClean="0"/>
              <a:t>Site-Package directory</a:t>
            </a: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7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Developer-Sandboxes (</a:t>
            </a:r>
            <a:r>
              <a:rPr lang="en-US" sz="5400" dirty="0" smtClean="0">
                <a:hlinkClick r:id="rId3"/>
              </a:rPr>
              <a:t>full listing</a:t>
            </a:r>
            <a:r>
              <a:rPr lang="en-US" sz="5400" dirty="0" smtClean="0"/>
              <a:t>)</a:t>
            </a:r>
            <a:r>
              <a:rPr lang="en-US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" action="ppaction://noaction"/>
              </a:rPr>
              <a:t>Table of Contents</a:t>
            </a:r>
            <a:r>
              <a:rPr lang="en-US" sz="2000" dirty="0" smtClean="0"/>
              <a:t>)</a:t>
            </a:r>
            <a:endParaRPr lang="en-US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Developer-Sandbox is a testing environment that isolates untested code changes and outright experimentation from the production (Site-Package) environment or repository.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There should be one Developer-Sandbox for any or all Python 2x (mature, second generation language) releases.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There should be one Developer-Sandbox for any or all Python 3x (evolving, third generation language) releases.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To facilitate software development and troubleshooting, Developer-Sandboxes: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Organize source code into a set of multi-level nested directories within the Developer-Sandbox directory.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Import modules, within try-except blocks, via dynamic multi-level nested path specifications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798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304A905-ED1A-4633-88B3-7A6C464DC1BC}" type="datetime1">
              <a:rPr lang="en-US" smtClean="0"/>
              <a:t>11/29/2015</a:t>
            </a:fld>
            <a:endParaRPr lang="en-US" dirty="0" smtClean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A9CED-108A-4321-8BAF-390218E2130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0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(example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 smtClean="0"/>
              <a:t>  </a:t>
            </a:r>
            <a:r>
              <a:rPr lang="en-US" sz="1000" dirty="0" err="1"/>
              <a:t>tsLibCLI</a:t>
            </a:r>
            <a:r>
              <a:rPr lang="en-US" sz="1000" dirty="0"/>
              <a:t>/ # Package for imported library building </a:t>
            </a:r>
            <a:r>
              <a:rPr lang="en-US" sz="1000" dirty="0" smtClean="0"/>
              <a:t>blocks </a:t>
            </a:r>
            <a:r>
              <a:rPr lang="en-US" sz="1000" dirty="0"/>
              <a:t>and associated non-imported test applications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__init__.py</a:t>
            </a:r>
          </a:p>
          <a:p>
            <a:pPr marL="0" indent="0">
              <a:buNone/>
            </a:pPr>
            <a:r>
              <a:rPr lang="en-US" sz="1000" dirty="0"/>
              <a:t>      |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tsApplicationPkg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|   |</a:t>
            </a:r>
          </a:p>
          <a:p>
            <a:pPr marL="0" indent="0">
              <a:buNone/>
            </a:pPr>
            <a:r>
              <a:rPr lang="en-US" sz="1000" dirty="0"/>
              <a:t>      |   +-- </a:t>
            </a:r>
            <a:r>
              <a:rPr lang="en-US" sz="1000" dirty="0" err="1"/>
              <a:t>src</a:t>
            </a:r>
            <a:r>
              <a:rPr lang="en-US" sz="1000" dirty="0"/>
              <a:t> (</a:t>
            </a:r>
            <a:r>
              <a:rPr lang="en-US" sz="1000" dirty="0" err="1"/>
              <a:t>Subpackage</a:t>
            </a:r>
            <a:r>
              <a:rPr lang="en-US" sz="1000" dirty="0"/>
              <a:t> for imported building blocks)</a:t>
            </a:r>
          </a:p>
          <a:p>
            <a:pPr marL="0" indent="0">
              <a:buNone/>
            </a:pPr>
            <a:r>
              <a:rPr lang="en-US" sz="1000" dirty="0"/>
              <a:t>      |   |     |</a:t>
            </a:r>
          </a:p>
          <a:p>
            <a:pPr marL="0" indent="0">
              <a:buNone/>
            </a:pPr>
            <a:r>
              <a:rPr lang="en-US" sz="1000" dirty="0"/>
              <a:t>      |   |     +-- __init__.py</a:t>
            </a:r>
          </a:p>
          <a:p>
            <a:pPr marL="0" indent="0">
              <a:buNone/>
            </a:pPr>
            <a:r>
              <a:rPr lang="en-US" sz="1000" dirty="0"/>
              <a:t>      |   |     |</a:t>
            </a:r>
          </a:p>
          <a:p>
            <a:pPr marL="0" indent="0">
              <a:buNone/>
            </a:pPr>
            <a:r>
              <a:rPr lang="en-US" sz="1000" dirty="0"/>
              <a:t>      |   |     +-- tsApplication.py</a:t>
            </a:r>
          </a:p>
          <a:p>
            <a:pPr marL="0" indent="0">
              <a:buNone/>
            </a:pPr>
            <a:r>
              <a:rPr lang="en-US" sz="1000" dirty="0"/>
              <a:t>      |   |</a:t>
            </a:r>
          </a:p>
          <a:p>
            <a:pPr marL="0" indent="0">
              <a:buNone/>
            </a:pPr>
            <a:r>
              <a:rPr lang="en-US" sz="1000" dirty="0"/>
              <a:t>      |   +-- test (Container for non-imported test applications)</a:t>
            </a:r>
          </a:p>
          <a:p>
            <a:pPr marL="0" indent="0">
              <a:buNone/>
            </a:pPr>
            <a:r>
              <a:rPr lang="en-US" sz="1000" dirty="0"/>
              <a:t>      |         |</a:t>
            </a:r>
          </a:p>
          <a:p>
            <a:pPr marL="0" indent="0">
              <a:buNone/>
            </a:pPr>
            <a:r>
              <a:rPr lang="en-US" sz="1000" dirty="0"/>
              <a:t>      |         +-- test_tsApplication.py</a:t>
            </a:r>
          </a:p>
          <a:p>
            <a:pPr marL="0" indent="0">
              <a:buNone/>
            </a:pPr>
            <a:r>
              <a:rPr lang="en-US" sz="1000" dirty="0"/>
              <a:t>      |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tsCxGlobalsPkg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|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tsExceptionPkg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|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tsPlatformRunTimeEnvironmentPkg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|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 smtClean="0"/>
              <a:t>tsReportUtilityPkg</a:t>
            </a: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Import </a:t>
            </a:r>
            <a:r>
              <a:rPr lang="en-US" dirty="0"/>
              <a:t>(</a:t>
            </a:r>
            <a:r>
              <a:rPr lang="en-US" dirty="0" smtClean="0"/>
              <a:t>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Source Code, Tests, Tools and Utilities for users </a:t>
            </a:r>
            <a:r>
              <a:rPr lang="en-US" sz="1200" dirty="0" smtClean="0"/>
              <a:t>of the </a:t>
            </a:r>
            <a:r>
              <a:rPr lang="en-US" sz="1200" dirty="0"/>
              <a:t>second generation language, Python 2.0.0-2.7.9.</a:t>
            </a:r>
          </a:p>
          <a:p>
            <a:pPr marL="0" indent="0">
              <a:buNone/>
            </a:pPr>
            <a:r>
              <a:rPr lang="en-US" sz="1200" dirty="0" smtClean="0"/>
              <a:t>This </a:t>
            </a:r>
            <a:r>
              <a:rPr lang="en-US" sz="1200" dirty="0"/>
              <a:t>version uses a dynamic import mechanism, </a:t>
            </a:r>
            <a:r>
              <a:rPr lang="en-US" sz="1200" dirty="0" smtClean="0"/>
              <a:t>suitable for </a:t>
            </a:r>
            <a:r>
              <a:rPr lang="en-US" sz="1200" dirty="0"/>
              <a:t>nested multi-level packages, in which each </a:t>
            </a:r>
            <a:r>
              <a:rPr lang="en-US" sz="1200" dirty="0" smtClean="0"/>
              <a:t>application </a:t>
            </a:r>
            <a:r>
              <a:rPr lang="en-US" sz="1200" dirty="0"/>
              <a:t>and building block module: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a) imports required library packages simply by name</a:t>
            </a:r>
            <a:r>
              <a:rPr lang="en-US" sz="1200" dirty="0" smtClean="0"/>
              <a:t>. Examples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import </a:t>
            </a:r>
            <a:r>
              <a:rPr lang="en-US" sz="1200" dirty="0" err="1"/>
              <a:t>tsLibCLI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import </a:t>
            </a:r>
            <a:r>
              <a:rPr lang="en-US" sz="1200" dirty="0" err="1"/>
              <a:t>tsLibGUI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b) imports required building block modules, and </a:t>
            </a:r>
            <a:r>
              <a:rPr lang="en-US" sz="1200" dirty="0" smtClean="0"/>
              <a:t>defines optional </a:t>
            </a:r>
            <a:r>
              <a:rPr lang="en-US" sz="1200" dirty="0"/>
              <a:t>aliases, simply by name. Examples: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import </a:t>
            </a:r>
            <a:r>
              <a:rPr lang="en-US" sz="1200" dirty="0" err="1"/>
              <a:t>tsCxGlobals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import </a:t>
            </a:r>
            <a:r>
              <a:rPr lang="en-US" sz="1200" dirty="0" err="1"/>
              <a:t>tsExceptions</a:t>
            </a:r>
            <a:r>
              <a:rPr lang="en-US" sz="1200" dirty="0"/>
              <a:t> as </a:t>
            </a:r>
            <a:r>
              <a:rPr lang="en-US" sz="1200" dirty="0" err="1"/>
              <a:t>tse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import </a:t>
            </a:r>
            <a:r>
              <a:rPr lang="en-US" sz="1200" dirty="0" err="1"/>
              <a:t>tsWx</a:t>
            </a:r>
            <a:r>
              <a:rPr lang="en-US" sz="1200" dirty="0"/>
              <a:t> as </a:t>
            </a:r>
            <a:r>
              <a:rPr lang="en-US" sz="1200" dirty="0" err="1"/>
              <a:t>wx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from </a:t>
            </a:r>
            <a:r>
              <a:rPr lang="en-US" sz="1200" dirty="0" err="1"/>
              <a:t>tsReportUtilities</a:t>
            </a:r>
            <a:r>
              <a:rPr lang="en-US" sz="1200" dirty="0"/>
              <a:t> import </a:t>
            </a:r>
            <a:r>
              <a:rPr lang="en-US" sz="1200" dirty="0" err="1"/>
              <a:t>TsReportUtilities</a:t>
            </a:r>
            <a:r>
              <a:rPr lang="en-US" sz="1200" dirty="0"/>
              <a:t> as </a:t>
            </a:r>
            <a:r>
              <a:rPr lang="en-US" sz="1200" dirty="0" err="1"/>
              <a:t>tsrpu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c) </a:t>
            </a:r>
            <a:r>
              <a:rPr lang="en-US" sz="1200" dirty="0" smtClean="0"/>
              <a:t>Library </a:t>
            </a:r>
            <a:r>
              <a:rPr lang="en-US" sz="1200" dirty="0"/>
              <a:t>package "__init__.py" modules </a:t>
            </a:r>
            <a:r>
              <a:rPr lang="en-US" sz="1200" dirty="0" smtClean="0"/>
              <a:t>dynamically construct </a:t>
            </a:r>
            <a:r>
              <a:rPr lang="en-US" sz="1200" dirty="0"/>
              <a:t>any associated full paths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091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7950</TotalTime>
  <Words>860</Words>
  <Application>Microsoft Office PowerPoint</Application>
  <PresentationFormat>Widescreen</PresentationFormat>
  <Paragraphs>104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Blends</vt:lpstr>
      <vt:lpstr>UseCase_7_Source_Distributions</vt:lpstr>
      <vt:lpstr>Table of Contents (with slide show Hyperlinks)</vt:lpstr>
      <vt:lpstr>Source Code</vt:lpstr>
      <vt:lpstr>Source Code Organization</vt:lpstr>
      <vt:lpstr>Site-Packages (full listing) (Table of Contents)</vt:lpstr>
      <vt:lpstr>Developer-Sandboxes (full listing) (Table of Contents)</vt:lpstr>
      <vt:lpstr>Directory Structure (example):</vt:lpstr>
      <vt:lpstr>Dynamic Import (example)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1113</cp:revision>
  <cp:lastPrinted>2015-11-29T15:11:48Z</cp:lastPrinted>
  <dcterms:created xsi:type="dcterms:W3CDTF">2014-11-27T14:34:08Z</dcterms:created>
  <dcterms:modified xsi:type="dcterms:W3CDTF">2015-11-29T15:12:08Z</dcterms:modified>
</cp:coreProperties>
</file>