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5"/>
  </p:notesMasterIdLst>
  <p:handoutMasterIdLst>
    <p:handoutMasterId r:id="rId6"/>
  </p:handoutMasterIdLst>
  <p:sldIdLst>
    <p:sldId id="256" r:id="rId2"/>
    <p:sldId id="399" r:id="rId3"/>
    <p:sldId id="277" r:id="rId4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11/29/2015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11/29/2015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gordo959/tsWxGTUI_PyVx_Repository/tree/master/ManPages/tsManPagesTestsLibGUI" TargetMode="External"/><Relationship Id="rId3" Type="http://schemas.openxmlformats.org/officeDocument/2006/relationships/hyperlink" Target="https://github.com/rigordo959/tsWxGTUI_PyVx_Repository/tree/master/ManPages/tsManPagesLibCLI" TargetMode="External"/><Relationship Id="rId7" Type="http://schemas.openxmlformats.org/officeDocument/2006/relationships/hyperlink" Target="https://github.com/rigordo959/tsWxGTUI_PyVx_Repository/tree/master/ManPages/tsManPagesLibGU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igordo959/tsWxGTUI_PyVx_Repository/tree/master/ManPages/tsManPagesToolsLibCLI" TargetMode="External"/><Relationship Id="rId5" Type="http://schemas.openxmlformats.org/officeDocument/2006/relationships/hyperlink" Target="https://github.com/rigordo959/tsWxGTUI_PyVx_Repository/tree/master/ManPages/tsManPagesToolsCLI" TargetMode="External"/><Relationship Id="rId4" Type="http://schemas.openxmlformats.org/officeDocument/2006/relationships/hyperlink" Target="https://github.com/rigordo959/tsWxGTUI_PyVx_Repository/tree/master/ManPages/tsManPagesTestsLibCL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UseCase_8_ManPages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Manual </a:t>
            </a:r>
            <a:r>
              <a:rPr lang="en-US" sz="2400" dirty="0"/>
              <a:t>pages are </a:t>
            </a:r>
            <a:r>
              <a:rPr lang="en-US" sz="2400" dirty="0" smtClean="0"/>
              <a:t>a form </a:t>
            </a:r>
            <a:r>
              <a:rPr lang="en-US" sz="2400" dirty="0"/>
              <a:t>of online software </a:t>
            </a:r>
            <a:r>
              <a:rPr lang="en-US" sz="2400" dirty="0" smtClean="0"/>
              <a:t>documentation </a:t>
            </a:r>
            <a:r>
              <a:rPr lang="en-US" sz="2400" dirty="0"/>
              <a:t>usually found on a </a:t>
            </a:r>
            <a:r>
              <a:rPr lang="en-US" sz="2400" dirty="0" smtClean="0"/>
              <a:t>Linux, Mac OS X, Microsoft Windows (with Cygwin plug-in), Unix </a:t>
            </a:r>
            <a:r>
              <a:rPr lang="en-US" sz="2400" dirty="0"/>
              <a:t>or Unix-like </a:t>
            </a:r>
            <a:r>
              <a:rPr lang="en-US" sz="2400" dirty="0" smtClean="0"/>
              <a:t>operating </a:t>
            </a:r>
            <a:r>
              <a:rPr lang="en-US" sz="2400" dirty="0"/>
              <a:t>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Topics </a:t>
            </a:r>
            <a:r>
              <a:rPr lang="en-US" sz="2400" dirty="0"/>
              <a:t>covered include computer programs </a:t>
            </a:r>
            <a:r>
              <a:rPr lang="en-US" sz="2400" dirty="0" smtClean="0"/>
              <a:t>(</a:t>
            </a:r>
            <a:r>
              <a:rPr lang="en-US" sz="2400" dirty="0"/>
              <a:t>including library and system calls), </a:t>
            </a:r>
            <a:r>
              <a:rPr lang="en-US" sz="2400" dirty="0" smtClean="0"/>
              <a:t>formal </a:t>
            </a:r>
            <a:r>
              <a:rPr lang="en-US" sz="2400" dirty="0"/>
              <a:t>standards and conventions, and </a:t>
            </a:r>
            <a:r>
              <a:rPr lang="en-US" sz="2400" dirty="0" smtClean="0"/>
              <a:t>even </a:t>
            </a:r>
            <a:r>
              <a:rPr lang="en-US" sz="2400" dirty="0"/>
              <a:t>abstract </a:t>
            </a:r>
            <a:r>
              <a:rPr lang="en-US" sz="2400" dirty="0" smtClean="0"/>
              <a:t>concepts.</a:t>
            </a:r>
          </a:p>
          <a:p>
            <a:r>
              <a:rPr lang="en-US" sz="2400" dirty="0" smtClean="0"/>
              <a:t>The “</a:t>
            </a:r>
            <a:r>
              <a:rPr lang="en-US" sz="2400" dirty="0" err="1" smtClean="0"/>
              <a:t>tsWxGTUI_PyVx</a:t>
            </a:r>
            <a:r>
              <a:rPr lang="en-US" sz="2400" dirty="0" smtClean="0"/>
              <a:t>” Toolkit user </a:t>
            </a:r>
            <a:r>
              <a:rPr lang="en-US" sz="2400" dirty="0"/>
              <a:t>may NOT invoke a man page by </a:t>
            </a:r>
            <a:r>
              <a:rPr lang="en-US" sz="2400" dirty="0" smtClean="0"/>
              <a:t>issuing </a:t>
            </a:r>
            <a:r>
              <a:rPr lang="en-US" sz="2400" dirty="0"/>
              <a:t>the man command. Instead, </a:t>
            </a:r>
            <a:r>
              <a:rPr lang="en-US" sz="2400" dirty="0" smtClean="0"/>
              <a:t>the Toolkit </a:t>
            </a:r>
            <a:r>
              <a:rPr lang="en-US" sz="2400" dirty="0"/>
              <a:t>user </a:t>
            </a:r>
            <a:r>
              <a:rPr lang="en-US" sz="2400" dirty="0" smtClean="0"/>
              <a:t>may </a:t>
            </a:r>
            <a:r>
              <a:rPr lang="en-US" sz="2400" dirty="0"/>
              <a:t>launch a Web browser </a:t>
            </a:r>
            <a:r>
              <a:rPr lang="en-US" sz="2400" dirty="0" smtClean="0"/>
              <a:t>by clicking on any of following table of contents entries. The Web browser will then list man pages. The browser will display the contents of any file clicked 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 </a:t>
            </a:r>
            <a:r>
              <a:rPr lang="en-US" sz="2000" dirty="0" smtClean="0"/>
              <a:t>(</a:t>
            </a:r>
            <a:r>
              <a:rPr lang="en-US" sz="2000" i="1" dirty="0" smtClean="0"/>
              <a:t>with slide show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FF0000"/>
                </a:solidFill>
              </a:rPr>
              <a:t>Hyperlinks</a:t>
            </a:r>
            <a:r>
              <a:rPr lang="en-US" sz="2000" dirty="0" smtClean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Command Line Interface (CLI)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tsManPagesLibCLI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tsManPagesTestsLibCLI</a:t>
            </a:r>
            <a:endParaRPr lang="en-US" sz="2400" dirty="0"/>
          </a:p>
          <a:p>
            <a:r>
              <a:rPr lang="en-US" sz="2400" dirty="0">
                <a:hlinkClick r:id="rId5"/>
              </a:rPr>
              <a:t>tsManPagesToolsCLI</a:t>
            </a:r>
            <a:endParaRPr lang="en-US" sz="2400" dirty="0"/>
          </a:p>
          <a:p>
            <a:r>
              <a:rPr lang="en-US" sz="2400" dirty="0" smtClean="0">
                <a:hlinkClick r:id="rId6"/>
              </a:rPr>
              <a:t>tsManPagesToolsLibCLI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Graphical User Interface (GUI)</a:t>
            </a:r>
          </a:p>
          <a:p>
            <a:r>
              <a:rPr lang="en-US" sz="2400" dirty="0">
                <a:hlinkClick r:id="rId7"/>
              </a:rPr>
              <a:t>tsManPagesLibGUI</a:t>
            </a:r>
            <a:endParaRPr lang="en-US" sz="2400" dirty="0"/>
          </a:p>
          <a:p>
            <a:r>
              <a:rPr lang="en-US" sz="2400" dirty="0">
                <a:hlinkClick r:id="rId8"/>
              </a:rPr>
              <a:t>tsManPagesTestsLibGUI</a:t>
            </a:r>
            <a:endParaRPr lang="en-US" sz="2400" dirty="0"/>
          </a:p>
          <a:p>
            <a:r>
              <a:rPr lang="en-US" sz="2400" dirty="0" smtClean="0"/>
              <a:t>tsManPagesToolsLibGUI (</a:t>
            </a:r>
            <a:r>
              <a:rPr lang="en-US" sz="2400" dirty="0"/>
              <a:t>Future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7991</TotalTime>
  <Words>193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Wingdings</vt:lpstr>
      <vt:lpstr>Blends</vt:lpstr>
      <vt:lpstr>UseCase_8_ManPages</vt:lpstr>
      <vt:lpstr>Manual Pages</vt:lpstr>
      <vt:lpstr>Table of Contents (with slide show Hyperlinks)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1120</cp:revision>
  <cp:lastPrinted>2015-11-29T15:11:48Z</cp:lastPrinted>
  <dcterms:created xsi:type="dcterms:W3CDTF">2014-11-27T14:34:08Z</dcterms:created>
  <dcterms:modified xsi:type="dcterms:W3CDTF">2015-11-29T23:06:07Z</dcterms:modified>
</cp:coreProperties>
</file>