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2" r:id="rId2"/>
    <p:sldId id="303" r:id="rId3"/>
    <p:sldId id="304" r:id="rId4"/>
    <p:sldId id="299" r:id="rId5"/>
    <p:sldId id="300" r:id="rId6"/>
    <p:sldId id="301" r:id="rId7"/>
    <p:sldId id="305" r:id="rId8"/>
    <p:sldId id="308" r:id="rId9"/>
    <p:sldId id="306" r:id="rId10"/>
    <p:sldId id="30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MELO LUNA" initials="JCML" lastIdx="12" clrIdx="0">
    <p:extLst>
      <p:ext uri="{19B8F6BF-5375-455C-9EA6-DF929625EA0E}">
        <p15:presenceInfo xmlns:p15="http://schemas.microsoft.com/office/powerpoint/2012/main" userId="JUAN CARLOS MELO LU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8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B6406-F416-4A0D-B5A4-31C133CC1AE1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92501-A89F-4E9C-B24A-41ECEFBA2A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F42C9-C969-4F72-BE39-7A21744F2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DF6618-36DF-458E-96DF-A7A998E4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02722-1D3D-4802-8786-8DEC096C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FA3C5-D4CE-4915-8369-D5A6D248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A7FEE-BA6E-4BE6-9438-80D77F10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90B35-6F43-4249-A6A1-CF8165F6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EE5333-3088-40B7-B305-A802E1FEB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9AE62A-5F35-48E2-83F9-E067271C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E447E-8A55-4989-AC56-E6E713EE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42714-2A86-42C6-A43C-9B5871B4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1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5B24E5-5AD9-4936-BE53-99F295F68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4FF56E-7624-41CE-B72D-B17E64AC0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CCB0B-1B7D-485D-A5B1-1D7AB65A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26468-2053-4C5E-8240-989777C1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3B915-9481-479A-B770-941B1251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0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EEFA-5F22-439C-BC80-F92AF47B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57666-A499-49F1-8D20-DE6454DE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BCA8C-DFCD-4E9D-A44C-E476BB3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179E2-0FE4-435D-8820-B3C4849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61CCC-EF1F-443B-9A3A-901B3F84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08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D300-420D-4E69-B652-28BE2E2E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E99BC-873C-4159-9DBE-6065B5F6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D53B9-1754-4A54-AD8B-F7C29EC4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6B473-F11D-42FD-BB96-A20D910C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0C4C5-8565-4490-BD3A-6F48144D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8F1-25A0-4F05-AB6E-4193D9B3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93B2F-865B-4599-88AC-12C60D36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C19B4C-05EC-46A8-B1C3-975CC857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F2766-E7D6-4D78-87B0-5FB20B9A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F36F23-7EEC-4B5C-8BFA-44C7DA78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A0F62E-CD4A-48C7-BB41-9E56AE38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09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1CC0-7602-49DF-86F7-35943D21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E7B0EB-2158-4E78-9332-C444AE8C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F07680-94F9-4CA2-B1EF-C4071490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16C568-2739-4218-9A97-31B4EBCEB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95FB15-562E-4554-9D3D-475E89B49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50798D-7C11-4AC1-BDEA-BAF84BD9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680018-F328-42A1-8AFE-9A6F849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0DC708-08DD-4F34-B9A2-C7711948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3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3089F-4643-46EA-9416-56135942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B2FF40-B741-417D-8918-29F292FA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47B60F-9205-4014-998F-8C4D651E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27DBD0-A04F-4D6A-A062-77F30BE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7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69725A-0B53-48C5-8AD4-4E10E91A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8CD5EC-FA47-4890-BE15-33391E7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C679B1-9514-435A-8F3F-6C50E4BE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3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4EA5-8C6F-44C3-9857-A1F143AC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A42C9-6FCC-4A48-B15B-CEE18DA0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0BCEED-2C48-4651-9CB6-F20AEAC6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CFE2B-CF6F-43F7-960A-F4352328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6EB49-31A2-44F0-AAE0-1979C635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8962D7-8B46-440E-93DC-628329EC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73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A256C-CAA3-4AE3-971C-0D5CC61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98CED2-A15F-4E76-8DA5-13705D560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9036E8-75F4-4AFC-8F19-205FEC19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5D681D-1301-4A42-A0DC-26ADC15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1A14A1-D08B-417B-8D17-E6AF6DFF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BB4E7E-BFE6-4661-8B61-6309EBB6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8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0DC9B-70ED-4A45-81CA-330BD620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E789F-E22F-4953-B043-59F81447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58E1A-898E-46DC-B678-7F9421CE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0D61-2B77-4BC9-92BF-16C73C602355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0DFCF-7252-4FDD-9DA4-0FC7D244A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B2B7C-6C5B-4E93-85C2-3A75895BB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6F8D-EF00-40C1-9EF5-27921DAAA6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82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3183B-6B65-4029-93C1-EFA56894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INGRESO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497A67-5F9E-48FB-B228-8044277E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4" y="1840062"/>
            <a:ext cx="5290442" cy="29578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493E7B-50BD-4002-AC6A-4469346F3882}"/>
              </a:ext>
            </a:extLst>
          </p:cNvPr>
          <p:cNvSpPr txBox="1"/>
          <p:nvPr/>
        </p:nvSpPr>
        <p:spPr>
          <a:xfrm>
            <a:off x="2979821" y="2516300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de Plan: </a:t>
            </a:r>
            <a:r>
              <a:rPr lang="es-MX" sz="1050" b="1" dirty="0">
                <a:solidFill>
                  <a:srgbClr val="FF0000"/>
                </a:solidFill>
              </a:rPr>
              <a:t>*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37229C-7170-4FC5-93FB-A4A487D0A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8" t="3594" r="1813" b="90813"/>
          <a:stretch/>
        </p:blipFill>
        <p:spPr>
          <a:xfrm>
            <a:off x="1059946" y="1911697"/>
            <a:ext cx="4068417" cy="2877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CB42A73-BA57-40FD-933F-F80A6D74C67E}"/>
              </a:ext>
            </a:extLst>
          </p:cNvPr>
          <p:cNvSpPr txBox="1"/>
          <p:nvPr/>
        </p:nvSpPr>
        <p:spPr>
          <a:xfrm>
            <a:off x="2428445" y="1898519"/>
            <a:ext cx="955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INGRESO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4DAEAE-BC9B-4814-B2E3-1335659E8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" t="17504" r="82033" b="4104"/>
          <a:stretch/>
        </p:blipFill>
        <p:spPr>
          <a:xfrm>
            <a:off x="1208037" y="2234452"/>
            <a:ext cx="4382739" cy="2284068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E69680E-099A-4E16-AD6A-A7E9D460693E}"/>
              </a:ext>
            </a:extLst>
          </p:cNvPr>
          <p:cNvGrpSpPr/>
          <p:nvPr/>
        </p:nvGrpSpPr>
        <p:grpSpPr>
          <a:xfrm>
            <a:off x="2542282" y="3269625"/>
            <a:ext cx="875077" cy="280475"/>
            <a:chOff x="7658099" y="3251337"/>
            <a:chExt cx="671513" cy="161925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9AA38DC-21D1-4183-8E9B-03819BA08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E9E786C-C0B0-4559-B64F-49BFB085E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919393-9696-406D-B36E-DCF67E544C4F}"/>
              </a:ext>
            </a:extLst>
          </p:cNvPr>
          <p:cNvSpPr txBox="1"/>
          <p:nvPr/>
        </p:nvSpPr>
        <p:spPr>
          <a:xfrm>
            <a:off x="2540905" y="3269621"/>
            <a:ext cx="93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bg1"/>
                </a:solidFill>
              </a:rPr>
              <a:t>CREAR USUARIO</a:t>
            </a:r>
            <a:endParaRPr lang="es-CO" sz="800" b="1" dirty="0">
              <a:solidFill>
                <a:schemeClr val="bg1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0E5261C-3D11-42B8-BB64-EB886853AA4D}"/>
              </a:ext>
            </a:extLst>
          </p:cNvPr>
          <p:cNvGrpSpPr/>
          <p:nvPr/>
        </p:nvGrpSpPr>
        <p:grpSpPr>
          <a:xfrm>
            <a:off x="2542282" y="2594822"/>
            <a:ext cx="875077" cy="280475"/>
            <a:chOff x="7658099" y="3251337"/>
            <a:chExt cx="671513" cy="161925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57A35C05-C204-41F6-933A-602A00586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110435A-AE06-4EE4-9C36-92CE919E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66D0BD-D0F6-4AD9-86DF-932C463C53F7}"/>
              </a:ext>
            </a:extLst>
          </p:cNvPr>
          <p:cNvSpPr txBox="1"/>
          <p:nvPr/>
        </p:nvSpPr>
        <p:spPr>
          <a:xfrm>
            <a:off x="2605087" y="2600001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LOGIN</a:t>
            </a:r>
            <a:endParaRPr lang="es-CO" sz="1000" b="1" dirty="0">
              <a:solidFill>
                <a:schemeClr val="bg1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8DCA07F-473F-4B7F-8B3B-78D25CD3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5087" y="3424709"/>
            <a:ext cx="276246" cy="276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7453E6D-6AB3-4FEA-8CCA-F08D113A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8" y="1911697"/>
            <a:ext cx="5290442" cy="295785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38B3E2E-4E5F-426A-BA56-0DC3AA40DFA2}"/>
              </a:ext>
            </a:extLst>
          </p:cNvPr>
          <p:cNvSpPr txBox="1"/>
          <p:nvPr/>
        </p:nvSpPr>
        <p:spPr>
          <a:xfrm>
            <a:off x="8827635" y="4061135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de Plan: </a:t>
            </a:r>
            <a:r>
              <a:rPr lang="es-MX" sz="1050" b="1" dirty="0">
                <a:solidFill>
                  <a:srgbClr val="FF0000"/>
                </a:solidFill>
              </a:rPr>
              <a:t>*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C948B8A-1DE2-48B0-B2E2-D27AE79CE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8" t="3594" r="1813" b="90813"/>
          <a:stretch/>
        </p:blipFill>
        <p:spPr>
          <a:xfrm>
            <a:off x="6818860" y="1983332"/>
            <a:ext cx="4068417" cy="28776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68008B8-056A-49EA-AA01-702207DF1C7C}"/>
              </a:ext>
            </a:extLst>
          </p:cNvPr>
          <p:cNvSpPr txBox="1"/>
          <p:nvPr/>
        </p:nvSpPr>
        <p:spPr>
          <a:xfrm>
            <a:off x="8187359" y="1970154"/>
            <a:ext cx="955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INGRESO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11B3692-67D8-444B-9CAB-8DEEFF98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" t="17504" r="82033" b="4104"/>
          <a:stretch/>
        </p:blipFill>
        <p:spPr>
          <a:xfrm>
            <a:off x="6966951" y="2306087"/>
            <a:ext cx="4382739" cy="2284068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5290405F-A6B3-4A47-A80D-5168EAF8804E}"/>
              </a:ext>
            </a:extLst>
          </p:cNvPr>
          <p:cNvGrpSpPr/>
          <p:nvPr/>
        </p:nvGrpSpPr>
        <p:grpSpPr>
          <a:xfrm>
            <a:off x="8390096" y="4139657"/>
            <a:ext cx="875077" cy="280475"/>
            <a:chOff x="7658099" y="3251337"/>
            <a:chExt cx="671513" cy="161925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BA1752A6-3673-49A8-97B2-372BB9F71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CFF4A38F-973E-4782-8247-F90D1A701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8E37DC8-0D86-4FEE-B081-4D97D2E3BBA9}"/>
              </a:ext>
            </a:extLst>
          </p:cNvPr>
          <p:cNvSpPr txBox="1"/>
          <p:nvPr/>
        </p:nvSpPr>
        <p:spPr>
          <a:xfrm>
            <a:off x="8452901" y="4144836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ACEPTAR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2470C5A4-7D18-4451-AFE8-A73EF85B8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853" y="2920833"/>
            <a:ext cx="2569966" cy="34290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44353EA4-86F6-4E12-BF6C-F5D777D58DE9}"/>
              </a:ext>
            </a:extLst>
          </p:cNvPr>
          <p:cNvSpPr txBox="1"/>
          <p:nvPr/>
        </p:nvSpPr>
        <p:spPr>
          <a:xfrm>
            <a:off x="6870686" y="2961259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USUARIO: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2F7D84A-2EAB-460A-963F-4E15A1EED405}"/>
              </a:ext>
            </a:extLst>
          </p:cNvPr>
          <p:cNvSpPr txBox="1"/>
          <p:nvPr/>
        </p:nvSpPr>
        <p:spPr>
          <a:xfrm>
            <a:off x="8692510" y="2976089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1022343068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6253171-CB5E-411E-ACCD-651BC627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853" y="3212662"/>
            <a:ext cx="2569966" cy="3429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FC4D9418-D7E2-4528-AC14-C21E68142F03}"/>
              </a:ext>
            </a:extLst>
          </p:cNvPr>
          <p:cNvSpPr txBox="1"/>
          <p:nvPr/>
        </p:nvSpPr>
        <p:spPr>
          <a:xfrm>
            <a:off x="6870686" y="325308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CONTRASEÑA: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3660041-40F5-44BB-82E3-FB517523E609}"/>
              </a:ext>
            </a:extLst>
          </p:cNvPr>
          <p:cNvSpPr txBox="1"/>
          <p:nvPr/>
        </p:nvSpPr>
        <p:spPr>
          <a:xfrm>
            <a:off x="8692510" y="3267918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</a:rPr>
              <a:t>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345576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4BAFF1-04F0-4879-9500-F8AF8E3C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51" y="400050"/>
            <a:ext cx="7877175" cy="3924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04D416-F41C-47D4-AC14-0C203162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7"/>
          <a:stretch/>
        </p:blipFill>
        <p:spPr>
          <a:xfrm>
            <a:off x="2395950" y="3556000"/>
            <a:ext cx="7877175" cy="330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2EA555-7E9F-4CA1-9B54-FE308D266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7" t="15857" r="4373" b="5015"/>
          <a:stretch/>
        </p:blipFill>
        <p:spPr>
          <a:xfrm>
            <a:off x="3893721" y="1130935"/>
            <a:ext cx="2222071" cy="48653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EABD30-EB7C-47A1-BC82-F25C1C07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72" y="1783659"/>
            <a:ext cx="1639642" cy="1287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1F5451-DD06-43D9-8F1C-A30F48487963}"/>
              </a:ext>
            </a:extLst>
          </p:cNvPr>
          <p:cNvSpPr txBox="1"/>
          <p:nvPr/>
        </p:nvSpPr>
        <p:spPr>
          <a:xfrm>
            <a:off x="6184769" y="1696823"/>
            <a:ext cx="1155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dirección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EBDE45-156B-4FEB-9EFD-BCB899195CBA}"/>
              </a:ext>
            </a:extLst>
          </p:cNvPr>
          <p:cNvSpPr txBox="1"/>
          <p:nvPr/>
        </p:nvSpPr>
        <p:spPr>
          <a:xfrm>
            <a:off x="6159494" y="1769652"/>
            <a:ext cx="118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área total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605D2C-162F-49B4-8F6B-64E79E2B1D41}"/>
              </a:ext>
            </a:extLst>
          </p:cNvPr>
          <p:cNvSpPr txBox="1"/>
          <p:nvPr/>
        </p:nvSpPr>
        <p:spPr>
          <a:xfrm>
            <a:off x="4217430" y="1130935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TRÁMITE: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0CFF6E3-15B1-46B1-8424-7C6F02C91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45070" y="544750"/>
            <a:ext cx="4068417" cy="25990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9EBEC7-5CBF-4606-942A-998A059FAB55}"/>
              </a:ext>
            </a:extLst>
          </p:cNvPr>
          <p:cNvSpPr txBox="1"/>
          <p:nvPr/>
        </p:nvSpPr>
        <p:spPr>
          <a:xfrm>
            <a:off x="5126247" y="457101"/>
            <a:ext cx="2249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TRÁMITES CATASTRALES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18051EA-E48A-43CA-A61C-F1D6B38CB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822" y="939810"/>
            <a:ext cx="2212665" cy="4476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12ADDB3-DCD8-4AC7-BE34-1CD819C26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134515"/>
            <a:ext cx="868864" cy="16045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914702B-E084-4A63-B728-080D5880F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454120"/>
            <a:ext cx="868864" cy="16045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CCF8D0A-4C70-4526-8508-869DB30C8A51}"/>
              </a:ext>
            </a:extLst>
          </p:cNvPr>
          <p:cNvSpPr txBox="1"/>
          <p:nvPr/>
        </p:nvSpPr>
        <p:spPr>
          <a:xfrm>
            <a:off x="4217430" y="1380684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SOLICITUD: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5670A56-89DF-4763-9959-C3E73785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39" y="1743267"/>
            <a:ext cx="868864" cy="16045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C7183A-4146-4E5C-974E-80DBB2FB33A7}"/>
              </a:ext>
            </a:extLst>
          </p:cNvPr>
          <p:cNvSpPr txBox="1"/>
          <p:nvPr/>
        </p:nvSpPr>
        <p:spPr>
          <a:xfrm>
            <a:off x="4217430" y="1678824"/>
            <a:ext cx="1520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DE SOLICITANTE: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A57BE7C-FC4E-4FBE-975E-0BCEF6CC4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03" y="1960076"/>
            <a:ext cx="2569966" cy="403619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549D2F2-3293-4AF5-833A-ED0B4B494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419933" y="1989831"/>
            <a:ext cx="4068417" cy="25990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4FAA10EF-0D53-4C59-989F-4A90F1180749}"/>
              </a:ext>
            </a:extLst>
          </p:cNvPr>
          <p:cNvSpPr txBox="1"/>
          <p:nvPr/>
        </p:nvSpPr>
        <p:spPr>
          <a:xfrm>
            <a:off x="5201110" y="1902182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DATOS DEL INMUEBLE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22A11FD-44C5-4E2C-8EF8-A3392CBCE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135" y="2270787"/>
            <a:ext cx="2569966" cy="3429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528972E0-9B8C-49F1-BC72-8A287F8A2EC3}"/>
              </a:ext>
            </a:extLst>
          </p:cNvPr>
          <p:cNvSpPr txBox="1"/>
          <p:nvPr/>
        </p:nvSpPr>
        <p:spPr>
          <a:xfrm>
            <a:off x="4293968" y="231121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FICHA CATASTRAL: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72B55CE-E2E2-4BA9-82E2-735BB2772F17}"/>
              </a:ext>
            </a:extLst>
          </p:cNvPr>
          <p:cNvSpPr txBox="1"/>
          <p:nvPr/>
        </p:nvSpPr>
        <p:spPr>
          <a:xfrm>
            <a:off x="6115792" y="2326043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</a:rPr>
              <a:t>548100002000000010255000000000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3AE982F-3A3A-400D-A807-33B9DE50A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135" y="2562616"/>
            <a:ext cx="2569966" cy="34290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1C38F047-1A02-4B9A-AAE5-A0C8EB9236AC}"/>
              </a:ext>
            </a:extLst>
          </p:cNvPr>
          <p:cNvSpPr txBox="1"/>
          <p:nvPr/>
        </p:nvSpPr>
        <p:spPr>
          <a:xfrm>
            <a:off x="4293968" y="260304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MATRÍCULA: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0B6E399-BA2B-4288-80F7-01B5FAF87699}"/>
              </a:ext>
            </a:extLst>
          </p:cNvPr>
          <p:cNvSpPr txBox="1"/>
          <p:nvPr/>
        </p:nvSpPr>
        <p:spPr>
          <a:xfrm>
            <a:off x="6115792" y="2617872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</a:rPr>
              <a:t>250514561505655051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AF1090-9765-48F4-BB68-B1FD0F4408C0}"/>
              </a:ext>
            </a:extLst>
          </p:cNvPr>
          <p:cNvSpPr txBox="1"/>
          <p:nvPr/>
        </p:nvSpPr>
        <p:spPr>
          <a:xfrm>
            <a:off x="4323909" y="2897384"/>
            <a:ext cx="1006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SUELO: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C6D5F12-D943-4D3E-AADE-9E66D89C5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03" y="2989483"/>
            <a:ext cx="868864" cy="160459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7ABA8A67-F6AE-44E0-8BD9-62FE36EF3164}"/>
              </a:ext>
            </a:extLst>
          </p:cNvPr>
          <p:cNvSpPr txBox="1"/>
          <p:nvPr/>
        </p:nvSpPr>
        <p:spPr>
          <a:xfrm>
            <a:off x="4368772" y="3226203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MUNICIPIO: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F98E87DF-614A-4689-9F70-47F0C243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305" y="3317794"/>
            <a:ext cx="868864" cy="16045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91C21F50-3AFE-4F4C-B71E-B7C28A2F9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43546" y="3591862"/>
            <a:ext cx="4068417" cy="259905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AD4D24C5-1E08-4B77-B11D-0163FE5FFD10}"/>
              </a:ext>
            </a:extLst>
          </p:cNvPr>
          <p:cNvSpPr txBox="1"/>
          <p:nvPr/>
        </p:nvSpPr>
        <p:spPr>
          <a:xfrm>
            <a:off x="5134316" y="3516819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TITULARES DE DERECHO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FC1E697-7BA9-4CA1-9372-FFC905947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371" y="3842125"/>
            <a:ext cx="1312443" cy="342900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4A08B1D6-AF7A-4C4D-A4AB-2ACF1163394D}"/>
              </a:ext>
            </a:extLst>
          </p:cNvPr>
          <p:cNvSpPr txBox="1"/>
          <p:nvPr/>
        </p:nvSpPr>
        <p:spPr>
          <a:xfrm>
            <a:off x="3374673" y="389768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NOMBRE: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B31D39BE-3A96-4709-B4A7-47A863691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630" y="3855340"/>
            <a:ext cx="1312443" cy="34290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FF6CFC30-8DF6-47C9-8A75-AD2D37E69606}"/>
              </a:ext>
            </a:extLst>
          </p:cNvPr>
          <p:cNvSpPr txBox="1"/>
          <p:nvPr/>
        </p:nvSpPr>
        <p:spPr>
          <a:xfrm>
            <a:off x="5380932" y="391090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APELLIDO: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40E11953-87BB-4BB0-8D69-351280E1F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669" y="3867650"/>
            <a:ext cx="1312443" cy="342900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2706613E-EC3C-41D3-80C4-87D5F1F775F9}"/>
              </a:ext>
            </a:extLst>
          </p:cNvPr>
          <p:cNvSpPr txBox="1"/>
          <p:nvPr/>
        </p:nvSpPr>
        <p:spPr>
          <a:xfrm>
            <a:off x="7490527" y="3897856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CC: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36BEE75-CA5D-4AC7-94E3-C6941372F419}"/>
              </a:ext>
            </a:extLst>
          </p:cNvPr>
          <p:cNvSpPr txBox="1"/>
          <p:nvPr/>
        </p:nvSpPr>
        <p:spPr>
          <a:xfrm>
            <a:off x="4083530" y="389768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JUAN CARLOS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73C1DB5-B3A8-4D3D-ABDC-6D4143EA07EF}"/>
              </a:ext>
            </a:extLst>
          </p:cNvPr>
          <p:cNvSpPr txBox="1"/>
          <p:nvPr/>
        </p:nvSpPr>
        <p:spPr>
          <a:xfrm>
            <a:off x="6102380" y="392334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MELO LUNA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E1917F1-C566-4F6A-9B58-14E27C6769D9}"/>
              </a:ext>
            </a:extLst>
          </p:cNvPr>
          <p:cNvSpPr txBox="1"/>
          <p:nvPr/>
        </p:nvSpPr>
        <p:spPr>
          <a:xfrm>
            <a:off x="7946328" y="3911029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1022343068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9AD73477-E420-40EA-936D-510D05154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212" y="4159571"/>
            <a:ext cx="1312443" cy="3429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AE4526C2-EB52-4BD4-BA3B-6F0C83E605CC}"/>
              </a:ext>
            </a:extLst>
          </p:cNvPr>
          <p:cNvSpPr txBox="1"/>
          <p:nvPr/>
        </p:nvSpPr>
        <p:spPr>
          <a:xfrm>
            <a:off x="3365514" y="4215134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NOMBRE: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A07720E6-1646-4CFF-9659-D4126BB39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471" y="4172786"/>
            <a:ext cx="1312443" cy="342900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000DB8D1-9454-4524-B159-97C84AB80C24}"/>
              </a:ext>
            </a:extLst>
          </p:cNvPr>
          <p:cNvSpPr txBox="1"/>
          <p:nvPr/>
        </p:nvSpPr>
        <p:spPr>
          <a:xfrm>
            <a:off x="5371773" y="4228349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APELLIDO: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64C13333-5EC4-4F2D-B027-E4FD04F26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510" y="4185096"/>
            <a:ext cx="1312443" cy="342900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46781035-5BE3-4B9E-A6BF-B65B94C42FBC}"/>
              </a:ext>
            </a:extLst>
          </p:cNvPr>
          <p:cNvSpPr txBox="1"/>
          <p:nvPr/>
        </p:nvSpPr>
        <p:spPr>
          <a:xfrm>
            <a:off x="7481368" y="421530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CC: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17E71-F538-4ED5-BC7E-7763335CF951}"/>
              </a:ext>
            </a:extLst>
          </p:cNvPr>
          <p:cNvSpPr txBox="1"/>
          <p:nvPr/>
        </p:nvSpPr>
        <p:spPr>
          <a:xfrm>
            <a:off x="4074371" y="4215134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LINA MARGARITA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E6C20D6-185D-4A34-9BF0-C4BA4554ACF3}"/>
              </a:ext>
            </a:extLst>
          </p:cNvPr>
          <p:cNvSpPr txBox="1"/>
          <p:nvPr/>
        </p:nvSpPr>
        <p:spPr>
          <a:xfrm>
            <a:off x="6093221" y="4240789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LORA MATIZ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B555B09-BCD2-4084-B7C3-6CEAF4192035}"/>
              </a:ext>
            </a:extLst>
          </p:cNvPr>
          <p:cNvSpPr txBox="1"/>
          <p:nvPr/>
        </p:nvSpPr>
        <p:spPr>
          <a:xfrm>
            <a:off x="7937169" y="4228475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804521445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C63C1AB-5C52-46A1-8943-FF2864C599CE}"/>
              </a:ext>
            </a:extLst>
          </p:cNvPr>
          <p:cNvSpPr txBox="1"/>
          <p:nvPr/>
        </p:nvSpPr>
        <p:spPr>
          <a:xfrm>
            <a:off x="2376189" y="1214744"/>
            <a:ext cx="99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bg2">
                    <a:lumMod val="50000"/>
                  </a:schemeClr>
                </a:solidFill>
              </a:rPr>
              <a:t>RAZONES DE LA SOLICITUD</a:t>
            </a:r>
            <a:endParaRPr lang="es-CO" sz="800" b="1" dirty="0">
              <a:solidFill>
                <a:srgbClr val="FF0000"/>
              </a:solidFill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D4C08457-649E-4E8F-99C8-C736EDEFB8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185" b="11686"/>
          <a:stretch/>
        </p:blipFill>
        <p:spPr>
          <a:xfrm>
            <a:off x="3161898" y="1057903"/>
            <a:ext cx="1140445" cy="1167795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3335C053-684B-40A1-9B2C-501C3C52C18B}"/>
              </a:ext>
            </a:extLst>
          </p:cNvPr>
          <p:cNvSpPr txBox="1"/>
          <p:nvPr/>
        </p:nvSpPr>
        <p:spPr>
          <a:xfrm>
            <a:off x="3283040" y="1151479"/>
            <a:ext cx="8679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</a:rPr>
              <a:t>XXXXXXXXXXXXXXXXXXXXXXXXXXXXXXXXXXXXXXXXXXXXX</a:t>
            </a:r>
            <a:endParaRPr lang="es-CO" sz="105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E8E0F83-8020-4A6A-92E3-D29792E3AFA9}"/>
              </a:ext>
            </a:extLst>
          </p:cNvPr>
          <p:cNvGrpSpPr/>
          <p:nvPr/>
        </p:nvGrpSpPr>
        <p:grpSpPr>
          <a:xfrm>
            <a:off x="5093781" y="6123625"/>
            <a:ext cx="875077" cy="280475"/>
            <a:chOff x="7658099" y="3251337"/>
            <a:chExt cx="671513" cy="161925"/>
          </a:xfrm>
        </p:grpSpPr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921B92F7-C5A1-4446-9AF6-93B101412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3B7769F3-9B9D-4942-9921-88E761F08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8378BBC-7C2E-4FCB-BB33-3C77E4722CC3}"/>
              </a:ext>
            </a:extLst>
          </p:cNvPr>
          <p:cNvSpPr txBox="1"/>
          <p:nvPr/>
        </p:nvSpPr>
        <p:spPr>
          <a:xfrm>
            <a:off x="5156586" y="6128804"/>
            <a:ext cx="102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b="1" dirty="0">
                <a:solidFill>
                  <a:schemeClr val="bg1"/>
                </a:solidFill>
              </a:rPr>
              <a:t>DESCARGAR DOCUMENTOS</a:t>
            </a:r>
            <a:endParaRPr lang="es-CO" sz="700" b="1" dirty="0">
              <a:solidFill>
                <a:schemeClr val="bg1"/>
              </a:solidFill>
            </a:endParaRPr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6AC81275-2751-425A-AA71-5803070B8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42" y="6076660"/>
            <a:ext cx="676275" cy="447675"/>
          </a:xfrm>
          <a:prstGeom prst="rect">
            <a:avLst/>
          </a:prstGeom>
        </p:spPr>
      </p:pic>
      <p:grpSp>
        <p:nvGrpSpPr>
          <p:cNvPr id="77" name="Grupo 76">
            <a:extLst>
              <a:ext uri="{FF2B5EF4-FFF2-40B4-BE49-F238E27FC236}">
                <a16:creationId xmlns:a16="http://schemas.microsoft.com/office/drawing/2014/main" id="{E72AE3C5-5F5D-498C-96B7-CA2A00CD88F2}"/>
              </a:ext>
            </a:extLst>
          </p:cNvPr>
          <p:cNvGrpSpPr/>
          <p:nvPr/>
        </p:nvGrpSpPr>
        <p:grpSpPr>
          <a:xfrm>
            <a:off x="6155011" y="6107558"/>
            <a:ext cx="875077" cy="280475"/>
            <a:chOff x="7658099" y="3251337"/>
            <a:chExt cx="671513" cy="161925"/>
          </a:xfrm>
        </p:grpSpPr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E092230B-29A7-454F-9407-16C8D76E7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5243631A-710D-442C-8E73-270EB924D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pic>
        <p:nvPicPr>
          <p:cNvPr id="82" name="Imagen 81">
            <a:extLst>
              <a:ext uri="{FF2B5EF4-FFF2-40B4-BE49-F238E27FC236}">
                <a16:creationId xmlns:a16="http://schemas.microsoft.com/office/drawing/2014/main" id="{BD23BD45-B766-4F60-B3B8-0ACA66402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359" y="2860108"/>
            <a:ext cx="2569966" cy="342900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A60137B7-1097-4A55-B183-93634EBEA0B0}"/>
              </a:ext>
            </a:extLst>
          </p:cNvPr>
          <p:cNvSpPr txBox="1"/>
          <p:nvPr/>
        </p:nvSpPr>
        <p:spPr>
          <a:xfrm>
            <a:off x="6217816" y="6112737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REGRESAR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EFC6A86-8EE8-415C-AC3A-B53D9D87F6B7}"/>
              </a:ext>
            </a:extLst>
          </p:cNvPr>
          <p:cNvSpPr txBox="1"/>
          <p:nvPr/>
        </p:nvSpPr>
        <p:spPr>
          <a:xfrm>
            <a:off x="6112998" y="291910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RURAL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399061CB-5A67-4DD6-818E-9D9724C3D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062" y="3218064"/>
            <a:ext cx="2569966" cy="3429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28AE5524-4AFA-4158-BCEB-ED795B98E467}"/>
              </a:ext>
            </a:extLst>
          </p:cNvPr>
          <p:cNvSpPr txBox="1"/>
          <p:nvPr/>
        </p:nvSpPr>
        <p:spPr>
          <a:xfrm>
            <a:off x="6096000" y="3247417"/>
            <a:ext cx="7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EL TARRA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D53944DF-DF3A-4512-BC96-B21701EF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360" y="1032764"/>
            <a:ext cx="2569966" cy="3429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31A9307-4518-468C-8407-44A21F511307}"/>
              </a:ext>
            </a:extLst>
          </p:cNvPr>
          <p:cNvSpPr txBox="1"/>
          <p:nvPr/>
        </p:nvSpPr>
        <p:spPr>
          <a:xfrm>
            <a:off x="6184769" y="1064138"/>
            <a:ext cx="171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MUTACIÓN DE PRIMERA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5" name="Imagen 84">
            <a:extLst>
              <a:ext uri="{FF2B5EF4-FFF2-40B4-BE49-F238E27FC236}">
                <a16:creationId xmlns:a16="http://schemas.microsoft.com/office/drawing/2014/main" id="{1C30C596-46A6-42CC-AC6E-804608009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664" y="1336192"/>
            <a:ext cx="2569966" cy="3429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603287A-DA98-46FD-81BB-339F0EBCDA38}"/>
              </a:ext>
            </a:extLst>
          </p:cNvPr>
          <p:cNvSpPr txBox="1"/>
          <p:nvPr/>
        </p:nvSpPr>
        <p:spPr>
          <a:xfrm>
            <a:off x="6184769" y="1383743"/>
            <a:ext cx="1788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CAMBIO DE PROPIETARIO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F98E4874-F5D6-4F49-AB07-325E3CD10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387" y="1618764"/>
            <a:ext cx="2569966" cy="3429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A68D12D-7480-4258-A332-4A8739574BF1}"/>
              </a:ext>
            </a:extLst>
          </p:cNvPr>
          <p:cNvSpPr txBox="1"/>
          <p:nvPr/>
        </p:nvSpPr>
        <p:spPr>
          <a:xfrm>
            <a:off x="6199052" y="1672023"/>
            <a:ext cx="165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REPRESENTANTE LEGAL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5D0A64CE-3A90-4868-9770-03A4A96DC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565" y="6103294"/>
            <a:ext cx="914400" cy="314325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A1ED5FE8-47EF-4418-A509-9C7D86B8C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769" y="5312839"/>
            <a:ext cx="1312443" cy="342900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2DBC536B-EA93-46F4-9980-EFCEADF8FA02}"/>
              </a:ext>
            </a:extLst>
          </p:cNvPr>
          <p:cNvSpPr txBox="1"/>
          <p:nvPr/>
        </p:nvSpPr>
        <p:spPr>
          <a:xfrm>
            <a:off x="2433282" y="536833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De: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E59F1FF3-CA88-4343-9BA1-3B171F6CB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731" y="5326721"/>
            <a:ext cx="1312443" cy="342900"/>
          </a:xfrm>
          <a:prstGeom prst="rect">
            <a:avLst/>
          </a:prstGeom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E1ADE0AD-E9D6-4CD4-A457-6B2CBB0FD312}"/>
              </a:ext>
            </a:extLst>
          </p:cNvPr>
          <p:cNvSpPr txBox="1"/>
          <p:nvPr/>
        </p:nvSpPr>
        <p:spPr>
          <a:xfrm>
            <a:off x="4081821" y="535425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7B81521A-65CD-4730-80B6-1702979FE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916" y="5312666"/>
            <a:ext cx="1312443" cy="342900"/>
          </a:xfrm>
          <a:prstGeom prst="rect">
            <a:avLst/>
          </a:prstGeom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60EEE733-346C-4BD8-AB33-9AD40A5540F9}"/>
              </a:ext>
            </a:extLst>
          </p:cNvPr>
          <p:cNvSpPr txBox="1"/>
          <p:nvPr/>
        </p:nvSpPr>
        <p:spPr>
          <a:xfrm>
            <a:off x="5674998" y="535326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Fecha: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91B8D0D-223B-4966-93DD-CC028F8C8CDE}"/>
              </a:ext>
            </a:extLst>
          </p:cNvPr>
          <p:cNvSpPr txBox="1"/>
          <p:nvPr/>
        </p:nvSpPr>
        <p:spPr>
          <a:xfrm>
            <a:off x="2745360" y="5381546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Recibido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9625FEDB-AD22-4A06-A5D0-00F4016E7B9E}"/>
              </a:ext>
            </a:extLst>
          </p:cNvPr>
          <p:cNvSpPr txBox="1"/>
          <p:nvPr/>
        </p:nvSpPr>
        <p:spPr>
          <a:xfrm>
            <a:off x="4327763" y="539372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Revisión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EA5655F-22E5-404E-932E-F24639C9D7CA}"/>
              </a:ext>
            </a:extLst>
          </p:cNvPr>
          <p:cNvSpPr txBox="1"/>
          <p:nvPr/>
        </p:nvSpPr>
        <p:spPr>
          <a:xfrm>
            <a:off x="6130799" y="536644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11/12/2021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72623928-8E29-4E77-9FAF-9CAE0B17C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75179" y="4725068"/>
            <a:ext cx="4068417" cy="259905"/>
          </a:xfrm>
          <a:prstGeom prst="rect">
            <a:avLst/>
          </a:prstGeom>
        </p:spPr>
      </p:pic>
      <p:sp>
        <p:nvSpPr>
          <p:cNvPr id="105" name="CuadroTexto 104">
            <a:extLst>
              <a:ext uri="{FF2B5EF4-FFF2-40B4-BE49-F238E27FC236}">
                <a16:creationId xmlns:a16="http://schemas.microsoft.com/office/drawing/2014/main" id="{CE37213D-21E1-43F5-8E44-1A3F501FAAC0}"/>
              </a:ext>
            </a:extLst>
          </p:cNvPr>
          <p:cNvSpPr txBox="1"/>
          <p:nvPr/>
        </p:nvSpPr>
        <p:spPr>
          <a:xfrm>
            <a:off x="5923339" y="4691006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ESTADO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2DE70CD8-1E61-4BAB-A5FB-2A6643F104E7}"/>
              </a:ext>
            </a:extLst>
          </p:cNvPr>
          <p:cNvSpPr txBox="1"/>
          <p:nvPr/>
        </p:nvSpPr>
        <p:spPr>
          <a:xfrm>
            <a:off x="7366875" y="537341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Observación: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08" name="Imagen 107">
            <a:extLst>
              <a:ext uri="{FF2B5EF4-FFF2-40B4-BE49-F238E27FC236}">
                <a16:creationId xmlns:a16="http://schemas.microsoft.com/office/drawing/2014/main" id="{E5AD54C5-2A26-4835-BEBD-F9D73107FC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20" b="10752"/>
          <a:stretch/>
        </p:blipFill>
        <p:spPr>
          <a:xfrm>
            <a:off x="8168978" y="5331303"/>
            <a:ext cx="2041074" cy="459632"/>
          </a:xfrm>
          <a:prstGeom prst="rect">
            <a:avLst/>
          </a:prstGeom>
        </p:spPr>
      </p:pic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8DA5361-E770-4FBB-B423-E3813DDD898E}"/>
              </a:ext>
            </a:extLst>
          </p:cNvPr>
          <p:cNvSpPr txBox="1"/>
          <p:nvPr/>
        </p:nvSpPr>
        <p:spPr>
          <a:xfrm>
            <a:off x="8283015" y="5401755"/>
            <a:ext cx="212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bg1">
                    <a:lumMod val="50000"/>
                  </a:schemeClr>
                </a:solidFill>
              </a:rPr>
              <a:t>La solicitud ha sido recibida correctamente y se está realizando la revisión documental</a:t>
            </a:r>
            <a:endParaRPr lang="es-CO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B8AA7DB-A409-4AE9-B9D7-F870DFA3E263}"/>
              </a:ext>
            </a:extLst>
          </p:cNvPr>
          <p:cNvSpPr txBox="1"/>
          <p:nvPr/>
        </p:nvSpPr>
        <p:spPr>
          <a:xfrm>
            <a:off x="5674998" y="5028521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Cambiar estado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113" name="Cruz 112">
            <a:extLst>
              <a:ext uri="{FF2B5EF4-FFF2-40B4-BE49-F238E27FC236}">
                <a16:creationId xmlns:a16="http://schemas.microsoft.com/office/drawing/2014/main" id="{0B933F2C-3DF4-4B27-9632-286246DB50E6}"/>
              </a:ext>
            </a:extLst>
          </p:cNvPr>
          <p:cNvSpPr/>
          <p:nvPr/>
        </p:nvSpPr>
        <p:spPr>
          <a:xfrm>
            <a:off x="6702293" y="5039705"/>
            <a:ext cx="212725" cy="22426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92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31396E6-80D5-4DE8-926D-FC63EB3F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5" y="187815"/>
            <a:ext cx="5130795" cy="162413"/>
          </a:xfrm>
        </p:spPr>
        <p:txBody>
          <a:bodyPr>
            <a:normAutofit fontScale="90000"/>
          </a:bodyPr>
          <a:lstStyle/>
          <a:p>
            <a:r>
              <a:rPr lang="es-MX" dirty="0"/>
              <a:t>CREACIÓN USUARIO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6EEE7-40EE-4526-88FC-86F1104A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51" y="400050"/>
            <a:ext cx="7877175" cy="3924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C0AE3F3-B9BD-4838-8A60-906FF294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7"/>
          <a:stretch/>
        </p:blipFill>
        <p:spPr>
          <a:xfrm>
            <a:off x="2395950" y="3556000"/>
            <a:ext cx="7877175" cy="330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76AC71-3CAB-4FE8-A999-049A895A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7" t="15857" r="4373" b="5015"/>
          <a:stretch/>
        </p:blipFill>
        <p:spPr>
          <a:xfrm>
            <a:off x="3893721" y="1130935"/>
            <a:ext cx="2222071" cy="48653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2AC4285-D0FB-48A5-BE26-A85DD1A7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72" y="1783659"/>
            <a:ext cx="1639642" cy="12872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10660D0-F40B-48C3-B5AA-355AD5291BAE}"/>
              </a:ext>
            </a:extLst>
          </p:cNvPr>
          <p:cNvSpPr txBox="1"/>
          <p:nvPr/>
        </p:nvSpPr>
        <p:spPr>
          <a:xfrm>
            <a:off x="6184769" y="1696823"/>
            <a:ext cx="1155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dirección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368AB2-E6D6-46D3-AFA4-8D901E532652}"/>
              </a:ext>
            </a:extLst>
          </p:cNvPr>
          <p:cNvSpPr txBox="1"/>
          <p:nvPr/>
        </p:nvSpPr>
        <p:spPr>
          <a:xfrm>
            <a:off x="6159494" y="1769652"/>
            <a:ext cx="118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área total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37B639-5671-4E53-A9DD-22E16B450F8D}"/>
              </a:ext>
            </a:extLst>
          </p:cNvPr>
          <p:cNvSpPr txBox="1"/>
          <p:nvPr/>
        </p:nvSpPr>
        <p:spPr>
          <a:xfrm>
            <a:off x="4217430" y="1130935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NOMBRE: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1D6ACEE-7461-43C2-8409-974903810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45070" y="544750"/>
            <a:ext cx="4068417" cy="25990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2B042D7-5A32-4B7E-9C15-9B4223D9F9C5}"/>
              </a:ext>
            </a:extLst>
          </p:cNvPr>
          <p:cNvSpPr txBox="1"/>
          <p:nvPr/>
        </p:nvSpPr>
        <p:spPr>
          <a:xfrm>
            <a:off x="5126247" y="457101"/>
            <a:ext cx="1908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CREACIÓN USUARIO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33D6D9-565C-46ED-A0AA-2DE4F47E4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822" y="939810"/>
            <a:ext cx="2212665" cy="4476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9E036D8-CC43-450F-9341-2B040073F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334" y="1049181"/>
            <a:ext cx="2494169" cy="3204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C220CCD-4D0A-43C4-9478-B42A8B9F1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134515"/>
            <a:ext cx="868864" cy="16045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8492F47-3D8C-43C0-A8D4-C87C78B1BC65}"/>
              </a:ext>
            </a:extLst>
          </p:cNvPr>
          <p:cNvSpPr txBox="1"/>
          <p:nvPr/>
        </p:nvSpPr>
        <p:spPr>
          <a:xfrm>
            <a:off x="6184769" y="1064138"/>
            <a:ext cx="171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MUTACIÓN DE PRIMERA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F41C05C-5D2F-48C5-801C-DC9AC643B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334" y="1368786"/>
            <a:ext cx="2494169" cy="3204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E9D4A5-63CA-4A2B-87E9-916799A03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454120"/>
            <a:ext cx="868864" cy="16045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278E58B-BD90-44AA-A45C-DA91B18C7C84}"/>
              </a:ext>
            </a:extLst>
          </p:cNvPr>
          <p:cNvSpPr txBox="1"/>
          <p:nvPr/>
        </p:nvSpPr>
        <p:spPr>
          <a:xfrm>
            <a:off x="6184769" y="1383743"/>
            <a:ext cx="1788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CAMBIO DE PROPIETARIO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FA4D0A6-D165-49E4-A279-7805989E17A0}"/>
              </a:ext>
            </a:extLst>
          </p:cNvPr>
          <p:cNvSpPr txBox="1"/>
          <p:nvPr/>
        </p:nvSpPr>
        <p:spPr>
          <a:xfrm>
            <a:off x="4217430" y="1380684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APELLIDO: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2CA0FED-299D-4A90-932E-82FD6E048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899" y="1657933"/>
            <a:ext cx="2494169" cy="3204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D57249E-DC8D-4050-BA32-D826BE0DF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39" y="1743267"/>
            <a:ext cx="868864" cy="16045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85CB5CF-12F1-494B-8906-071DF889AE93}"/>
              </a:ext>
            </a:extLst>
          </p:cNvPr>
          <p:cNvSpPr txBox="1"/>
          <p:nvPr/>
        </p:nvSpPr>
        <p:spPr>
          <a:xfrm>
            <a:off x="6159334" y="1672890"/>
            <a:ext cx="165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REPRESENTANTE LEGAL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E2BC281-7743-441E-B336-8DBCB4F22F67}"/>
              </a:ext>
            </a:extLst>
          </p:cNvPr>
          <p:cNvSpPr txBox="1"/>
          <p:nvPr/>
        </p:nvSpPr>
        <p:spPr>
          <a:xfrm>
            <a:off x="4217430" y="1678824"/>
            <a:ext cx="1520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DE DOCUMENTO: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B2B6D8A-8E9C-4E6A-A013-84B10A86F997}"/>
              </a:ext>
            </a:extLst>
          </p:cNvPr>
          <p:cNvSpPr txBox="1"/>
          <p:nvPr/>
        </p:nvSpPr>
        <p:spPr>
          <a:xfrm>
            <a:off x="5194223" y="1840896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DATOS DEL INMUEBLE</a:t>
            </a:r>
            <a:endParaRPr lang="es-CO" sz="1600" b="1" dirty="0">
              <a:solidFill>
                <a:schemeClr val="bg1"/>
              </a:solidFill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8F88AF76-BF40-4173-B79B-DF60BE2BD2E4}"/>
              </a:ext>
            </a:extLst>
          </p:cNvPr>
          <p:cNvGrpSpPr/>
          <p:nvPr/>
        </p:nvGrpSpPr>
        <p:grpSpPr>
          <a:xfrm>
            <a:off x="5066826" y="6176877"/>
            <a:ext cx="875077" cy="280475"/>
            <a:chOff x="7658099" y="3251337"/>
            <a:chExt cx="671513" cy="161925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A6023D82-D96E-4019-9BCA-EB10470F2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7E761819-CC9D-4BF6-81FD-11BDF737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73046F3-E916-4BBC-8D52-05DE75F113E2}"/>
              </a:ext>
            </a:extLst>
          </p:cNvPr>
          <p:cNvSpPr txBox="1"/>
          <p:nvPr/>
        </p:nvSpPr>
        <p:spPr>
          <a:xfrm>
            <a:off x="5129631" y="6182056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CREAR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2342C12B-159F-4645-B007-289601137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42" y="6076660"/>
            <a:ext cx="676275" cy="447675"/>
          </a:xfrm>
          <a:prstGeom prst="rect">
            <a:avLst/>
          </a:prstGeom>
        </p:spPr>
      </p:pic>
      <p:grpSp>
        <p:nvGrpSpPr>
          <p:cNvPr id="78" name="Grupo 77">
            <a:extLst>
              <a:ext uri="{FF2B5EF4-FFF2-40B4-BE49-F238E27FC236}">
                <a16:creationId xmlns:a16="http://schemas.microsoft.com/office/drawing/2014/main" id="{BD8F615F-AECD-4AEB-ADEE-2D6EEB5775B5}"/>
              </a:ext>
            </a:extLst>
          </p:cNvPr>
          <p:cNvGrpSpPr/>
          <p:nvPr/>
        </p:nvGrpSpPr>
        <p:grpSpPr>
          <a:xfrm>
            <a:off x="6896138" y="6151424"/>
            <a:ext cx="875077" cy="280475"/>
            <a:chOff x="7658099" y="3251337"/>
            <a:chExt cx="671513" cy="161925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97812168-70F9-4AC2-BC6C-1418523DF6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80" name="Imagen 79">
              <a:extLst>
                <a:ext uri="{FF2B5EF4-FFF2-40B4-BE49-F238E27FC236}">
                  <a16:creationId xmlns:a16="http://schemas.microsoft.com/office/drawing/2014/main" id="{25B73C28-A1D7-4A03-99FD-5E66ED7A5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59AF5EA-7DE5-4058-82DA-F76896EBAE16}"/>
              </a:ext>
            </a:extLst>
          </p:cNvPr>
          <p:cNvSpPr txBox="1"/>
          <p:nvPr/>
        </p:nvSpPr>
        <p:spPr>
          <a:xfrm>
            <a:off x="6958943" y="6156603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CANCELAR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20052D3B-20A3-4786-AAFC-18237E1D2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804" y="1058955"/>
            <a:ext cx="2494169" cy="4988629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6A7DB467-3BF8-4D79-9CF1-7BE486255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8596" y="1049181"/>
            <a:ext cx="2569966" cy="342900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8ADE9C96-B68E-4FFB-86FE-E9061CAD9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8596" y="1341010"/>
            <a:ext cx="2569966" cy="342900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981417F7-89B1-475C-9F67-4105BACEB212}"/>
              </a:ext>
            </a:extLst>
          </p:cNvPr>
          <p:cNvSpPr txBox="1"/>
          <p:nvPr/>
        </p:nvSpPr>
        <p:spPr>
          <a:xfrm>
            <a:off x="6269366" y="1079649"/>
            <a:ext cx="117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JUAN CARLOS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307098-5AAC-45EF-A74C-FDF34750669F}"/>
              </a:ext>
            </a:extLst>
          </p:cNvPr>
          <p:cNvSpPr txBox="1"/>
          <p:nvPr/>
        </p:nvSpPr>
        <p:spPr>
          <a:xfrm>
            <a:off x="6286277" y="1370513"/>
            <a:ext cx="105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MELO LUNA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354E027D-E329-4371-8E29-E752510B2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923" y="1636758"/>
            <a:ext cx="2590901" cy="332909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FA0A5A53-0CCB-4DAB-AA91-B14CA56A5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663" y="1722093"/>
            <a:ext cx="868864" cy="160459"/>
          </a:xfrm>
          <a:prstGeom prst="rect">
            <a:avLst/>
          </a:prstGeom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B1323E05-7503-43DE-98D4-C1373B77F859}"/>
              </a:ext>
            </a:extLst>
          </p:cNvPr>
          <p:cNvSpPr txBox="1"/>
          <p:nvPr/>
        </p:nvSpPr>
        <p:spPr>
          <a:xfrm>
            <a:off x="6262358" y="1651716"/>
            <a:ext cx="174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CEDULA DE CIUDADANÍA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F37835C-DAC6-453C-AA3D-FC4EB1798E4A}"/>
              </a:ext>
            </a:extLst>
          </p:cNvPr>
          <p:cNvSpPr txBox="1"/>
          <p:nvPr/>
        </p:nvSpPr>
        <p:spPr>
          <a:xfrm>
            <a:off x="4240368" y="2051562"/>
            <a:ext cx="1784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NÚMERO DE DOCUMENTO: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D6C481CA-7D78-4556-8FF7-D54AC9422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012" y="2055142"/>
            <a:ext cx="868864" cy="160459"/>
          </a:xfrm>
          <a:prstGeom prst="rect">
            <a:avLst/>
          </a:prstGeom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id="{64E41BB1-C216-4BA1-B6C8-B3E50C1FC98E}"/>
              </a:ext>
            </a:extLst>
          </p:cNvPr>
          <p:cNvSpPr txBox="1"/>
          <p:nvPr/>
        </p:nvSpPr>
        <p:spPr>
          <a:xfrm>
            <a:off x="6207707" y="1984765"/>
            <a:ext cx="171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MUTACIÓN DE PRIMERA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3" name="Imagen 92">
            <a:extLst>
              <a:ext uri="{FF2B5EF4-FFF2-40B4-BE49-F238E27FC236}">
                <a16:creationId xmlns:a16="http://schemas.microsoft.com/office/drawing/2014/main" id="{65116CEC-6D85-437D-B43C-935FC5009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534" y="1969808"/>
            <a:ext cx="2569966" cy="342900"/>
          </a:xfrm>
          <a:prstGeom prst="rect">
            <a:avLst/>
          </a:prstGeom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CADDE944-227F-44BE-B887-41895BC51633}"/>
              </a:ext>
            </a:extLst>
          </p:cNvPr>
          <p:cNvSpPr txBox="1"/>
          <p:nvPr/>
        </p:nvSpPr>
        <p:spPr>
          <a:xfrm>
            <a:off x="6292304" y="2000276"/>
            <a:ext cx="117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1022343068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6259C95C-8812-4EFC-8A91-06E087AD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72" y="2485916"/>
            <a:ext cx="1639642" cy="128728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9421A85-440C-4AF6-9808-CA39760D2820}"/>
              </a:ext>
            </a:extLst>
          </p:cNvPr>
          <p:cNvSpPr txBox="1"/>
          <p:nvPr/>
        </p:nvSpPr>
        <p:spPr>
          <a:xfrm>
            <a:off x="6184769" y="2399080"/>
            <a:ext cx="1155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dirección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46D37EA2-5A0C-4F69-9695-7EB8C4A2AA21}"/>
              </a:ext>
            </a:extLst>
          </p:cNvPr>
          <p:cNvSpPr txBox="1"/>
          <p:nvPr/>
        </p:nvSpPr>
        <p:spPr>
          <a:xfrm>
            <a:off x="6159494" y="2471909"/>
            <a:ext cx="118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área total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" name="Imagen 102">
            <a:extLst>
              <a:ext uri="{FF2B5EF4-FFF2-40B4-BE49-F238E27FC236}">
                <a16:creationId xmlns:a16="http://schemas.microsoft.com/office/drawing/2014/main" id="{63DC176F-C1AD-43F8-B789-AE644D680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899" y="2360190"/>
            <a:ext cx="2494169" cy="320480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5E9A6812-E2AA-49E4-AFAB-A5BC5D11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39" y="2445524"/>
            <a:ext cx="868864" cy="160459"/>
          </a:xfrm>
          <a:prstGeom prst="rect">
            <a:avLst/>
          </a:prstGeom>
        </p:spPr>
      </p:pic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FEF3CBC-A56B-42DE-B116-67C7758413B8}"/>
              </a:ext>
            </a:extLst>
          </p:cNvPr>
          <p:cNvSpPr txBox="1"/>
          <p:nvPr/>
        </p:nvSpPr>
        <p:spPr>
          <a:xfrm>
            <a:off x="6159334" y="2375147"/>
            <a:ext cx="165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REPRESENTANTE LEGAL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C07DA19-90FF-48CF-AB12-B50BBE66FE89}"/>
              </a:ext>
            </a:extLst>
          </p:cNvPr>
          <p:cNvSpPr txBox="1"/>
          <p:nvPr/>
        </p:nvSpPr>
        <p:spPr>
          <a:xfrm>
            <a:off x="4217430" y="2381081"/>
            <a:ext cx="1520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DEPARTAMENTO: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07" name="Imagen 106">
            <a:extLst>
              <a:ext uri="{FF2B5EF4-FFF2-40B4-BE49-F238E27FC236}">
                <a16:creationId xmlns:a16="http://schemas.microsoft.com/office/drawing/2014/main" id="{20B51714-54CF-4A1B-9767-93EB794CD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707" y="2339015"/>
            <a:ext cx="2620117" cy="336663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0AF89E5-A824-4E1B-80C9-8225EE472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663" y="2424350"/>
            <a:ext cx="868864" cy="160459"/>
          </a:xfrm>
          <a:prstGeom prst="rect">
            <a:avLst/>
          </a:prstGeom>
        </p:spPr>
      </p:pic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B71304-B782-45E6-AF08-005315FD971E}"/>
              </a:ext>
            </a:extLst>
          </p:cNvPr>
          <p:cNvSpPr txBox="1"/>
          <p:nvPr/>
        </p:nvSpPr>
        <p:spPr>
          <a:xfrm>
            <a:off x="6262358" y="2353973"/>
            <a:ext cx="1741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NORTE DE SANTANDER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FB9BBB88-B864-478F-9A20-CD0CC8D5F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72" y="2814627"/>
            <a:ext cx="1639642" cy="128728"/>
          </a:xfrm>
          <a:prstGeom prst="rect">
            <a:avLst/>
          </a:prstGeom>
        </p:spPr>
      </p:pic>
      <p:sp>
        <p:nvSpPr>
          <p:cNvPr id="111" name="CuadroTexto 110">
            <a:extLst>
              <a:ext uri="{FF2B5EF4-FFF2-40B4-BE49-F238E27FC236}">
                <a16:creationId xmlns:a16="http://schemas.microsoft.com/office/drawing/2014/main" id="{FF8695CE-51F4-4446-9143-096B63DE7780}"/>
              </a:ext>
            </a:extLst>
          </p:cNvPr>
          <p:cNvSpPr txBox="1"/>
          <p:nvPr/>
        </p:nvSpPr>
        <p:spPr>
          <a:xfrm>
            <a:off x="6184769" y="2727791"/>
            <a:ext cx="1155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dirección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74D2595-EA37-4CA7-93A1-933BAE5037AA}"/>
              </a:ext>
            </a:extLst>
          </p:cNvPr>
          <p:cNvSpPr txBox="1"/>
          <p:nvPr/>
        </p:nvSpPr>
        <p:spPr>
          <a:xfrm>
            <a:off x="6159494" y="2800620"/>
            <a:ext cx="118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área total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3" name="Imagen 112">
            <a:extLst>
              <a:ext uri="{FF2B5EF4-FFF2-40B4-BE49-F238E27FC236}">
                <a16:creationId xmlns:a16="http://schemas.microsoft.com/office/drawing/2014/main" id="{B3972A6B-F310-48F0-9582-AB0FA01B4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899" y="2688901"/>
            <a:ext cx="2494169" cy="320480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84297F81-60A7-4568-8A2C-FA165FD3A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39" y="2774235"/>
            <a:ext cx="868864" cy="160459"/>
          </a:xfrm>
          <a:prstGeom prst="rect">
            <a:avLst/>
          </a:prstGeom>
        </p:spPr>
      </p:pic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F2509A6-E346-46DE-9C78-B003C4E878DF}"/>
              </a:ext>
            </a:extLst>
          </p:cNvPr>
          <p:cNvSpPr txBox="1"/>
          <p:nvPr/>
        </p:nvSpPr>
        <p:spPr>
          <a:xfrm>
            <a:off x="6159334" y="2703858"/>
            <a:ext cx="165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REPRESENTANTE LEGAL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522C96C7-07DF-45B6-8051-E18EB3B7CB0D}"/>
              </a:ext>
            </a:extLst>
          </p:cNvPr>
          <p:cNvSpPr txBox="1"/>
          <p:nvPr/>
        </p:nvSpPr>
        <p:spPr>
          <a:xfrm>
            <a:off x="4217430" y="2709792"/>
            <a:ext cx="1520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MUNICIPIO: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id="{51656673-C1EC-40F2-9EFA-E06770A1A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639" y="2667726"/>
            <a:ext cx="2602185" cy="334359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575F60F6-E47C-4A11-8960-8113A0247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663" y="2753061"/>
            <a:ext cx="868864" cy="160459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EE17D74B-9BA7-4B43-89DB-2EBF712A9B2A}"/>
              </a:ext>
            </a:extLst>
          </p:cNvPr>
          <p:cNvSpPr txBox="1"/>
          <p:nvPr/>
        </p:nvSpPr>
        <p:spPr>
          <a:xfrm>
            <a:off x="6262358" y="2682684"/>
            <a:ext cx="1741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OCAÑA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C892EC2-C608-4784-97BC-BEAF4771A383}"/>
              </a:ext>
            </a:extLst>
          </p:cNvPr>
          <p:cNvSpPr txBox="1"/>
          <p:nvPr/>
        </p:nvSpPr>
        <p:spPr>
          <a:xfrm>
            <a:off x="4157533" y="3059565"/>
            <a:ext cx="1784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DIRECCIÓN RESIDENCIA: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21" name="Imagen 120">
            <a:extLst>
              <a:ext uri="{FF2B5EF4-FFF2-40B4-BE49-F238E27FC236}">
                <a16:creationId xmlns:a16="http://schemas.microsoft.com/office/drawing/2014/main" id="{D60DE93B-758E-49D6-B989-CFA7EF8B2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177" y="3063145"/>
            <a:ext cx="868864" cy="160459"/>
          </a:xfrm>
          <a:prstGeom prst="rect">
            <a:avLst/>
          </a:prstGeom>
        </p:spPr>
      </p:pic>
      <p:pic>
        <p:nvPicPr>
          <p:cNvPr id="122" name="Imagen 121">
            <a:extLst>
              <a:ext uri="{FF2B5EF4-FFF2-40B4-BE49-F238E27FC236}">
                <a16:creationId xmlns:a16="http://schemas.microsoft.com/office/drawing/2014/main" id="{AF4D1285-6ECC-4D92-9CB6-D3920BA54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699" y="2977811"/>
            <a:ext cx="2569966" cy="342900"/>
          </a:xfrm>
          <a:prstGeom prst="rect">
            <a:avLst/>
          </a:prstGeom>
        </p:spPr>
      </p:pic>
      <p:sp>
        <p:nvSpPr>
          <p:cNvPr id="123" name="CuadroTexto 122">
            <a:extLst>
              <a:ext uri="{FF2B5EF4-FFF2-40B4-BE49-F238E27FC236}">
                <a16:creationId xmlns:a16="http://schemas.microsoft.com/office/drawing/2014/main" id="{E1A0DA73-778C-4352-AEC4-BEF3DBF358A7}"/>
              </a:ext>
            </a:extLst>
          </p:cNvPr>
          <p:cNvSpPr txBox="1"/>
          <p:nvPr/>
        </p:nvSpPr>
        <p:spPr>
          <a:xfrm>
            <a:off x="6209469" y="3008279"/>
            <a:ext cx="117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CRA 52 # 11-25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036AC4-FCD2-4988-B5C9-F8EAAC982483}"/>
              </a:ext>
            </a:extLst>
          </p:cNvPr>
          <p:cNvSpPr txBox="1"/>
          <p:nvPr/>
        </p:nvSpPr>
        <p:spPr>
          <a:xfrm>
            <a:off x="4157533" y="3340748"/>
            <a:ext cx="1784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NÚMERO DE CONTACTO: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25" name="Imagen 124">
            <a:extLst>
              <a:ext uri="{FF2B5EF4-FFF2-40B4-BE49-F238E27FC236}">
                <a16:creationId xmlns:a16="http://schemas.microsoft.com/office/drawing/2014/main" id="{C0EBE0B0-F695-46E5-910C-343C739B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177" y="3344328"/>
            <a:ext cx="868864" cy="160459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6927926A-7EF2-43F6-AA20-690AD8A3E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699" y="3258994"/>
            <a:ext cx="2569966" cy="342900"/>
          </a:xfrm>
          <a:prstGeom prst="rect">
            <a:avLst/>
          </a:prstGeom>
        </p:spPr>
      </p:pic>
      <p:sp>
        <p:nvSpPr>
          <p:cNvPr id="127" name="CuadroTexto 126">
            <a:extLst>
              <a:ext uri="{FF2B5EF4-FFF2-40B4-BE49-F238E27FC236}">
                <a16:creationId xmlns:a16="http://schemas.microsoft.com/office/drawing/2014/main" id="{07596D33-6D33-4DF9-9E0D-A0F3B3E2DF14}"/>
              </a:ext>
            </a:extLst>
          </p:cNvPr>
          <p:cNvSpPr txBox="1"/>
          <p:nvPr/>
        </p:nvSpPr>
        <p:spPr>
          <a:xfrm>
            <a:off x="6209469" y="3289462"/>
            <a:ext cx="117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3163346925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0B9E8042-372C-473F-B412-4505C55507B2}"/>
              </a:ext>
            </a:extLst>
          </p:cNvPr>
          <p:cNvSpPr txBox="1"/>
          <p:nvPr/>
        </p:nvSpPr>
        <p:spPr>
          <a:xfrm>
            <a:off x="4152890" y="3624415"/>
            <a:ext cx="1784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CORREO ELECTRÓNICO: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33" name="Imagen 132">
            <a:extLst>
              <a:ext uri="{FF2B5EF4-FFF2-40B4-BE49-F238E27FC236}">
                <a16:creationId xmlns:a16="http://schemas.microsoft.com/office/drawing/2014/main" id="{9B8FDD99-0C97-477B-A672-7995AE52A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534" y="3627995"/>
            <a:ext cx="868864" cy="160459"/>
          </a:xfrm>
          <a:prstGeom prst="rect">
            <a:avLst/>
          </a:prstGeom>
        </p:spPr>
      </p:pic>
      <p:pic>
        <p:nvPicPr>
          <p:cNvPr id="134" name="Imagen 133">
            <a:extLst>
              <a:ext uri="{FF2B5EF4-FFF2-40B4-BE49-F238E27FC236}">
                <a16:creationId xmlns:a16="http://schemas.microsoft.com/office/drawing/2014/main" id="{22A4485D-7F17-485C-9AE1-D0FEB99D36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4056" y="3542661"/>
            <a:ext cx="2569966" cy="342900"/>
          </a:xfrm>
          <a:prstGeom prst="rect">
            <a:avLst/>
          </a:prstGeom>
        </p:spPr>
      </p:pic>
      <p:sp>
        <p:nvSpPr>
          <p:cNvPr id="135" name="CuadroTexto 134">
            <a:extLst>
              <a:ext uri="{FF2B5EF4-FFF2-40B4-BE49-F238E27FC236}">
                <a16:creationId xmlns:a16="http://schemas.microsoft.com/office/drawing/2014/main" id="{0D2C3F4A-416B-4360-AB9A-F6923E5C8C49}"/>
              </a:ext>
            </a:extLst>
          </p:cNvPr>
          <p:cNvSpPr txBox="1"/>
          <p:nvPr/>
        </p:nvSpPr>
        <p:spPr>
          <a:xfrm>
            <a:off x="6204826" y="3573129"/>
            <a:ext cx="1799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EJEMPLO@GMAIL.COM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C09023C6-D744-43BD-9A98-FBC0C178145C}"/>
              </a:ext>
            </a:extLst>
          </p:cNvPr>
          <p:cNvSpPr txBox="1"/>
          <p:nvPr/>
        </p:nvSpPr>
        <p:spPr>
          <a:xfrm>
            <a:off x="4071791" y="3980192"/>
            <a:ext cx="2222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CONFIRMAR CORREO ELECTRÓNICO: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37" name="Imagen 136">
            <a:extLst>
              <a:ext uri="{FF2B5EF4-FFF2-40B4-BE49-F238E27FC236}">
                <a16:creationId xmlns:a16="http://schemas.microsoft.com/office/drawing/2014/main" id="{159DE0F5-9460-4221-AD7A-C716C536B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294" y="3984133"/>
            <a:ext cx="868864" cy="160459"/>
          </a:xfrm>
          <a:prstGeom prst="rect">
            <a:avLst/>
          </a:prstGeom>
        </p:spPr>
      </p:pic>
      <p:pic>
        <p:nvPicPr>
          <p:cNvPr id="138" name="Imagen 137">
            <a:extLst>
              <a:ext uri="{FF2B5EF4-FFF2-40B4-BE49-F238E27FC236}">
                <a16:creationId xmlns:a16="http://schemas.microsoft.com/office/drawing/2014/main" id="{8970983B-4CE3-4DC1-9B40-D119AEC0F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816" y="3898799"/>
            <a:ext cx="2569966" cy="342900"/>
          </a:xfrm>
          <a:prstGeom prst="rect">
            <a:avLst/>
          </a:prstGeom>
        </p:spPr>
      </p:pic>
      <p:sp>
        <p:nvSpPr>
          <p:cNvPr id="139" name="CuadroTexto 138">
            <a:extLst>
              <a:ext uri="{FF2B5EF4-FFF2-40B4-BE49-F238E27FC236}">
                <a16:creationId xmlns:a16="http://schemas.microsoft.com/office/drawing/2014/main" id="{83457672-ED20-4184-AB52-B601F320965C}"/>
              </a:ext>
            </a:extLst>
          </p:cNvPr>
          <p:cNvSpPr txBox="1"/>
          <p:nvPr/>
        </p:nvSpPr>
        <p:spPr>
          <a:xfrm>
            <a:off x="6226586" y="3929267"/>
            <a:ext cx="1799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EJEMPLO@GMAIL.COM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B06A58CE-2EC1-400A-BB14-35B75C4B37A6}"/>
              </a:ext>
            </a:extLst>
          </p:cNvPr>
          <p:cNvSpPr txBox="1"/>
          <p:nvPr/>
        </p:nvSpPr>
        <p:spPr>
          <a:xfrm>
            <a:off x="4187691" y="4254363"/>
            <a:ext cx="1784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CONTRASEÑA: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7C5EFD3F-0285-41C3-94BE-8B1CDDB37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335" y="4257943"/>
            <a:ext cx="868864" cy="160459"/>
          </a:xfrm>
          <a:prstGeom prst="rect">
            <a:avLst/>
          </a:prstGeom>
        </p:spPr>
      </p:pic>
      <p:pic>
        <p:nvPicPr>
          <p:cNvPr id="142" name="Imagen 141">
            <a:extLst>
              <a:ext uri="{FF2B5EF4-FFF2-40B4-BE49-F238E27FC236}">
                <a16:creationId xmlns:a16="http://schemas.microsoft.com/office/drawing/2014/main" id="{57C50DAD-087B-42F7-8653-A8706A50DF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8857" y="4172609"/>
            <a:ext cx="2569966" cy="342900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F36A329-477C-40E9-BD91-433D4C71848C}"/>
              </a:ext>
            </a:extLst>
          </p:cNvPr>
          <p:cNvSpPr txBox="1"/>
          <p:nvPr/>
        </p:nvSpPr>
        <p:spPr>
          <a:xfrm>
            <a:off x="6239627" y="4203077"/>
            <a:ext cx="1799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**********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D0649B1A-E9C2-4237-8C57-3394A4F5B096}"/>
              </a:ext>
            </a:extLst>
          </p:cNvPr>
          <p:cNvSpPr txBox="1"/>
          <p:nvPr/>
        </p:nvSpPr>
        <p:spPr>
          <a:xfrm>
            <a:off x="4106592" y="4610140"/>
            <a:ext cx="2222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CONFIRMAR CONTRASEÑA: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45" name="Imagen 144">
            <a:extLst>
              <a:ext uri="{FF2B5EF4-FFF2-40B4-BE49-F238E27FC236}">
                <a16:creationId xmlns:a16="http://schemas.microsoft.com/office/drawing/2014/main" id="{A42D6A44-3170-4BA7-A850-C5C8EF820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095" y="4614081"/>
            <a:ext cx="868864" cy="160459"/>
          </a:xfrm>
          <a:prstGeom prst="rect">
            <a:avLst/>
          </a:prstGeom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9FB5D1E6-B5FE-4919-8655-6EBB4B86D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617" y="4528747"/>
            <a:ext cx="2569966" cy="342900"/>
          </a:xfrm>
          <a:prstGeom prst="rect">
            <a:avLst/>
          </a:prstGeom>
        </p:spPr>
      </p:pic>
      <p:sp>
        <p:nvSpPr>
          <p:cNvPr id="147" name="CuadroTexto 146">
            <a:extLst>
              <a:ext uri="{FF2B5EF4-FFF2-40B4-BE49-F238E27FC236}">
                <a16:creationId xmlns:a16="http://schemas.microsoft.com/office/drawing/2014/main" id="{78E4428B-9196-448B-8FCA-67F2A96C9CB0}"/>
              </a:ext>
            </a:extLst>
          </p:cNvPr>
          <p:cNvSpPr txBox="1"/>
          <p:nvPr/>
        </p:nvSpPr>
        <p:spPr>
          <a:xfrm>
            <a:off x="6261387" y="4559215"/>
            <a:ext cx="1799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**********</a:t>
            </a:r>
            <a:endParaRPr lang="es-CO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5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0A8FBD-B16C-465D-BCB0-D0979B68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12" y="2276475"/>
            <a:ext cx="2543175" cy="1152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47A315-E827-4C3B-A406-7CB9908BE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4" t="64259" r="33547" b="25301"/>
          <a:stretch/>
        </p:blipFill>
        <p:spPr>
          <a:xfrm>
            <a:off x="7057898" y="2776664"/>
            <a:ext cx="1238251" cy="1521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9A5D384-069D-425E-90DD-C61EB7A6A95C}"/>
              </a:ext>
            </a:extLst>
          </p:cNvPr>
          <p:cNvSpPr txBox="1"/>
          <p:nvPr/>
        </p:nvSpPr>
        <p:spPr>
          <a:xfrm>
            <a:off x="8826889" y="26031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E73905-4E22-41F2-B5C6-5DFFB2A0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2" y="2303885"/>
            <a:ext cx="2543175" cy="1152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F5C58E-CF9E-43E1-9A8B-556FFA485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4" t="64259" r="33547" b="25301"/>
          <a:stretch/>
        </p:blipFill>
        <p:spPr>
          <a:xfrm>
            <a:off x="3001670" y="3043364"/>
            <a:ext cx="1381417" cy="1697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023A5B-0475-49DC-B41D-B662C5C82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4" t="64259" r="33547" b="25301"/>
          <a:stretch/>
        </p:blipFill>
        <p:spPr>
          <a:xfrm>
            <a:off x="2061869" y="2727635"/>
            <a:ext cx="2321217" cy="2852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2C8011-82DF-4981-9393-1D84AAD94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2027584" y="2385808"/>
            <a:ext cx="2355502" cy="2173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10F4F4F-1777-418F-8A08-44AA4FA066BD}"/>
              </a:ext>
            </a:extLst>
          </p:cNvPr>
          <p:cNvSpPr txBox="1"/>
          <p:nvPr/>
        </p:nvSpPr>
        <p:spPr>
          <a:xfrm>
            <a:off x="2133431" y="2341604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CREAR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E2159B-A434-4DA3-88C4-E18CE534E020}"/>
              </a:ext>
            </a:extLst>
          </p:cNvPr>
          <p:cNvSpPr txBox="1"/>
          <p:nvPr/>
        </p:nvSpPr>
        <p:spPr>
          <a:xfrm>
            <a:off x="2061869" y="2621781"/>
            <a:ext cx="193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El registro se ha generado bajo el usuario 1022343065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6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C8D7C-2FCC-4582-9EDE-0E7F5336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TRÁMITRE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D3C011-50AF-441F-B165-1644EA1E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57" y="2249142"/>
            <a:ext cx="7810500" cy="33697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30F3B9-7CE2-4D6B-86C9-5D40E82A02F2}"/>
              </a:ext>
            </a:extLst>
          </p:cNvPr>
          <p:cNvSpPr txBox="1"/>
          <p:nvPr/>
        </p:nvSpPr>
        <p:spPr>
          <a:xfrm>
            <a:off x="4323245" y="2925380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de Plan: </a:t>
            </a:r>
            <a:r>
              <a:rPr lang="es-MX" sz="1050" b="1" dirty="0">
                <a:solidFill>
                  <a:srgbClr val="FF0000"/>
                </a:solidFill>
              </a:rPr>
              <a:t>*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9EB156-D536-4FED-AC12-743E58E0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16" y="2915988"/>
            <a:ext cx="2867025" cy="3683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3B5355-FB8C-4A37-B316-10C856F54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8" t="3594" r="1813" b="90813"/>
          <a:stretch/>
        </p:blipFill>
        <p:spPr>
          <a:xfrm>
            <a:off x="3856383" y="2385390"/>
            <a:ext cx="4068417" cy="2599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B9269C3-0914-46FC-B096-6ACFEFA46F7A}"/>
              </a:ext>
            </a:extLst>
          </p:cNvPr>
          <p:cNvSpPr txBox="1"/>
          <p:nvPr/>
        </p:nvSpPr>
        <p:spPr>
          <a:xfrm>
            <a:off x="4594634" y="2282969"/>
            <a:ext cx="2249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TRÁMITES CATASTRALES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E378F3-1CBD-40B1-9F4E-ACBD349C4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" t="17504" r="82033" b="4104"/>
          <a:stretch/>
        </p:blipFill>
        <p:spPr>
          <a:xfrm>
            <a:off x="3496719" y="2801333"/>
            <a:ext cx="4531338" cy="2565798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0B9CD2D-3B6D-43C8-AE9F-571A20BBFA50}"/>
              </a:ext>
            </a:extLst>
          </p:cNvPr>
          <p:cNvGrpSpPr/>
          <p:nvPr/>
        </p:nvGrpSpPr>
        <p:grpSpPr>
          <a:xfrm>
            <a:off x="3885706" y="3678705"/>
            <a:ext cx="875077" cy="280475"/>
            <a:chOff x="7658099" y="3251337"/>
            <a:chExt cx="671513" cy="16192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E9A49F4-4FCC-463D-85AC-63F064469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4EEF35B-D8D0-433E-8F63-001FCAB54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C0A19-1334-4ABA-B726-1DF10BA41CC5}"/>
              </a:ext>
            </a:extLst>
          </p:cNvPr>
          <p:cNvSpPr txBox="1"/>
          <p:nvPr/>
        </p:nvSpPr>
        <p:spPr>
          <a:xfrm>
            <a:off x="3948511" y="3683884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CREAR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3AA6FB-5208-4474-AE1F-63E14E10407D}"/>
              </a:ext>
            </a:extLst>
          </p:cNvPr>
          <p:cNvGrpSpPr/>
          <p:nvPr/>
        </p:nvGrpSpPr>
        <p:grpSpPr>
          <a:xfrm>
            <a:off x="6315084" y="3672330"/>
            <a:ext cx="875077" cy="280475"/>
            <a:chOff x="7658099" y="3251337"/>
            <a:chExt cx="671513" cy="16192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ACC553C-9125-4649-A8D5-4DCA3EE56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B29BF132-AE53-4888-8A33-51175ACA9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3A2AAD-0186-42DB-9217-65C94E7B334A}"/>
              </a:ext>
            </a:extLst>
          </p:cNvPr>
          <p:cNvSpPr txBox="1"/>
          <p:nvPr/>
        </p:nvSpPr>
        <p:spPr>
          <a:xfrm>
            <a:off x="6377889" y="3677509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CONSULTAR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C35FD3B-49FA-4FFE-B4B4-D22E91DEE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8511" y="3833789"/>
            <a:ext cx="276246" cy="2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641A-6967-4967-A3D2-53213369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5" y="187815"/>
            <a:ext cx="5130795" cy="162413"/>
          </a:xfrm>
        </p:spPr>
        <p:txBody>
          <a:bodyPr>
            <a:normAutofit fontScale="90000"/>
          </a:bodyPr>
          <a:lstStyle/>
          <a:p>
            <a:r>
              <a:rPr lang="es-MX" dirty="0"/>
              <a:t>CREACIÓN SOLICITUD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30D161-98EF-4BC8-8AAD-9F07761E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51" y="400050"/>
            <a:ext cx="7877175" cy="3924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5B1289-715A-4956-A010-8E985569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7"/>
          <a:stretch/>
        </p:blipFill>
        <p:spPr>
          <a:xfrm>
            <a:off x="2395950" y="3556000"/>
            <a:ext cx="7877175" cy="330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CA45FD-4720-4934-825A-E04CA3BEF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7" t="15857" r="4373" b="5015"/>
          <a:stretch/>
        </p:blipFill>
        <p:spPr>
          <a:xfrm>
            <a:off x="3893721" y="1130935"/>
            <a:ext cx="2222071" cy="486533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CA44F87-FD13-4345-A53A-B1EF6428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72" y="1783659"/>
            <a:ext cx="1639642" cy="128728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14B85C9E-7D91-429E-9812-EE551A5E86B8}"/>
              </a:ext>
            </a:extLst>
          </p:cNvPr>
          <p:cNvSpPr txBox="1"/>
          <p:nvPr/>
        </p:nvSpPr>
        <p:spPr>
          <a:xfrm>
            <a:off x="6184769" y="1696823"/>
            <a:ext cx="1155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dirección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9EC3D50-9A7E-4A9B-A085-28067BF177CB}"/>
              </a:ext>
            </a:extLst>
          </p:cNvPr>
          <p:cNvSpPr txBox="1"/>
          <p:nvPr/>
        </p:nvSpPr>
        <p:spPr>
          <a:xfrm>
            <a:off x="6159494" y="1769652"/>
            <a:ext cx="118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área total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528317C-ABFF-4400-9331-B3B99F07F99F}"/>
              </a:ext>
            </a:extLst>
          </p:cNvPr>
          <p:cNvSpPr txBox="1"/>
          <p:nvPr/>
        </p:nvSpPr>
        <p:spPr>
          <a:xfrm>
            <a:off x="4217430" y="1130935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TRÁMITE: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0AC73686-EB90-458E-BB9B-6A9751351F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45070" y="544750"/>
            <a:ext cx="4068417" cy="259905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820CBB8F-9345-454F-B119-A9B7A8CF8522}"/>
              </a:ext>
            </a:extLst>
          </p:cNvPr>
          <p:cNvSpPr txBox="1"/>
          <p:nvPr/>
        </p:nvSpPr>
        <p:spPr>
          <a:xfrm>
            <a:off x="5126247" y="457101"/>
            <a:ext cx="2249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TRÁMITES CATASTRALES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2FC04751-A73E-4A27-A962-59848FD30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822" y="939810"/>
            <a:ext cx="2212665" cy="447675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6B56BA4-1F9B-4CCE-8D5E-211D8E278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334" y="1049181"/>
            <a:ext cx="2494169" cy="320480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A7183909-6562-4560-B3BC-94EA69F8C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134515"/>
            <a:ext cx="868864" cy="160459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BA7A82EE-0BF2-4D55-ADF5-66BB4E23BC51}"/>
              </a:ext>
            </a:extLst>
          </p:cNvPr>
          <p:cNvSpPr txBox="1"/>
          <p:nvPr/>
        </p:nvSpPr>
        <p:spPr>
          <a:xfrm>
            <a:off x="6184769" y="1064138"/>
            <a:ext cx="171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MUTACIÓN DE PRIMERA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FE24B66A-93E8-4F70-BA9A-107BB84FC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334" y="1368786"/>
            <a:ext cx="2494169" cy="32048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57A5EE34-F86A-4F01-8DE1-93CD27283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454120"/>
            <a:ext cx="868864" cy="160459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8D026F44-DDAE-4EFD-8BF4-C3559A3A24B4}"/>
              </a:ext>
            </a:extLst>
          </p:cNvPr>
          <p:cNvSpPr txBox="1"/>
          <p:nvPr/>
        </p:nvSpPr>
        <p:spPr>
          <a:xfrm>
            <a:off x="6184769" y="1383743"/>
            <a:ext cx="1788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CAMBIO DE PROPIETARIO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0D9856-33EC-4A27-BD6E-41143424BA49}"/>
              </a:ext>
            </a:extLst>
          </p:cNvPr>
          <p:cNvSpPr txBox="1"/>
          <p:nvPr/>
        </p:nvSpPr>
        <p:spPr>
          <a:xfrm>
            <a:off x="4217430" y="1380684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SOLICITUD: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802383FC-89FA-4354-8578-0B85D67DF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899" y="1657933"/>
            <a:ext cx="2494169" cy="32048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A55AC59C-7C19-4D5B-9993-7FD0888AF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39" y="1743267"/>
            <a:ext cx="868864" cy="160459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2B1B6B0B-5E9D-4DA8-B844-E5443C05A7F5}"/>
              </a:ext>
            </a:extLst>
          </p:cNvPr>
          <p:cNvSpPr txBox="1"/>
          <p:nvPr/>
        </p:nvSpPr>
        <p:spPr>
          <a:xfrm>
            <a:off x="6159334" y="1672890"/>
            <a:ext cx="165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REPRESENTANTE LEGAL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1686C1F-8945-4DFE-8655-B951803219C7}"/>
              </a:ext>
            </a:extLst>
          </p:cNvPr>
          <p:cNvSpPr txBox="1"/>
          <p:nvPr/>
        </p:nvSpPr>
        <p:spPr>
          <a:xfrm>
            <a:off x="4217430" y="1678824"/>
            <a:ext cx="1520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DE SOLICITANTE: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40C1F87B-5549-439C-81A2-964583A39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03" y="1960076"/>
            <a:ext cx="2569966" cy="4036198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02E2BF93-4316-4DCE-B8BE-225C3807A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413046" y="1928545"/>
            <a:ext cx="4068417" cy="259905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D60C2418-ACED-4DA4-ACC6-4F23F97E0DB9}"/>
              </a:ext>
            </a:extLst>
          </p:cNvPr>
          <p:cNvSpPr txBox="1"/>
          <p:nvPr/>
        </p:nvSpPr>
        <p:spPr>
          <a:xfrm>
            <a:off x="5194223" y="1840896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DATOS DEL INMUEBLE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AA52219D-5353-4CB8-AAE3-F2FDF0AF5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135" y="2270787"/>
            <a:ext cx="2569966" cy="342900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2614E410-57DF-4C7E-807A-1E6CE14BB6D9}"/>
              </a:ext>
            </a:extLst>
          </p:cNvPr>
          <p:cNvSpPr txBox="1"/>
          <p:nvPr/>
        </p:nvSpPr>
        <p:spPr>
          <a:xfrm>
            <a:off x="4293968" y="231121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FICHA CATASTRAL: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5BDEB78-455D-4D73-811C-A8A4DC5B30E5}"/>
              </a:ext>
            </a:extLst>
          </p:cNvPr>
          <p:cNvSpPr txBox="1"/>
          <p:nvPr/>
        </p:nvSpPr>
        <p:spPr>
          <a:xfrm>
            <a:off x="6115792" y="2326043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</a:rPr>
              <a:t>548100002000000010255000000000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85F78C2F-985E-409C-9339-DD2CF4412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135" y="2562616"/>
            <a:ext cx="2569966" cy="342900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24828521-55CB-4F49-8289-48C8DEE52C1F}"/>
              </a:ext>
            </a:extLst>
          </p:cNvPr>
          <p:cNvSpPr txBox="1"/>
          <p:nvPr/>
        </p:nvSpPr>
        <p:spPr>
          <a:xfrm>
            <a:off x="4293968" y="260304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MATRÍCULA: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6B01136-3BEC-4EAF-B987-95C5C6C61DB3}"/>
              </a:ext>
            </a:extLst>
          </p:cNvPr>
          <p:cNvSpPr txBox="1"/>
          <p:nvPr/>
        </p:nvSpPr>
        <p:spPr>
          <a:xfrm>
            <a:off x="6115792" y="2617872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</a:rPr>
              <a:t>250514561505655051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A9C702B-41CF-47C5-A92F-6746298887DA}"/>
              </a:ext>
            </a:extLst>
          </p:cNvPr>
          <p:cNvSpPr txBox="1"/>
          <p:nvPr/>
        </p:nvSpPr>
        <p:spPr>
          <a:xfrm>
            <a:off x="4323909" y="2897384"/>
            <a:ext cx="1006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SUELO: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7A283982-66EF-4984-82DF-3C6B57516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563" y="2904149"/>
            <a:ext cx="2494169" cy="320480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5B1008A-55D6-416A-98DB-2BD8777AE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03" y="2989483"/>
            <a:ext cx="868864" cy="160459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FEF06FA1-94D9-4522-A824-23539A4C296C}"/>
              </a:ext>
            </a:extLst>
          </p:cNvPr>
          <p:cNvSpPr txBox="1"/>
          <p:nvPr/>
        </p:nvSpPr>
        <p:spPr>
          <a:xfrm>
            <a:off x="6112998" y="291910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RURAL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DB7572E1-C6AB-4A61-A526-1780F4614EB8}"/>
              </a:ext>
            </a:extLst>
          </p:cNvPr>
          <p:cNvSpPr txBox="1"/>
          <p:nvPr/>
        </p:nvSpPr>
        <p:spPr>
          <a:xfrm>
            <a:off x="4368772" y="3226203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MUNICIPIO: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31D100C0-8A5D-4AA8-B2DA-8413BE64D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565" y="3232460"/>
            <a:ext cx="2494169" cy="320480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BA72222C-976E-4DAB-BD8F-71F8571ED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305" y="3317794"/>
            <a:ext cx="868864" cy="160459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92F4607E-417B-4ED9-8AA3-DCDEDC8E28A1}"/>
              </a:ext>
            </a:extLst>
          </p:cNvPr>
          <p:cNvSpPr txBox="1"/>
          <p:nvPr/>
        </p:nvSpPr>
        <p:spPr>
          <a:xfrm>
            <a:off x="6096000" y="3247417"/>
            <a:ext cx="7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EL TARRA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0780C92B-55EA-406E-AA86-4FE42E6B8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53139" y="3604468"/>
            <a:ext cx="4068417" cy="259905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0366A18E-C80F-4D38-BD48-0F6C83EF6FBA}"/>
              </a:ext>
            </a:extLst>
          </p:cNvPr>
          <p:cNvSpPr txBox="1"/>
          <p:nvPr/>
        </p:nvSpPr>
        <p:spPr>
          <a:xfrm>
            <a:off x="5134316" y="3516819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TITULARES DE DERECHO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D6999E6-BADE-485B-93F8-30A03D3E3927}"/>
              </a:ext>
            </a:extLst>
          </p:cNvPr>
          <p:cNvSpPr txBox="1"/>
          <p:nvPr/>
        </p:nvSpPr>
        <p:spPr>
          <a:xfrm>
            <a:off x="5818943" y="3902922"/>
            <a:ext cx="12458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AGREGAR TITULAR 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83" name="Cruz 82">
            <a:extLst>
              <a:ext uri="{FF2B5EF4-FFF2-40B4-BE49-F238E27FC236}">
                <a16:creationId xmlns:a16="http://schemas.microsoft.com/office/drawing/2014/main" id="{184F00C7-212F-436E-B877-6E7FA1C6F9C7}"/>
              </a:ext>
            </a:extLst>
          </p:cNvPr>
          <p:cNvSpPr/>
          <p:nvPr/>
        </p:nvSpPr>
        <p:spPr>
          <a:xfrm>
            <a:off x="6951425" y="3913738"/>
            <a:ext cx="212725" cy="22426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Signo menos 83">
            <a:extLst>
              <a:ext uri="{FF2B5EF4-FFF2-40B4-BE49-F238E27FC236}">
                <a16:creationId xmlns:a16="http://schemas.microsoft.com/office/drawing/2014/main" id="{0708D50B-B686-4BD4-BE04-5095DA7E1C96}"/>
              </a:ext>
            </a:extLst>
          </p:cNvPr>
          <p:cNvSpPr/>
          <p:nvPr/>
        </p:nvSpPr>
        <p:spPr>
          <a:xfrm>
            <a:off x="8524594" y="4335438"/>
            <a:ext cx="397882" cy="12620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45ABB1C-B183-417E-B242-08BE615FAB5C}"/>
              </a:ext>
            </a:extLst>
          </p:cNvPr>
          <p:cNvSpPr txBox="1"/>
          <p:nvPr/>
        </p:nvSpPr>
        <p:spPr>
          <a:xfrm>
            <a:off x="8942554" y="4251982"/>
            <a:ext cx="1218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ELIMINAR TITULAR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84FCA5D5-A8FE-4BF8-8C45-106BBF3FC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986" y="4149103"/>
            <a:ext cx="1312443" cy="342900"/>
          </a:xfrm>
          <a:prstGeom prst="rect">
            <a:avLst/>
          </a:prstGeom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id="{ED8B75FA-32E8-493E-BD99-C1E2B669BF78}"/>
              </a:ext>
            </a:extLst>
          </p:cNvPr>
          <p:cNvSpPr txBox="1"/>
          <p:nvPr/>
        </p:nvSpPr>
        <p:spPr>
          <a:xfrm>
            <a:off x="2599288" y="4204666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NOMBRE: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94" name="Imagen 93">
            <a:extLst>
              <a:ext uri="{FF2B5EF4-FFF2-40B4-BE49-F238E27FC236}">
                <a16:creationId xmlns:a16="http://schemas.microsoft.com/office/drawing/2014/main" id="{DB66EA59-A629-45C2-912B-580D3C93C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245" y="4162318"/>
            <a:ext cx="1312443" cy="342900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9778DF5-5C1A-4C18-9F25-5DBC440B5B03}"/>
              </a:ext>
            </a:extLst>
          </p:cNvPr>
          <p:cNvSpPr txBox="1"/>
          <p:nvPr/>
        </p:nvSpPr>
        <p:spPr>
          <a:xfrm>
            <a:off x="4605547" y="421788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APELLIDO: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362C9E98-76D7-42EF-8068-A67AA5ABB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284" y="4174628"/>
            <a:ext cx="1312443" cy="342900"/>
          </a:xfrm>
          <a:prstGeom prst="rect">
            <a:avLst/>
          </a:prstGeom>
        </p:spPr>
      </p:pic>
      <p:sp>
        <p:nvSpPr>
          <p:cNvPr id="97" name="CuadroTexto 96">
            <a:extLst>
              <a:ext uri="{FF2B5EF4-FFF2-40B4-BE49-F238E27FC236}">
                <a16:creationId xmlns:a16="http://schemas.microsoft.com/office/drawing/2014/main" id="{A988B339-F120-4EC3-AA97-4A9F2CE50CAE}"/>
              </a:ext>
            </a:extLst>
          </p:cNvPr>
          <p:cNvSpPr txBox="1"/>
          <p:nvPr/>
        </p:nvSpPr>
        <p:spPr>
          <a:xfrm>
            <a:off x="6715142" y="4204834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CC: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3C972AF-8283-43BF-BA77-6FBA5D92B24A}"/>
              </a:ext>
            </a:extLst>
          </p:cNvPr>
          <p:cNvSpPr txBox="1"/>
          <p:nvPr/>
        </p:nvSpPr>
        <p:spPr>
          <a:xfrm>
            <a:off x="3308145" y="4204666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JUAN CARLOS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3A289F9-B4C0-4D80-B212-0B67956F6B50}"/>
              </a:ext>
            </a:extLst>
          </p:cNvPr>
          <p:cNvSpPr txBox="1"/>
          <p:nvPr/>
        </p:nvSpPr>
        <p:spPr>
          <a:xfrm>
            <a:off x="5326995" y="423032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MELO LUNA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D9B4173-1C2E-4FFE-A3B1-3A4FAB08CCB1}"/>
              </a:ext>
            </a:extLst>
          </p:cNvPr>
          <p:cNvSpPr txBox="1"/>
          <p:nvPr/>
        </p:nvSpPr>
        <p:spPr>
          <a:xfrm>
            <a:off x="7170943" y="421800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1022343068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1" name="Imagen 100">
            <a:extLst>
              <a:ext uri="{FF2B5EF4-FFF2-40B4-BE49-F238E27FC236}">
                <a16:creationId xmlns:a16="http://schemas.microsoft.com/office/drawing/2014/main" id="{03D9EFB6-FE71-419F-9D0D-2B6C14D01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9827" y="4466549"/>
            <a:ext cx="1312443" cy="342900"/>
          </a:xfrm>
          <a:prstGeom prst="rect">
            <a:avLst/>
          </a:prstGeom>
        </p:spPr>
      </p:pic>
      <p:sp>
        <p:nvSpPr>
          <p:cNvPr id="102" name="CuadroTexto 101">
            <a:extLst>
              <a:ext uri="{FF2B5EF4-FFF2-40B4-BE49-F238E27FC236}">
                <a16:creationId xmlns:a16="http://schemas.microsoft.com/office/drawing/2014/main" id="{3FD1D00D-33B5-412F-BA52-98FEDF73D8A1}"/>
              </a:ext>
            </a:extLst>
          </p:cNvPr>
          <p:cNvSpPr txBox="1"/>
          <p:nvPr/>
        </p:nvSpPr>
        <p:spPr>
          <a:xfrm>
            <a:off x="2590129" y="452211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NOMBRE: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03" name="Imagen 102">
            <a:extLst>
              <a:ext uri="{FF2B5EF4-FFF2-40B4-BE49-F238E27FC236}">
                <a16:creationId xmlns:a16="http://schemas.microsoft.com/office/drawing/2014/main" id="{92276593-7F95-45A4-9FEB-88BDDD8B7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086" y="4479764"/>
            <a:ext cx="1312443" cy="342900"/>
          </a:xfrm>
          <a:prstGeom prst="rect">
            <a:avLst/>
          </a:prstGeom>
        </p:spPr>
      </p:pic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F361653-93C5-4FF2-9A9E-673C9CE1AF1E}"/>
              </a:ext>
            </a:extLst>
          </p:cNvPr>
          <p:cNvSpPr txBox="1"/>
          <p:nvPr/>
        </p:nvSpPr>
        <p:spPr>
          <a:xfrm>
            <a:off x="4596388" y="453532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APELLIDO: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05" name="Imagen 104">
            <a:extLst>
              <a:ext uri="{FF2B5EF4-FFF2-40B4-BE49-F238E27FC236}">
                <a16:creationId xmlns:a16="http://schemas.microsoft.com/office/drawing/2014/main" id="{B8A319B6-7ABA-46C4-B2D8-5979EB16E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125" y="4492074"/>
            <a:ext cx="1312443" cy="342900"/>
          </a:xfrm>
          <a:prstGeom prst="rect">
            <a:avLst/>
          </a:prstGeom>
        </p:spPr>
      </p:pic>
      <p:sp>
        <p:nvSpPr>
          <p:cNvPr id="106" name="CuadroTexto 105">
            <a:extLst>
              <a:ext uri="{FF2B5EF4-FFF2-40B4-BE49-F238E27FC236}">
                <a16:creationId xmlns:a16="http://schemas.microsoft.com/office/drawing/2014/main" id="{368AE4FD-8F2E-467D-83BF-EE34BA70E2B5}"/>
              </a:ext>
            </a:extLst>
          </p:cNvPr>
          <p:cNvSpPr txBox="1"/>
          <p:nvPr/>
        </p:nvSpPr>
        <p:spPr>
          <a:xfrm>
            <a:off x="6705983" y="4522280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CC: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A98800E-012D-4CD8-BFE9-5C74C122EAB7}"/>
              </a:ext>
            </a:extLst>
          </p:cNvPr>
          <p:cNvSpPr txBox="1"/>
          <p:nvPr/>
        </p:nvSpPr>
        <p:spPr>
          <a:xfrm>
            <a:off x="3298986" y="452211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LINA MARGARITA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1F316DAA-AB96-4A43-8E17-BDB3F71D89F3}"/>
              </a:ext>
            </a:extLst>
          </p:cNvPr>
          <p:cNvSpPr txBox="1"/>
          <p:nvPr/>
        </p:nvSpPr>
        <p:spPr>
          <a:xfrm>
            <a:off x="5317836" y="454776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LORA MATIZ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4B69ABE-A54D-4303-8267-F07227348D74}"/>
              </a:ext>
            </a:extLst>
          </p:cNvPr>
          <p:cNvSpPr txBox="1"/>
          <p:nvPr/>
        </p:nvSpPr>
        <p:spPr>
          <a:xfrm>
            <a:off x="7161784" y="453545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804521445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EC186199-E02C-41B0-87F4-B486BA18D263}"/>
              </a:ext>
            </a:extLst>
          </p:cNvPr>
          <p:cNvSpPr txBox="1"/>
          <p:nvPr/>
        </p:nvSpPr>
        <p:spPr>
          <a:xfrm>
            <a:off x="3231687" y="4945742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>
                <a:solidFill>
                  <a:schemeClr val="bg2">
                    <a:lumMod val="50000"/>
                  </a:schemeClr>
                </a:solidFill>
              </a:rPr>
              <a:t>RAZONES DE LA SOLICITUD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11" name="Imagen 110">
            <a:extLst>
              <a:ext uri="{FF2B5EF4-FFF2-40B4-BE49-F238E27FC236}">
                <a16:creationId xmlns:a16="http://schemas.microsoft.com/office/drawing/2014/main" id="{071556B7-3829-408D-A959-0A99157F9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185" b="11686"/>
          <a:stretch/>
        </p:blipFill>
        <p:spPr>
          <a:xfrm>
            <a:off x="4870411" y="4877602"/>
            <a:ext cx="2867025" cy="714468"/>
          </a:xfrm>
          <a:prstGeom prst="rect">
            <a:avLst/>
          </a:prstGeom>
        </p:spPr>
      </p:pic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3B9BE20-8BA6-48D1-B198-A566B75938A8}"/>
              </a:ext>
            </a:extLst>
          </p:cNvPr>
          <p:cNvSpPr txBox="1"/>
          <p:nvPr/>
        </p:nvSpPr>
        <p:spPr>
          <a:xfrm>
            <a:off x="5032191" y="4948197"/>
            <a:ext cx="22942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</a:rPr>
              <a:t>XXXXXXXXXXXXXXXXXXXXXXXXXXXXXXXXXXXXXXXXXXXXXXXXXXXXXXXXXXXXXXXXXXXXXXXXXXXXXXXXXXXXXXX</a:t>
            </a:r>
            <a:endParaRPr lang="es-CO" sz="105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3" name="Imagen 112">
            <a:extLst>
              <a:ext uri="{FF2B5EF4-FFF2-40B4-BE49-F238E27FC236}">
                <a16:creationId xmlns:a16="http://schemas.microsoft.com/office/drawing/2014/main" id="{598182F6-40CB-4B61-949C-F199EF06D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745" y="5609779"/>
            <a:ext cx="2867025" cy="342900"/>
          </a:xfrm>
          <a:prstGeom prst="rect">
            <a:avLst/>
          </a:prstGeom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7789767-177C-4FBD-896A-E7B8C475777F}"/>
              </a:ext>
            </a:extLst>
          </p:cNvPr>
          <p:cNvSpPr txBox="1"/>
          <p:nvPr/>
        </p:nvSpPr>
        <p:spPr>
          <a:xfrm>
            <a:off x="3206818" y="5683502"/>
            <a:ext cx="18678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>
                <a:solidFill>
                  <a:schemeClr val="bg2">
                    <a:lumMod val="50000"/>
                  </a:schemeClr>
                </a:solidFill>
              </a:rPr>
              <a:t>ADJUNTAR DOCUMENTACIÓN</a:t>
            </a:r>
            <a:endParaRPr lang="es-CO" sz="1050" b="1" dirty="0">
              <a:solidFill>
                <a:srgbClr val="FF0000"/>
              </a:solidFill>
            </a:endParaRPr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9737AA75-27CD-40F3-B88C-F319C28A7613}"/>
              </a:ext>
            </a:extLst>
          </p:cNvPr>
          <p:cNvGrpSpPr/>
          <p:nvPr/>
        </p:nvGrpSpPr>
        <p:grpSpPr>
          <a:xfrm>
            <a:off x="5066826" y="6176877"/>
            <a:ext cx="875077" cy="280475"/>
            <a:chOff x="7658099" y="3251337"/>
            <a:chExt cx="671513" cy="161925"/>
          </a:xfrm>
        </p:grpSpPr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ED419F6B-178A-46AE-90F2-DDEC6A6E1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97EE8836-5DE1-4BAE-BB85-9D40F42B8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48848C8D-89C0-437F-A454-3101BB74F7BE}"/>
              </a:ext>
            </a:extLst>
          </p:cNvPr>
          <p:cNvSpPr txBox="1"/>
          <p:nvPr/>
        </p:nvSpPr>
        <p:spPr>
          <a:xfrm>
            <a:off x="5129631" y="6182056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CREAR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53C37DD9-8423-44AA-8BCF-A92B5D8B93F7}"/>
              </a:ext>
            </a:extLst>
          </p:cNvPr>
          <p:cNvSpPr/>
          <p:nvPr/>
        </p:nvSpPr>
        <p:spPr>
          <a:xfrm>
            <a:off x="4923176" y="5680040"/>
            <a:ext cx="27943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</a:rPr>
              <a:t>D:\IGAC\2021\Catatumbo\DOCUMENTOS.ZIP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CFD72C94-099B-4E78-A6D3-F9B622F22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42" y="6076660"/>
            <a:ext cx="676275" cy="447675"/>
          </a:xfrm>
          <a:prstGeom prst="rect">
            <a:avLst/>
          </a:prstGeom>
        </p:spPr>
      </p:pic>
      <p:grpSp>
        <p:nvGrpSpPr>
          <p:cNvPr id="121" name="Grupo 120">
            <a:extLst>
              <a:ext uri="{FF2B5EF4-FFF2-40B4-BE49-F238E27FC236}">
                <a16:creationId xmlns:a16="http://schemas.microsoft.com/office/drawing/2014/main" id="{E8A97B57-20F0-44D5-B204-93C9BE3CE40E}"/>
              </a:ext>
            </a:extLst>
          </p:cNvPr>
          <p:cNvGrpSpPr/>
          <p:nvPr/>
        </p:nvGrpSpPr>
        <p:grpSpPr>
          <a:xfrm>
            <a:off x="6896138" y="6151424"/>
            <a:ext cx="875077" cy="280475"/>
            <a:chOff x="7658099" y="3251337"/>
            <a:chExt cx="671513" cy="161925"/>
          </a:xfrm>
        </p:grpSpPr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id="{9312BF51-BF3B-4BDE-BB3B-74E4A50D3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123" name="Imagen 122">
              <a:extLst>
                <a:ext uri="{FF2B5EF4-FFF2-40B4-BE49-F238E27FC236}">
                  <a16:creationId xmlns:a16="http://schemas.microsoft.com/office/drawing/2014/main" id="{54391AF0-E795-4349-B3B6-BE384E9EF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FE75C8E8-4634-4ABE-A378-9E5E8EAA8706}"/>
              </a:ext>
            </a:extLst>
          </p:cNvPr>
          <p:cNvSpPr txBox="1"/>
          <p:nvPr/>
        </p:nvSpPr>
        <p:spPr>
          <a:xfrm>
            <a:off x="6958943" y="6156603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CANCELAR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0F8A9F51-8B43-4E59-BC8C-664948A1084D}"/>
              </a:ext>
            </a:extLst>
          </p:cNvPr>
          <p:cNvGrpSpPr/>
          <p:nvPr/>
        </p:nvGrpSpPr>
        <p:grpSpPr>
          <a:xfrm>
            <a:off x="7775641" y="5666790"/>
            <a:ext cx="875077" cy="280475"/>
            <a:chOff x="7658099" y="3251337"/>
            <a:chExt cx="671513" cy="161925"/>
          </a:xfrm>
        </p:grpSpPr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AC41208A-3EF4-4499-A344-66BC88B38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B149B9A6-FA5A-4BA8-AEE5-8F32C8C72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AB61BE81-9330-44C7-B533-1F11E2E03085}"/>
              </a:ext>
            </a:extLst>
          </p:cNvPr>
          <p:cNvSpPr txBox="1"/>
          <p:nvPr/>
        </p:nvSpPr>
        <p:spPr>
          <a:xfrm>
            <a:off x="7838446" y="5671969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ADJUNTAR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sp>
        <p:nvSpPr>
          <p:cNvPr id="129" name="Signo menos 128">
            <a:extLst>
              <a:ext uri="{FF2B5EF4-FFF2-40B4-BE49-F238E27FC236}">
                <a16:creationId xmlns:a16="http://schemas.microsoft.com/office/drawing/2014/main" id="{7EEE4FFB-9E41-4C1A-A258-6C8FA585EBE8}"/>
              </a:ext>
            </a:extLst>
          </p:cNvPr>
          <p:cNvSpPr/>
          <p:nvPr/>
        </p:nvSpPr>
        <p:spPr>
          <a:xfrm>
            <a:off x="8515005" y="4619594"/>
            <a:ext cx="397882" cy="12620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0DA216EE-E9FD-44A0-81C4-C6B5C7DA32E2}"/>
              </a:ext>
            </a:extLst>
          </p:cNvPr>
          <p:cNvSpPr txBox="1"/>
          <p:nvPr/>
        </p:nvSpPr>
        <p:spPr>
          <a:xfrm>
            <a:off x="8932965" y="4536138"/>
            <a:ext cx="1218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ELIMINAR TITULAR</a:t>
            </a:r>
            <a:endParaRPr lang="es-CO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1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5E1FC6-B48B-42B9-9D15-4A252685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12" y="2276475"/>
            <a:ext cx="2543175" cy="1152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24EF2B-3A52-446C-AA5E-1F75F2F37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4" t="64259" r="33547" b="25301"/>
          <a:stretch/>
        </p:blipFill>
        <p:spPr>
          <a:xfrm>
            <a:off x="7057898" y="2776664"/>
            <a:ext cx="1238251" cy="1521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D361D0-4E23-4010-9556-AFF3E266B6D9}"/>
              </a:ext>
            </a:extLst>
          </p:cNvPr>
          <p:cNvSpPr txBox="1"/>
          <p:nvPr/>
        </p:nvSpPr>
        <p:spPr>
          <a:xfrm>
            <a:off x="8826889" y="26031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78F13A-E6CC-480F-8BCA-26C2011F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2" y="2303885"/>
            <a:ext cx="2543175" cy="1152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DF1272-C058-4006-909C-E7A70304A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4" t="64259" r="33547" b="25301"/>
          <a:stretch/>
        </p:blipFill>
        <p:spPr>
          <a:xfrm>
            <a:off x="3001670" y="3043364"/>
            <a:ext cx="1381417" cy="1697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8FDD2C-1EED-4729-92F7-5B016A4EE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4" t="64259" r="33547" b="25301"/>
          <a:stretch/>
        </p:blipFill>
        <p:spPr>
          <a:xfrm>
            <a:off x="2061869" y="2727635"/>
            <a:ext cx="2321217" cy="2852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43B5A09-7FC7-43E6-8FF8-99909DDCD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2027584" y="2385808"/>
            <a:ext cx="2355502" cy="21734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7844334-05AF-448C-B818-A70D538A8085}"/>
              </a:ext>
            </a:extLst>
          </p:cNvPr>
          <p:cNvSpPr txBox="1"/>
          <p:nvPr/>
        </p:nvSpPr>
        <p:spPr>
          <a:xfrm>
            <a:off x="2133431" y="2341604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CREAR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0DDD5A-FE5E-4BC7-BA0D-4DB714F65A32}"/>
              </a:ext>
            </a:extLst>
          </p:cNvPr>
          <p:cNvSpPr txBox="1"/>
          <p:nvPr/>
        </p:nvSpPr>
        <p:spPr>
          <a:xfrm>
            <a:off x="2061869" y="2621781"/>
            <a:ext cx="193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Su solicitud se ha generado bajo el radicado No. xxxxxx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0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4CD42-40CC-4836-81B2-265030AA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Consultar solicitud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B9536B-6AD3-4C93-A3E2-57D90B5E6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46"/>
          <a:stretch/>
        </p:blipFill>
        <p:spPr>
          <a:xfrm>
            <a:off x="571085" y="1825176"/>
            <a:ext cx="10700166" cy="28525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395BBC-9D35-4C15-B6F0-BB9C0E77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38" t="16017" b="42937"/>
          <a:stretch/>
        </p:blipFill>
        <p:spPr>
          <a:xfrm>
            <a:off x="3922642" y="2557668"/>
            <a:ext cx="4121427" cy="11125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177621-EC1E-471C-8DB5-30893BCD0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38" t="16017" b="42937"/>
          <a:stretch/>
        </p:blipFill>
        <p:spPr>
          <a:xfrm>
            <a:off x="4964707" y="4127753"/>
            <a:ext cx="2037296" cy="5499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8B1615-1FE4-46AB-9368-7A661BF3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9" y="2537078"/>
            <a:ext cx="10675732" cy="22798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F2D541-C50E-406E-AB25-98739706E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98" y="3725116"/>
            <a:ext cx="1000125" cy="3477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E51F68-B463-444E-A60D-32119DB2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644" y="3725116"/>
            <a:ext cx="1926631" cy="3477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A9386C-7D38-44F1-93A5-4BC9F7F08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16" y="3725116"/>
            <a:ext cx="2679106" cy="3477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D5BC459-D8A0-4836-90F0-D8FC25A1A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828" y="4115100"/>
            <a:ext cx="1247775" cy="4953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A3FFD37-ADEC-463F-A836-4FDCDD561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026" y="4101420"/>
            <a:ext cx="2221974" cy="4953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85A6ED8-ACC6-4150-A900-B4A241CA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651" y="4099214"/>
            <a:ext cx="2860150" cy="4953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449308C-EE4A-4728-91EF-84F94E6E614B}"/>
              </a:ext>
            </a:extLst>
          </p:cNvPr>
          <p:cNvSpPr txBox="1"/>
          <p:nvPr/>
        </p:nvSpPr>
        <p:spPr>
          <a:xfrm>
            <a:off x="3039686" y="374019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Tipo de solicitud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509BF8-9221-4053-982E-BA9D53C37BF0}"/>
              </a:ext>
            </a:extLst>
          </p:cNvPr>
          <p:cNvSpPr txBox="1"/>
          <p:nvPr/>
        </p:nvSpPr>
        <p:spPr>
          <a:xfrm>
            <a:off x="5028784" y="3726399"/>
            <a:ext cx="755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Detalle 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86DCD8-F517-4A69-8D4B-E84B2D9301CD}"/>
              </a:ext>
            </a:extLst>
          </p:cNvPr>
          <p:cNvSpPr txBox="1"/>
          <p:nvPr/>
        </p:nvSpPr>
        <p:spPr>
          <a:xfrm>
            <a:off x="7826678" y="3740198"/>
            <a:ext cx="1314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Observaciones 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2E27CCD-3086-4CF4-9A4D-1204063466A6}"/>
              </a:ext>
            </a:extLst>
          </p:cNvPr>
          <p:cNvSpPr txBox="1"/>
          <p:nvPr/>
        </p:nvSpPr>
        <p:spPr>
          <a:xfrm>
            <a:off x="3016589" y="4171624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Cambio de propietario</a:t>
            </a:r>
            <a:endParaRPr lang="es-CO" sz="105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033663-9E21-4081-93E5-3F5285CAA6B3}"/>
              </a:ext>
            </a:extLst>
          </p:cNvPr>
          <p:cNvSpPr txBox="1"/>
          <p:nvPr/>
        </p:nvSpPr>
        <p:spPr>
          <a:xfrm>
            <a:off x="4878138" y="4148788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u="sng" dirty="0">
                <a:solidFill>
                  <a:schemeClr val="accent1">
                    <a:lumMod val="75000"/>
                  </a:schemeClr>
                </a:solidFill>
              </a:rPr>
              <a:t>Consultar</a:t>
            </a:r>
            <a:endParaRPr lang="es-CO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7E5D1A-3F57-47D4-B7C4-AD9372461B21}"/>
              </a:ext>
            </a:extLst>
          </p:cNvPr>
          <p:cNvSpPr txBox="1"/>
          <p:nvPr/>
        </p:nvSpPr>
        <p:spPr>
          <a:xfrm>
            <a:off x="8145726" y="41780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504C0C8-D12A-4961-A728-EB3B180A9E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" t="9181" r="58567" b="76471"/>
          <a:stretch/>
        </p:blipFill>
        <p:spPr>
          <a:xfrm>
            <a:off x="5173980" y="1882141"/>
            <a:ext cx="2971746" cy="27769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BA7BEEC-3CC8-4A65-B2BF-6C6D9584493B}"/>
              </a:ext>
            </a:extLst>
          </p:cNvPr>
          <p:cNvSpPr txBox="1"/>
          <p:nvPr/>
        </p:nvSpPr>
        <p:spPr>
          <a:xfrm>
            <a:off x="5176004" y="178531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95000"/>
                  </a:schemeClr>
                </a:solidFill>
              </a:rPr>
              <a:t>Solicitud</a:t>
            </a:r>
            <a:endParaRPr lang="es-CO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9041B73-ECB3-4F69-8B73-B47A0605A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227" y="2537078"/>
            <a:ext cx="2971746" cy="44767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66A55BA-F03E-4540-BCB9-6636ACE2A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132" y="3740198"/>
            <a:ext cx="635468" cy="25866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F0EE32C-7B6D-4A5F-B7B0-7FCF05E5B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2829" y="3725116"/>
            <a:ext cx="912187" cy="30906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6DC9ABE-D236-4F8D-9DBC-F938F09BA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1343" y="3740198"/>
            <a:ext cx="912186" cy="32063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B1E6686-8FF9-4E4D-92D7-A3127BAEB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807" y="4148788"/>
            <a:ext cx="1005422" cy="49024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60FF45B-F8EC-4B75-9FE4-0C258B21F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705" y="4219028"/>
            <a:ext cx="912188" cy="35698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8C7EB6E-FFA0-47BD-AB9F-9D64A3A46803}"/>
              </a:ext>
            </a:extLst>
          </p:cNvPr>
          <p:cNvSpPr txBox="1"/>
          <p:nvPr/>
        </p:nvSpPr>
        <p:spPr>
          <a:xfrm>
            <a:off x="771698" y="374662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No. Solicitud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6DD9970-5B01-456E-9705-50DBEDA87463}"/>
              </a:ext>
            </a:extLst>
          </p:cNvPr>
          <p:cNvSpPr txBox="1"/>
          <p:nvPr/>
        </p:nvSpPr>
        <p:spPr>
          <a:xfrm>
            <a:off x="802807" y="415983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3024 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45475C0-E01E-470C-B6D8-924BDB74EB57}"/>
              </a:ext>
            </a:extLst>
          </p:cNvPr>
          <p:cNvSpPr txBox="1"/>
          <p:nvPr/>
        </p:nvSpPr>
        <p:spPr>
          <a:xfrm>
            <a:off x="1828963" y="3747285"/>
            <a:ext cx="61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Fecha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901D679-B902-4303-9E91-AE1CD1ADA615}"/>
              </a:ext>
            </a:extLst>
          </p:cNvPr>
          <p:cNvSpPr txBox="1"/>
          <p:nvPr/>
        </p:nvSpPr>
        <p:spPr>
          <a:xfrm>
            <a:off x="1820718" y="4119035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13/12/2021</a:t>
            </a:r>
            <a:endParaRPr lang="es-CO" sz="1600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4E0123-BC5A-400B-AC3B-95ADC88F3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639" y="4091053"/>
            <a:ext cx="1152525" cy="56197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71CCA81-61A4-4CFE-B62C-C94B39A39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4145" y="3537239"/>
            <a:ext cx="1557723" cy="1140481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BA946BA3-2DF0-4643-9F62-B15BD54E4815}"/>
              </a:ext>
            </a:extLst>
          </p:cNvPr>
          <p:cNvSpPr txBox="1"/>
          <p:nvPr/>
        </p:nvSpPr>
        <p:spPr>
          <a:xfrm>
            <a:off x="6747845" y="4115100"/>
            <a:ext cx="2852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Su solicitud se encuentra en revisión documental en el momento que se inicie el proceso……</a:t>
            </a:r>
            <a:endParaRPr lang="es-CO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2899D7-55F6-4DAB-A90B-470C215D45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4367" y="1805529"/>
            <a:ext cx="4701554" cy="360135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B67360F-A599-460F-8E8B-DDE0BFA94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9579" y="4406072"/>
            <a:ext cx="276246" cy="2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4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C22C21-01B7-4153-B51D-4BCE94D2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51" y="400050"/>
            <a:ext cx="7877175" cy="3924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940C12-5BEB-4BA3-93C0-79B0D787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7"/>
          <a:stretch/>
        </p:blipFill>
        <p:spPr>
          <a:xfrm>
            <a:off x="2395950" y="3556000"/>
            <a:ext cx="7877175" cy="330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051B9E-328C-4EE1-A9D3-0A88C03D2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7" t="15857" r="4373" b="5015"/>
          <a:stretch/>
        </p:blipFill>
        <p:spPr>
          <a:xfrm>
            <a:off x="3893721" y="1130935"/>
            <a:ext cx="2222071" cy="48653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6A4ACB-BE75-4579-BDCB-FDEC6209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72" y="1783659"/>
            <a:ext cx="1639642" cy="1287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F67CC51-AEA8-453C-B188-AD47E6FD8948}"/>
              </a:ext>
            </a:extLst>
          </p:cNvPr>
          <p:cNvSpPr txBox="1"/>
          <p:nvPr/>
        </p:nvSpPr>
        <p:spPr>
          <a:xfrm>
            <a:off x="6184769" y="1696823"/>
            <a:ext cx="1155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dirección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E0A87F-242F-4D63-9B5E-8E1E942A21B1}"/>
              </a:ext>
            </a:extLst>
          </p:cNvPr>
          <p:cNvSpPr txBox="1"/>
          <p:nvPr/>
        </p:nvSpPr>
        <p:spPr>
          <a:xfrm>
            <a:off x="6159494" y="1769652"/>
            <a:ext cx="118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Digite área total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3425F8-EDDC-4FAC-9341-68897DE8420B}"/>
              </a:ext>
            </a:extLst>
          </p:cNvPr>
          <p:cNvSpPr txBox="1"/>
          <p:nvPr/>
        </p:nvSpPr>
        <p:spPr>
          <a:xfrm>
            <a:off x="4217430" y="1130935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TRÁMITE: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E4CE434-D786-47E0-9FAC-77C91C0CD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45070" y="544750"/>
            <a:ext cx="4068417" cy="25990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EBA7334-2937-4070-9512-D9A7A496A7C1}"/>
              </a:ext>
            </a:extLst>
          </p:cNvPr>
          <p:cNvSpPr txBox="1"/>
          <p:nvPr/>
        </p:nvSpPr>
        <p:spPr>
          <a:xfrm>
            <a:off x="5126247" y="457101"/>
            <a:ext cx="2249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TRÁMITES CATASTRALES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6B480C9-12A8-4209-92FD-1DBDF7133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822" y="939810"/>
            <a:ext cx="2212665" cy="4476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ECDE80-8EDF-4576-8F42-E467F4E23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134515"/>
            <a:ext cx="868864" cy="1604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0476A2C-FDC5-4016-9539-E092EC397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74" y="1454120"/>
            <a:ext cx="868864" cy="16045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BD6AD7A-2D42-49A1-9706-77813FDC8F8E}"/>
              </a:ext>
            </a:extLst>
          </p:cNvPr>
          <p:cNvSpPr txBox="1"/>
          <p:nvPr/>
        </p:nvSpPr>
        <p:spPr>
          <a:xfrm>
            <a:off x="4217430" y="1380684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SOLICITUD: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A78FD05-D91C-4AF2-982C-8C219095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39" y="1743267"/>
            <a:ext cx="868864" cy="16045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C1637-28E2-4262-A2FD-0409D8A4AEE6}"/>
              </a:ext>
            </a:extLst>
          </p:cNvPr>
          <p:cNvSpPr txBox="1"/>
          <p:nvPr/>
        </p:nvSpPr>
        <p:spPr>
          <a:xfrm>
            <a:off x="4217430" y="1678824"/>
            <a:ext cx="1520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DE SOLICITANTE: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7F5F5D-2C86-412D-B62C-CEA2F162C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425" y="2067320"/>
            <a:ext cx="2569966" cy="403619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526C0CB-EF9E-4933-8810-2E164907B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419933" y="1989831"/>
            <a:ext cx="4068417" cy="25990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430B076-D1BF-4D74-AC68-1A9805FA25B9}"/>
              </a:ext>
            </a:extLst>
          </p:cNvPr>
          <p:cNvSpPr txBox="1"/>
          <p:nvPr/>
        </p:nvSpPr>
        <p:spPr>
          <a:xfrm>
            <a:off x="5201110" y="1902182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DATOS DEL INMUEBLE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3F3A539-0A68-4620-B129-B6170C6FC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135" y="2270787"/>
            <a:ext cx="2569966" cy="3429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94FCB05-A176-41B8-8C8A-8397901A8B35}"/>
              </a:ext>
            </a:extLst>
          </p:cNvPr>
          <p:cNvSpPr txBox="1"/>
          <p:nvPr/>
        </p:nvSpPr>
        <p:spPr>
          <a:xfrm>
            <a:off x="4293968" y="231121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FICHA CATASTRAL: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A38B678-758D-4F11-AF93-F727BF71B54A}"/>
              </a:ext>
            </a:extLst>
          </p:cNvPr>
          <p:cNvSpPr txBox="1"/>
          <p:nvPr/>
        </p:nvSpPr>
        <p:spPr>
          <a:xfrm>
            <a:off x="6115792" y="2326043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</a:rPr>
              <a:t>548100002000000010255000000000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D1AB0F2-1565-4B14-9BC6-61DA096C9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135" y="2562616"/>
            <a:ext cx="2569966" cy="3429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DF1F447-4094-4E62-967B-CD9EE259D801}"/>
              </a:ext>
            </a:extLst>
          </p:cNvPr>
          <p:cNvSpPr txBox="1"/>
          <p:nvPr/>
        </p:nvSpPr>
        <p:spPr>
          <a:xfrm>
            <a:off x="4293968" y="260304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MATRÍCULA: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8CC209-F611-45D3-9F13-32EF6DA413D2}"/>
              </a:ext>
            </a:extLst>
          </p:cNvPr>
          <p:cNvSpPr txBox="1"/>
          <p:nvPr/>
        </p:nvSpPr>
        <p:spPr>
          <a:xfrm>
            <a:off x="6115792" y="2617872"/>
            <a:ext cx="379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</a:rPr>
              <a:t>250514561505655051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0683287-43DE-4BEC-AFD9-137F3C6B3950}"/>
              </a:ext>
            </a:extLst>
          </p:cNvPr>
          <p:cNvSpPr txBox="1"/>
          <p:nvPr/>
        </p:nvSpPr>
        <p:spPr>
          <a:xfrm>
            <a:off x="4323909" y="2897384"/>
            <a:ext cx="1006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TIPO SUELO: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BDF1C31A-8A3D-471D-8FE3-A11A97BCE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03" y="2989483"/>
            <a:ext cx="868864" cy="160459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8FD5A40-F57C-43AD-BCBA-1BDA3DA8E07C}"/>
              </a:ext>
            </a:extLst>
          </p:cNvPr>
          <p:cNvSpPr txBox="1"/>
          <p:nvPr/>
        </p:nvSpPr>
        <p:spPr>
          <a:xfrm>
            <a:off x="4368772" y="3226203"/>
            <a:ext cx="832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MUNICIPIO: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EAC0619-F1A7-424A-AC4E-E364B0E84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305" y="3317794"/>
            <a:ext cx="868864" cy="16045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B737C45-52E1-492F-9FD5-190C23900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53139" y="3604468"/>
            <a:ext cx="4068417" cy="259905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BBCD433-C821-422E-965A-8F919B028C05}"/>
              </a:ext>
            </a:extLst>
          </p:cNvPr>
          <p:cNvSpPr txBox="1"/>
          <p:nvPr/>
        </p:nvSpPr>
        <p:spPr>
          <a:xfrm>
            <a:off x="5134316" y="3516819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TITULARES DE DERECHO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6C0B9E9-D293-4FC6-8B64-E377F04C7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012" y="4967900"/>
            <a:ext cx="1312443" cy="342900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4EE357A-B2E7-4AC8-B5B0-411CE15EB4D5}"/>
              </a:ext>
            </a:extLst>
          </p:cNvPr>
          <p:cNvSpPr txBox="1"/>
          <p:nvPr/>
        </p:nvSpPr>
        <p:spPr>
          <a:xfrm>
            <a:off x="2419525" y="502339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De: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4D7F7AFC-3E1B-40FA-893F-903BC2402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974" y="4981782"/>
            <a:ext cx="1312443" cy="3429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706E091F-B1AF-4759-B805-5D960314F900}"/>
              </a:ext>
            </a:extLst>
          </p:cNvPr>
          <p:cNvSpPr txBox="1"/>
          <p:nvPr/>
        </p:nvSpPr>
        <p:spPr>
          <a:xfrm>
            <a:off x="4068064" y="500931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908BD292-7C70-42EC-8A1F-9EC22D864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159" y="4967727"/>
            <a:ext cx="1312443" cy="342900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CB1DD1D-F671-40CC-BF1F-FAEE9CFD3935}"/>
              </a:ext>
            </a:extLst>
          </p:cNvPr>
          <p:cNvSpPr txBox="1"/>
          <p:nvPr/>
        </p:nvSpPr>
        <p:spPr>
          <a:xfrm>
            <a:off x="5661241" y="5008329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Fecha: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7219B57-1EFC-45BE-8752-7FF87122C161}"/>
              </a:ext>
            </a:extLst>
          </p:cNvPr>
          <p:cNvSpPr txBox="1"/>
          <p:nvPr/>
        </p:nvSpPr>
        <p:spPr>
          <a:xfrm>
            <a:off x="2731603" y="503660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Recibido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D44B762-0290-4A02-9B95-DE37851E05D5}"/>
              </a:ext>
            </a:extLst>
          </p:cNvPr>
          <p:cNvSpPr txBox="1"/>
          <p:nvPr/>
        </p:nvSpPr>
        <p:spPr>
          <a:xfrm>
            <a:off x="4314006" y="504878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Revisión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055985D-2318-4371-B522-90C593C691C5}"/>
              </a:ext>
            </a:extLst>
          </p:cNvPr>
          <p:cNvSpPr txBox="1"/>
          <p:nvPr/>
        </p:nvSpPr>
        <p:spPr>
          <a:xfrm>
            <a:off x="6117042" y="502150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11/12/2021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B4FD733D-6678-4B70-B04C-07F5FED8A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218" y="5482399"/>
            <a:ext cx="1312443" cy="34290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26BF13FB-E0F7-4476-846D-908C208E5E32}"/>
              </a:ext>
            </a:extLst>
          </p:cNvPr>
          <p:cNvSpPr txBox="1"/>
          <p:nvPr/>
        </p:nvSpPr>
        <p:spPr>
          <a:xfrm>
            <a:off x="2520299" y="552474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De: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E43487A1-AFA2-444C-935B-D087B7A3C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895" y="5469327"/>
            <a:ext cx="1312443" cy="342900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544F7F6F-8FC0-4DB8-AF80-3C8FD9BE600E}"/>
              </a:ext>
            </a:extLst>
          </p:cNvPr>
          <p:cNvSpPr txBox="1"/>
          <p:nvPr/>
        </p:nvSpPr>
        <p:spPr>
          <a:xfrm>
            <a:off x="4168838" y="551066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0983ED83-1DDC-4A09-A49A-31A393F12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933" y="5469082"/>
            <a:ext cx="1312443" cy="342900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BB01590C-381E-4158-B4BD-2BCAC0023AFB}"/>
              </a:ext>
            </a:extLst>
          </p:cNvPr>
          <p:cNvSpPr txBox="1"/>
          <p:nvPr/>
        </p:nvSpPr>
        <p:spPr>
          <a:xfrm>
            <a:off x="5762015" y="5509684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Fecha: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D73CC2A-B0F1-4823-B08B-0D17E66FEAA7}"/>
              </a:ext>
            </a:extLst>
          </p:cNvPr>
          <p:cNvSpPr txBox="1"/>
          <p:nvPr/>
        </p:nvSpPr>
        <p:spPr>
          <a:xfrm>
            <a:off x="2884383" y="5527124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Revisión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0D474D2-E40A-4BF1-9367-22B92956B006}"/>
              </a:ext>
            </a:extLst>
          </p:cNvPr>
          <p:cNvSpPr txBox="1"/>
          <p:nvPr/>
        </p:nvSpPr>
        <p:spPr>
          <a:xfrm>
            <a:off x="6217816" y="552285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15/12/2021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2E598B1-1FC8-4861-AFDC-F07471D74A65}"/>
              </a:ext>
            </a:extLst>
          </p:cNvPr>
          <p:cNvSpPr txBox="1"/>
          <p:nvPr/>
        </p:nvSpPr>
        <p:spPr>
          <a:xfrm>
            <a:off x="2853405" y="1050549"/>
            <a:ext cx="983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2">
                    <a:lumMod val="50000"/>
                  </a:schemeClr>
                </a:solidFill>
              </a:rPr>
              <a:t>RAZONES DE LA SOLICITUD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CBB459B9-5A51-4218-BE8C-890C909D3B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185" b="11686"/>
          <a:stretch/>
        </p:blipFill>
        <p:spPr>
          <a:xfrm>
            <a:off x="2568405" y="1489494"/>
            <a:ext cx="1440720" cy="875822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DE1CF0A4-1FAD-4A95-B592-E668F7DFABFF}"/>
              </a:ext>
            </a:extLst>
          </p:cNvPr>
          <p:cNvSpPr txBox="1"/>
          <p:nvPr/>
        </p:nvSpPr>
        <p:spPr>
          <a:xfrm>
            <a:off x="2705772" y="1622203"/>
            <a:ext cx="1131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</a:rPr>
              <a:t>XXXXXXXXXXXXXXXXXXXXXXXXXXXXXXXXXXXXXXXXXXXXXXXXXX</a:t>
            </a:r>
            <a:endParaRPr lang="es-CO" sz="105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B3E1BF71-8103-4C30-9DE6-7D69F7461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42" y="6076660"/>
            <a:ext cx="676275" cy="447675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1AD6A82F-9ABF-4737-BD29-D9B5BA48A0E5}"/>
              </a:ext>
            </a:extLst>
          </p:cNvPr>
          <p:cNvGrpSpPr/>
          <p:nvPr/>
        </p:nvGrpSpPr>
        <p:grpSpPr>
          <a:xfrm>
            <a:off x="6155011" y="6107558"/>
            <a:ext cx="875077" cy="280475"/>
            <a:chOff x="7658099" y="3251337"/>
            <a:chExt cx="671513" cy="161925"/>
          </a:xfrm>
        </p:grpSpPr>
        <p:pic>
          <p:nvPicPr>
            <p:cNvPr id="61" name="Imagen 60">
              <a:extLst>
                <a:ext uri="{FF2B5EF4-FFF2-40B4-BE49-F238E27FC236}">
                  <a16:creationId xmlns:a16="http://schemas.microsoft.com/office/drawing/2014/main" id="{73D8B10E-3BCD-4936-953D-CC0401660B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47233" b="17577"/>
            <a:stretch/>
          </p:blipFill>
          <p:spPr>
            <a:xfrm>
              <a:off x="7658099" y="3251337"/>
              <a:ext cx="671513" cy="161925"/>
            </a:xfrm>
            <a:prstGeom prst="rect">
              <a:avLst/>
            </a:prstGeom>
          </p:spPr>
        </p:pic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B82F310E-C0BF-4990-9BA2-4A0D2D1D1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7232" t="76621" r="52336" b="17792"/>
            <a:stretch/>
          </p:blipFill>
          <p:spPr>
            <a:xfrm>
              <a:off x="7681911" y="3254327"/>
              <a:ext cx="557214" cy="15594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9C0EA7EC-B80D-4C46-82B5-84DB1B7F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359" y="2860108"/>
            <a:ext cx="2569966" cy="342900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3FC4CC1A-60D0-4489-B885-3DAD43C2BEF4}"/>
              </a:ext>
            </a:extLst>
          </p:cNvPr>
          <p:cNvSpPr txBox="1"/>
          <p:nvPr/>
        </p:nvSpPr>
        <p:spPr>
          <a:xfrm>
            <a:off x="6217816" y="6112737"/>
            <a:ext cx="93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REGRESAR</a:t>
            </a:r>
            <a:endParaRPr lang="es-CO" sz="1000" b="1" dirty="0">
              <a:solidFill>
                <a:schemeClr val="bg1"/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8754592-F06A-4E01-A84F-B56FC4A7CB54}"/>
              </a:ext>
            </a:extLst>
          </p:cNvPr>
          <p:cNvSpPr txBox="1"/>
          <p:nvPr/>
        </p:nvSpPr>
        <p:spPr>
          <a:xfrm>
            <a:off x="6112998" y="291910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RURAL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E29975F1-A069-481A-B385-241C88B8B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062" y="3218064"/>
            <a:ext cx="2569966" cy="342900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03B24FB7-71D3-47C5-B1EE-75577F8F03E4}"/>
              </a:ext>
            </a:extLst>
          </p:cNvPr>
          <p:cNvSpPr txBox="1"/>
          <p:nvPr/>
        </p:nvSpPr>
        <p:spPr>
          <a:xfrm>
            <a:off x="6096000" y="3247417"/>
            <a:ext cx="7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EL TARRA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id="{9AAE8DBE-1C40-4FFA-8DF1-455ACB48D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360" y="1032764"/>
            <a:ext cx="2569966" cy="342900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290DE33C-360B-45D0-B9F2-D2E849EAA671}"/>
              </a:ext>
            </a:extLst>
          </p:cNvPr>
          <p:cNvSpPr txBox="1"/>
          <p:nvPr/>
        </p:nvSpPr>
        <p:spPr>
          <a:xfrm>
            <a:off x="6184769" y="1064138"/>
            <a:ext cx="171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MUTACIÓN DE PRIMERA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E463C68C-B8DC-4F08-B07D-4C7B8A5B3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664" y="1336192"/>
            <a:ext cx="2569966" cy="342900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07E11E7A-A822-43E5-9EC4-E4B1547D8677}"/>
              </a:ext>
            </a:extLst>
          </p:cNvPr>
          <p:cNvSpPr txBox="1"/>
          <p:nvPr/>
        </p:nvSpPr>
        <p:spPr>
          <a:xfrm>
            <a:off x="6184769" y="1383743"/>
            <a:ext cx="1788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CAMBIO DE PROPIETARIO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D124EC61-30F2-4091-B7B0-DA75B8B3E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387" y="1618764"/>
            <a:ext cx="2569966" cy="342900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59D53D9E-AF4D-49EA-B220-2AC96996B261}"/>
              </a:ext>
            </a:extLst>
          </p:cNvPr>
          <p:cNvSpPr txBox="1"/>
          <p:nvPr/>
        </p:nvSpPr>
        <p:spPr>
          <a:xfrm>
            <a:off x="6199052" y="1672023"/>
            <a:ext cx="165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REPRESENTANTE LEGAL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D9B65BC0-2F78-4B25-9271-BAF7D9EC1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565" y="6103294"/>
            <a:ext cx="914400" cy="314325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52CA1066-9288-487F-9C07-A0B9B47AA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989" y="6147058"/>
            <a:ext cx="914400" cy="314325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F48D263A-7DA9-48F1-A8B5-6B83CB9B9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8" t="3594" r="1813" b="90813"/>
          <a:stretch/>
        </p:blipFill>
        <p:spPr>
          <a:xfrm>
            <a:off x="4375179" y="4725068"/>
            <a:ext cx="4068417" cy="259905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0BCE36F5-E321-42BD-BD75-8A30C48AF6CF}"/>
              </a:ext>
            </a:extLst>
          </p:cNvPr>
          <p:cNvSpPr txBox="1"/>
          <p:nvPr/>
        </p:nvSpPr>
        <p:spPr>
          <a:xfrm>
            <a:off x="5923339" y="4691006"/>
            <a:ext cx="22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ESTADO</a:t>
            </a:r>
            <a:endParaRPr lang="es-CO" sz="1600" b="1" dirty="0">
              <a:solidFill>
                <a:schemeClr val="bg1"/>
              </a:solidFill>
            </a:endParaRPr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3B142BEE-30F3-4B76-A6AD-A735005BC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272" y="3959594"/>
            <a:ext cx="1312443" cy="342900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B27E4D7B-F976-490B-9942-15DCACB7C213}"/>
              </a:ext>
            </a:extLst>
          </p:cNvPr>
          <p:cNvSpPr txBox="1"/>
          <p:nvPr/>
        </p:nvSpPr>
        <p:spPr>
          <a:xfrm>
            <a:off x="3368574" y="401515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NOMBRE: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CFF8F522-3409-4661-BA63-E3890BCC9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531" y="3972809"/>
            <a:ext cx="1312443" cy="342900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8FC07570-5C3F-4DD1-945C-3DE953CC7191}"/>
              </a:ext>
            </a:extLst>
          </p:cNvPr>
          <p:cNvSpPr txBox="1"/>
          <p:nvPr/>
        </p:nvSpPr>
        <p:spPr>
          <a:xfrm>
            <a:off x="5374833" y="402837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APELLIDO: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CAC0E623-78DC-4636-9BDC-B7EC3FECB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570" y="3985119"/>
            <a:ext cx="1312443" cy="342900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C4A5ABEC-0D91-4D18-9BAB-43E057FEADF6}"/>
              </a:ext>
            </a:extLst>
          </p:cNvPr>
          <p:cNvSpPr txBox="1"/>
          <p:nvPr/>
        </p:nvSpPr>
        <p:spPr>
          <a:xfrm>
            <a:off x="7484428" y="4015325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CC: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CC747BF-7961-4E55-8298-AC90B2D85287}"/>
              </a:ext>
            </a:extLst>
          </p:cNvPr>
          <p:cNvSpPr txBox="1"/>
          <p:nvPr/>
        </p:nvSpPr>
        <p:spPr>
          <a:xfrm>
            <a:off x="4077431" y="4015157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JUAN CARLOS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0CDF6A9-1A5C-4C70-ABB5-6223BBA3FDDB}"/>
              </a:ext>
            </a:extLst>
          </p:cNvPr>
          <p:cNvSpPr txBox="1"/>
          <p:nvPr/>
        </p:nvSpPr>
        <p:spPr>
          <a:xfrm>
            <a:off x="6096281" y="4040812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MELO LUNA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531DF99-25A6-4D77-BDF9-26E342EBCB7A}"/>
              </a:ext>
            </a:extLst>
          </p:cNvPr>
          <p:cNvSpPr txBox="1"/>
          <p:nvPr/>
        </p:nvSpPr>
        <p:spPr>
          <a:xfrm>
            <a:off x="7940229" y="402849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1022343068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31CBF23C-E3F4-4719-90EE-A5E66C6ED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113" y="4277040"/>
            <a:ext cx="1312443" cy="342900"/>
          </a:xfrm>
          <a:prstGeom prst="rect">
            <a:avLst/>
          </a:prstGeom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E52B4774-E660-4734-B1CC-22B55C53BFF4}"/>
              </a:ext>
            </a:extLst>
          </p:cNvPr>
          <p:cNvSpPr txBox="1"/>
          <p:nvPr/>
        </p:nvSpPr>
        <p:spPr>
          <a:xfrm>
            <a:off x="3359415" y="433260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NOMBRE: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2E542457-B304-4C60-8173-C824C8020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372" y="4290255"/>
            <a:ext cx="1312443" cy="342900"/>
          </a:xfrm>
          <a:prstGeom prst="rect">
            <a:avLst/>
          </a:prstGeom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D116E3AA-3F0F-47DC-97C0-0EDB6989D70D}"/>
              </a:ext>
            </a:extLst>
          </p:cNvPr>
          <p:cNvSpPr txBox="1"/>
          <p:nvPr/>
        </p:nvSpPr>
        <p:spPr>
          <a:xfrm>
            <a:off x="5365674" y="434581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APELLIDO: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67DF112C-C842-4F7F-BE8C-5F9E30182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411" y="4302565"/>
            <a:ext cx="1312443" cy="342900"/>
          </a:xfrm>
          <a:prstGeom prst="rect">
            <a:avLst/>
          </a:prstGeom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id="{0A693DF7-45C1-4500-BB64-AD4D757CDD9E}"/>
              </a:ext>
            </a:extLst>
          </p:cNvPr>
          <p:cNvSpPr txBox="1"/>
          <p:nvPr/>
        </p:nvSpPr>
        <p:spPr>
          <a:xfrm>
            <a:off x="7475269" y="433277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CC: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D53596D-6A02-4D71-AB08-39978362DE4F}"/>
              </a:ext>
            </a:extLst>
          </p:cNvPr>
          <p:cNvSpPr txBox="1"/>
          <p:nvPr/>
        </p:nvSpPr>
        <p:spPr>
          <a:xfrm>
            <a:off x="4068272" y="4332603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LINA MARGARITA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8353D69-4FD8-4AA9-B295-EB0A66D2087C}"/>
              </a:ext>
            </a:extLst>
          </p:cNvPr>
          <p:cNvSpPr txBox="1"/>
          <p:nvPr/>
        </p:nvSpPr>
        <p:spPr>
          <a:xfrm>
            <a:off x="6087122" y="4358258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LORA MATIZ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CF28A6DD-07E5-47FD-8928-EA54E7A74A6A}"/>
              </a:ext>
            </a:extLst>
          </p:cNvPr>
          <p:cNvSpPr txBox="1"/>
          <p:nvPr/>
        </p:nvSpPr>
        <p:spPr>
          <a:xfrm>
            <a:off x="7931070" y="4345944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804521445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1C13E12-8B14-4168-90D3-F07191BCA4C1}"/>
              </a:ext>
            </a:extLst>
          </p:cNvPr>
          <p:cNvSpPr txBox="1"/>
          <p:nvPr/>
        </p:nvSpPr>
        <p:spPr>
          <a:xfrm>
            <a:off x="4452996" y="553276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>
                    <a:lumMod val="50000"/>
                  </a:schemeClr>
                </a:solidFill>
              </a:rPr>
              <a:t>Ejecución</a:t>
            </a:r>
            <a:endParaRPr lang="es-CO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2A7B3E8-5892-4D8A-B804-41416FEBCC3A}"/>
              </a:ext>
            </a:extLst>
          </p:cNvPr>
          <p:cNvSpPr txBox="1"/>
          <p:nvPr/>
        </p:nvSpPr>
        <p:spPr>
          <a:xfrm>
            <a:off x="7353118" y="5028474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Observación: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F1BC9713-7B5C-4D4C-83F6-3C398C2251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20" b="10752"/>
          <a:stretch/>
        </p:blipFill>
        <p:spPr>
          <a:xfrm>
            <a:off x="8155221" y="4986364"/>
            <a:ext cx="2041074" cy="459632"/>
          </a:xfrm>
          <a:prstGeom prst="rect">
            <a:avLst/>
          </a:prstGeom>
        </p:spPr>
      </p:pic>
      <p:sp>
        <p:nvSpPr>
          <p:cNvPr id="98" name="CuadroTexto 97">
            <a:extLst>
              <a:ext uri="{FF2B5EF4-FFF2-40B4-BE49-F238E27FC236}">
                <a16:creationId xmlns:a16="http://schemas.microsoft.com/office/drawing/2014/main" id="{E44DD331-305F-44E6-B507-F5C60A4BAB43}"/>
              </a:ext>
            </a:extLst>
          </p:cNvPr>
          <p:cNvSpPr txBox="1"/>
          <p:nvPr/>
        </p:nvSpPr>
        <p:spPr>
          <a:xfrm>
            <a:off x="8269258" y="5056816"/>
            <a:ext cx="212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bg1">
                    <a:lumMod val="50000"/>
                  </a:schemeClr>
                </a:solidFill>
              </a:rPr>
              <a:t>La solicitud ha sido recibida correctamente y se está realizando la revisión documental</a:t>
            </a:r>
            <a:endParaRPr lang="es-CO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85EEA9D7-D43D-455E-BF7A-29E767AA170A}"/>
              </a:ext>
            </a:extLst>
          </p:cNvPr>
          <p:cNvSpPr txBox="1"/>
          <p:nvPr/>
        </p:nvSpPr>
        <p:spPr>
          <a:xfrm>
            <a:off x="7405691" y="5551961"/>
            <a:ext cx="144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Observación: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102" name="Imagen 101">
            <a:extLst>
              <a:ext uri="{FF2B5EF4-FFF2-40B4-BE49-F238E27FC236}">
                <a16:creationId xmlns:a16="http://schemas.microsoft.com/office/drawing/2014/main" id="{BC399B74-5915-4189-9497-7424EC732F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57"/>
          <a:stretch/>
        </p:blipFill>
        <p:spPr>
          <a:xfrm>
            <a:off x="8197215" y="5486373"/>
            <a:ext cx="2003360" cy="645487"/>
          </a:xfrm>
          <a:prstGeom prst="rect">
            <a:avLst/>
          </a:prstGeom>
        </p:spPr>
      </p:pic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D66EE69-FBA7-4454-878C-D2155EF12B79}"/>
              </a:ext>
            </a:extLst>
          </p:cNvPr>
          <p:cNvSpPr txBox="1"/>
          <p:nvPr/>
        </p:nvSpPr>
        <p:spPr>
          <a:xfrm>
            <a:off x="8254496" y="5550952"/>
            <a:ext cx="18274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solidFill>
                  <a:schemeClr val="bg1">
                    <a:lumMod val="50000"/>
                  </a:schemeClr>
                </a:solidFill>
              </a:rPr>
              <a:t>La revisión documental ha sido aprobada y se está ejecutando el trámite</a:t>
            </a:r>
            <a:endParaRPr lang="es-CO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376682-C208-4795-A6B2-F3C20914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Consultar solicitud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FC123-5B32-408E-839F-A5EA2E90D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46"/>
          <a:stretch/>
        </p:blipFill>
        <p:spPr>
          <a:xfrm>
            <a:off x="571085" y="1825176"/>
            <a:ext cx="10700166" cy="28525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83E7B6-A751-4A46-8AAA-CBE404B6E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38" t="16017" b="42937"/>
          <a:stretch/>
        </p:blipFill>
        <p:spPr>
          <a:xfrm>
            <a:off x="3922642" y="2557668"/>
            <a:ext cx="4121427" cy="1112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02530E-3853-4DA7-9D27-45A0BD5C1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38" t="16017" b="42937"/>
          <a:stretch/>
        </p:blipFill>
        <p:spPr>
          <a:xfrm>
            <a:off x="4964707" y="4127753"/>
            <a:ext cx="2037296" cy="5499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A46A39-EFE1-4943-AD78-BBF86CB6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9" y="2537078"/>
            <a:ext cx="10675732" cy="22798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2E1ED10-B81E-4C47-8B5C-A0EAF202B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98" y="3725116"/>
            <a:ext cx="1000125" cy="3477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B3FCFA-F5C4-40FC-B6A2-25BF3860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644" y="3725116"/>
            <a:ext cx="1926631" cy="3477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FD6A8B-6A85-4EE8-8228-6FBC7909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16" y="3725116"/>
            <a:ext cx="2679106" cy="3477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234806-115F-48AB-AD90-A47AA9E3D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828" y="4115100"/>
            <a:ext cx="1247775" cy="4953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45463E-5159-4735-B05B-99FDCB89F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709" y="4119035"/>
            <a:ext cx="2170554" cy="4953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50BB855-38EE-40C9-B97C-C3BE3CA57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651" y="4099214"/>
            <a:ext cx="2860150" cy="4953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D3E6281-2687-4270-9BB8-C3665D64FE1C}"/>
              </a:ext>
            </a:extLst>
          </p:cNvPr>
          <p:cNvSpPr txBox="1"/>
          <p:nvPr/>
        </p:nvSpPr>
        <p:spPr>
          <a:xfrm>
            <a:off x="3039686" y="374019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Tipo de solicitud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DF547B-5983-480E-9000-E7328E29A34D}"/>
              </a:ext>
            </a:extLst>
          </p:cNvPr>
          <p:cNvSpPr txBox="1"/>
          <p:nvPr/>
        </p:nvSpPr>
        <p:spPr>
          <a:xfrm>
            <a:off x="4738147" y="3701067"/>
            <a:ext cx="148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Verificar solicitud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F39B4C-01FA-46F7-909B-426A3CDBA04C}"/>
              </a:ext>
            </a:extLst>
          </p:cNvPr>
          <p:cNvSpPr txBox="1"/>
          <p:nvPr/>
        </p:nvSpPr>
        <p:spPr>
          <a:xfrm>
            <a:off x="7826678" y="3740198"/>
            <a:ext cx="1314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Observaciones 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A3C91-4B48-487A-A768-1C285BC74778}"/>
              </a:ext>
            </a:extLst>
          </p:cNvPr>
          <p:cNvSpPr txBox="1"/>
          <p:nvPr/>
        </p:nvSpPr>
        <p:spPr>
          <a:xfrm>
            <a:off x="3016589" y="4171624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Cambio de propietario</a:t>
            </a:r>
            <a:endParaRPr lang="es-CO" sz="10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72198B-6472-446A-B72F-E2ED5C91715A}"/>
              </a:ext>
            </a:extLst>
          </p:cNvPr>
          <p:cNvSpPr txBox="1"/>
          <p:nvPr/>
        </p:nvSpPr>
        <p:spPr>
          <a:xfrm>
            <a:off x="8145726" y="41780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E7B3833-1ECB-47D8-8862-32BF5A1A3C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" t="9181" r="58567" b="76471"/>
          <a:stretch/>
        </p:blipFill>
        <p:spPr>
          <a:xfrm>
            <a:off x="5173980" y="1882141"/>
            <a:ext cx="2971746" cy="27769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C86559E-5473-4DFD-B87F-0B0A41B4A0FD}"/>
              </a:ext>
            </a:extLst>
          </p:cNvPr>
          <p:cNvSpPr txBox="1"/>
          <p:nvPr/>
        </p:nvSpPr>
        <p:spPr>
          <a:xfrm>
            <a:off x="5176004" y="178531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>
                    <a:lumMod val="95000"/>
                  </a:schemeClr>
                </a:solidFill>
              </a:rPr>
              <a:t>Solicitud</a:t>
            </a:r>
            <a:endParaRPr lang="es-CO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8D54DC9-4FEA-4A3A-BBD5-8F1B54796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227" y="2537078"/>
            <a:ext cx="2971746" cy="44767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EB3AEEF-5E07-40F0-BFE1-17748B88A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132" y="3740198"/>
            <a:ext cx="635468" cy="25866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B914C5D-0E96-4FB2-80E2-D10AA5AEC9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2829" y="3725116"/>
            <a:ext cx="912187" cy="30906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A00AF9C-9033-4B47-9449-C74787BEB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1343" y="3740198"/>
            <a:ext cx="912186" cy="32063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F606F3C-F23A-4399-B92F-AD003D3D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807" y="4148788"/>
            <a:ext cx="1005422" cy="49024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CAFF3D9-A27F-4838-B24F-5ECE48153D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705" y="4219028"/>
            <a:ext cx="912188" cy="35698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7F47B5F7-D4D4-4C4F-A87B-45BE48E5F579}"/>
              </a:ext>
            </a:extLst>
          </p:cNvPr>
          <p:cNvSpPr txBox="1"/>
          <p:nvPr/>
        </p:nvSpPr>
        <p:spPr>
          <a:xfrm>
            <a:off x="771698" y="374662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No. Solicitud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5762BCA-6D2F-43B2-BC92-86909A4C4EB5}"/>
              </a:ext>
            </a:extLst>
          </p:cNvPr>
          <p:cNvSpPr txBox="1"/>
          <p:nvPr/>
        </p:nvSpPr>
        <p:spPr>
          <a:xfrm>
            <a:off x="802807" y="415983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3024 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E5E262-DA38-40F3-A830-2C28F847E343}"/>
              </a:ext>
            </a:extLst>
          </p:cNvPr>
          <p:cNvSpPr txBox="1"/>
          <p:nvPr/>
        </p:nvSpPr>
        <p:spPr>
          <a:xfrm>
            <a:off x="1828963" y="3747285"/>
            <a:ext cx="61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Fecha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2B92FBA-E86C-477F-AB4B-6DC8BB27CC00}"/>
              </a:ext>
            </a:extLst>
          </p:cNvPr>
          <p:cNvSpPr txBox="1"/>
          <p:nvPr/>
        </p:nvSpPr>
        <p:spPr>
          <a:xfrm>
            <a:off x="1820718" y="4119035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13/12/2021</a:t>
            </a:r>
            <a:endParaRPr lang="es-CO" sz="16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714EE471-C8AE-49D9-BCC3-E7533A831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639" y="4091053"/>
            <a:ext cx="1152525" cy="561975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38BB87FA-3F7A-4912-A490-5DC0F79F6A4E}"/>
              </a:ext>
            </a:extLst>
          </p:cNvPr>
          <p:cNvSpPr txBox="1"/>
          <p:nvPr/>
        </p:nvSpPr>
        <p:spPr>
          <a:xfrm>
            <a:off x="6996596" y="4104764"/>
            <a:ext cx="2852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>
                    <a:lumMod val="50000"/>
                  </a:schemeClr>
                </a:solidFill>
              </a:rPr>
              <a:t>xxxxxxxxxxxxx……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060B346-B8DA-4811-A800-03A93AB329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1711" y="2417059"/>
            <a:ext cx="2305050" cy="42862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46DFA2F3-BBBA-46D5-B7D2-F3052A7545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8605" y="2983514"/>
            <a:ext cx="2305050" cy="42862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0186E0D6-88FC-4D23-93BE-E01D220F5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0900" y="3258623"/>
            <a:ext cx="2305050" cy="42862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1823B6E7-D47A-41AF-9F7E-CD59D534AF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7552" y="2791250"/>
            <a:ext cx="1731782" cy="714216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F908ACAB-113A-45C8-9FDA-21183A821253}"/>
              </a:ext>
            </a:extLst>
          </p:cNvPr>
          <p:cNvSpPr txBox="1"/>
          <p:nvPr/>
        </p:nvSpPr>
        <p:spPr>
          <a:xfrm>
            <a:off x="4359839" y="3015575"/>
            <a:ext cx="2237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Consultar por Estado de solicitud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5D83B3-8096-4276-9832-53BE76053357}"/>
              </a:ext>
            </a:extLst>
          </p:cNvPr>
          <p:cNvSpPr txBox="1"/>
          <p:nvPr/>
        </p:nvSpPr>
        <p:spPr>
          <a:xfrm>
            <a:off x="4382026" y="3269628"/>
            <a:ext cx="2091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Consultar por Tipo de solicitud</a:t>
            </a:r>
            <a:endParaRPr lang="es-CO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83D5303-18A5-4809-96AE-76FB4D187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236" y="4233452"/>
            <a:ext cx="868864" cy="160459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2C0943C-C5EE-4021-A22D-8517C18DB1A0}"/>
              </a:ext>
            </a:extLst>
          </p:cNvPr>
          <p:cNvSpPr txBox="1"/>
          <p:nvPr/>
        </p:nvSpPr>
        <p:spPr>
          <a:xfrm>
            <a:off x="5009768" y="4196515"/>
            <a:ext cx="152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u="sng" dirty="0">
                <a:solidFill>
                  <a:schemeClr val="accent1">
                    <a:lumMod val="75000"/>
                  </a:schemeClr>
                </a:solidFill>
              </a:rPr>
              <a:t>Editar</a:t>
            </a:r>
            <a:endParaRPr lang="es-CO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FA606561-1BF0-40DF-8261-4C6525489E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0230" y="3679159"/>
            <a:ext cx="914400" cy="103842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AA1F018E-8C6D-41F7-9F17-A7898B26591D}"/>
              </a:ext>
            </a:extLst>
          </p:cNvPr>
          <p:cNvSpPr txBox="1"/>
          <p:nvPr/>
        </p:nvSpPr>
        <p:spPr>
          <a:xfrm>
            <a:off x="9597300" y="3746624"/>
            <a:ext cx="1460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Verificar registro </a:t>
            </a:r>
            <a:endParaRPr lang="es-CO" sz="1400" b="1" dirty="0">
              <a:solidFill>
                <a:schemeClr val="bg1"/>
              </a:solidFill>
            </a:endParaRP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ECA2B280-2D1E-4A91-AB87-3782F0CABF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4288" y="4099385"/>
            <a:ext cx="1152525" cy="495129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CA33DD14-8ADF-4BE3-A6B8-79D9F413E138}"/>
              </a:ext>
            </a:extLst>
          </p:cNvPr>
          <p:cNvSpPr txBox="1"/>
          <p:nvPr/>
        </p:nvSpPr>
        <p:spPr>
          <a:xfrm>
            <a:off x="9659155" y="4114134"/>
            <a:ext cx="285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u="sng" dirty="0">
                <a:solidFill>
                  <a:schemeClr val="accent1">
                    <a:lumMod val="75000"/>
                  </a:schemeClr>
                </a:solidFill>
              </a:rPr>
              <a:t>Ver</a:t>
            </a:r>
            <a:endParaRPr lang="es-CO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63E2E2A8-8B7E-4C8E-B760-6520299053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5717" y="4382147"/>
            <a:ext cx="276246" cy="276246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C98E1F96-0439-4484-B619-2C013D2184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2493" y="1397147"/>
            <a:ext cx="4701554" cy="3601357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A99052BB-F985-46DE-A08E-D06D7A130D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8229" y="2401815"/>
            <a:ext cx="4701554" cy="1110077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2E3254A5-26A0-4D43-A3DD-7F31C2CB69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761" y="2546313"/>
            <a:ext cx="2693670" cy="579121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94174736-8978-4E0C-87B4-C8BFBF02ABB4}"/>
              </a:ext>
            </a:extLst>
          </p:cNvPr>
          <p:cNvSpPr txBox="1"/>
          <p:nvPr/>
        </p:nvSpPr>
        <p:spPr>
          <a:xfrm>
            <a:off x="2801704" y="2474285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Consultar trámite</a:t>
            </a:r>
            <a:endParaRPr lang="es-CO" sz="1050" b="1" dirty="0">
              <a:solidFill>
                <a:srgbClr val="FF0000"/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EF24AFC6-E7E7-447C-9E7A-0B4C812AD7E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9212" t="57608" r="62552" b="30481"/>
          <a:stretch/>
        </p:blipFill>
        <p:spPr>
          <a:xfrm>
            <a:off x="4026020" y="2480049"/>
            <a:ext cx="1670050" cy="679028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01A58BBB-8B48-4468-AF43-AEB26C1D2BA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21930"/>
          <a:stretch/>
        </p:blipFill>
        <p:spPr>
          <a:xfrm>
            <a:off x="4042902" y="2794574"/>
            <a:ext cx="542925" cy="358153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7BC9D641-DBBB-4C8B-A058-0C9546FF00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42902" y="3028902"/>
            <a:ext cx="542925" cy="123826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383DFA2-4F52-416D-A169-1006CBD275B8}"/>
              </a:ext>
            </a:extLst>
          </p:cNvPr>
          <p:cNvSpPr txBox="1"/>
          <p:nvPr/>
        </p:nvSpPr>
        <p:spPr>
          <a:xfrm>
            <a:off x="3967362" y="2731193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>
                <a:solidFill>
                  <a:schemeClr val="bg1">
                    <a:lumMod val="50000"/>
                  </a:schemeClr>
                </a:solidFill>
              </a:rPr>
              <a:t>Por estado</a:t>
            </a:r>
            <a:endParaRPr lang="es-CO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ACB3BE1-0091-4FC9-99FC-AB1ACC314BE9}"/>
              </a:ext>
            </a:extLst>
          </p:cNvPr>
          <p:cNvSpPr txBox="1"/>
          <p:nvPr/>
        </p:nvSpPr>
        <p:spPr>
          <a:xfrm>
            <a:off x="3962599" y="2834553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>
                <a:solidFill>
                  <a:schemeClr val="bg1">
                    <a:lumMod val="50000"/>
                  </a:schemeClr>
                </a:solidFill>
              </a:rPr>
              <a:t>Por tipo</a:t>
            </a:r>
            <a:endParaRPr lang="es-CO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E39F4D2-F45C-4874-8690-403ACA4AF5D0}"/>
              </a:ext>
            </a:extLst>
          </p:cNvPr>
          <p:cNvSpPr txBox="1"/>
          <p:nvPr/>
        </p:nvSpPr>
        <p:spPr>
          <a:xfrm>
            <a:off x="3973659" y="2962324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</a:rPr>
              <a:t>Todos los registros</a:t>
            </a:r>
            <a:endParaRPr lang="es-CO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19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555</Words>
  <Application>Microsoft Office PowerPoint</Application>
  <PresentationFormat>Panorámica</PresentationFormat>
  <Paragraphs>236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INGRESO</vt:lpstr>
      <vt:lpstr>CREACIÓN USUARIO</vt:lpstr>
      <vt:lpstr>Presentación de PowerPoint</vt:lpstr>
      <vt:lpstr>TRÁMITRE</vt:lpstr>
      <vt:lpstr>CREACIÓN SOLICITUD</vt:lpstr>
      <vt:lpstr>Presentación de PowerPoint</vt:lpstr>
      <vt:lpstr>Consultar solicitud</vt:lpstr>
      <vt:lpstr>Presentación de PowerPoint</vt:lpstr>
      <vt:lpstr>Consultar solicitud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MELO LUNA</dc:creator>
  <cp:lastModifiedBy>JUAN CARLOS MELO LUNA</cp:lastModifiedBy>
  <cp:revision>116</cp:revision>
  <dcterms:created xsi:type="dcterms:W3CDTF">2021-09-30T19:14:24Z</dcterms:created>
  <dcterms:modified xsi:type="dcterms:W3CDTF">2021-11-03T14:07:08Z</dcterms:modified>
</cp:coreProperties>
</file>