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34"/>
    <p:restoredTop sz="94683"/>
  </p:normalViewPr>
  <p:slideViewPr>
    <p:cSldViewPr snapToGrid="0" snapToObjects="1">
      <p:cViewPr>
        <p:scale>
          <a:sx n="160" d="100"/>
          <a:sy n="160" d="100"/>
        </p:scale>
        <p:origin x="8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FD74-5930-A04B-81F7-E2BA21BE0A8E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DFE6-6FBF-1A40-BA35-B38E1FEEB75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FD74-5930-A04B-81F7-E2BA21BE0A8E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DFE6-6FBF-1A40-BA35-B38E1FEEB75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FD74-5930-A04B-81F7-E2BA21BE0A8E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DFE6-6FBF-1A40-BA35-B38E1FEEB75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FD74-5930-A04B-81F7-E2BA21BE0A8E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DFE6-6FBF-1A40-BA35-B38E1FEEB75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FD74-5930-A04B-81F7-E2BA21BE0A8E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DFE6-6FBF-1A40-BA35-B38E1FEEB75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FD74-5930-A04B-81F7-E2BA21BE0A8E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DFE6-6FBF-1A40-BA35-B38E1FEEB75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FD74-5930-A04B-81F7-E2BA21BE0A8E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DFE6-6FBF-1A40-BA35-B38E1FEEB75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FD74-5930-A04B-81F7-E2BA21BE0A8E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DFE6-6FBF-1A40-BA35-B38E1FEEB75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FD74-5930-A04B-81F7-E2BA21BE0A8E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DFE6-6FBF-1A40-BA35-B38E1FEEB75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FD74-5930-A04B-81F7-E2BA21BE0A8E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DFE6-6FBF-1A40-BA35-B38E1FEEB75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FD74-5930-A04B-81F7-E2BA21BE0A8E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DFE6-6FBF-1A40-BA35-B38E1FEEB75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3FD74-5930-A04B-81F7-E2BA21BE0A8E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BDFE6-6FBF-1A40-BA35-B38E1FEEB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0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59" y="466659"/>
            <a:ext cx="7990472" cy="6158752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950259" y="4241162"/>
            <a:ext cx="806652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ZoneTexte 5"/>
          <p:cNvSpPr txBox="1"/>
          <p:nvPr/>
        </p:nvSpPr>
        <p:spPr>
          <a:xfrm>
            <a:off x="6773974" y="3180077"/>
            <a:ext cx="1452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err="1">
                <a:solidFill>
                  <a:srgbClr val="FF0000"/>
                </a:solidFill>
              </a:rPr>
              <a:t>c</a:t>
            </a:r>
            <a:r>
              <a:rPr lang="en-GB" sz="1400" b="1" dirty="0" err="1" smtClean="0">
                <a:solidFill>
                  <a:srgbClr val="FF0000"/>
                </a:solidFill>
              </a:rPr>
              <a:t>reate_axis_def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475356" y="3942725"/>
            <a:ext cx="1335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err="1" smtClean="0">
                <a:solidFill>
                  <a:srgbClr val="FF0000"/>
                </a:solidFill>
              </a:rPr>
              <a:t>axis_defs</a:t>
            </a:r>
            <a:r>
              <a:rPr lang="en-GB" sz="1200" i="1" dirty="0" smtClean="0">
                <a:solidFill>
                  <a:srgbClr val="FF0000"/>
                </a:solidFill>
              </a:rPr>
              <a:t>[</a:t>
            </a:r>
            <a:r>
              <a:rPr lang="en-GB" sz="1200" i="1" dirty="0" err="1" smtClean="0">
                <a:solidFill>
                  <a:srgbClr val="FF0000"/>
                </a:solidFill>
              </a:rPr>
              <a:t>sd.label</a:t>
            </a:r>
            <a:r>
              <a:rPr lang="en-GB" sz="1200" i="1" dirty="0" smtClean="0">
                <a:solidFill>
                  <a:srgbClr val="FF0000"/>
                </a:solidFill>
              </a:rPr>
              <a:t>]</a:t>
            </a:r>
            <a:endParaRPr lang="en-GB" sz="1200" i="1" dirty="0">
              <a:solidFill>
                <a:srgbClr val="FF0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371834" y="2388952"/>
            <a:ext cx="205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err="1" smtClean="0">
                <a:solidFill>
                  <a:srgbClr val="FF0000"/>
                </a:solidFill>
              </a:rPr>
              <a:t>create_xios_field_ref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780844" y="1599339"/>
            <a:ext cx="1725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err="1" smtClean="0">
                <a:solidFill>
                  <a:srgbClr val="FF0000"/>
                </a:solidFill>
              </a:rPr>
              <a:t>field_defs</a:t>
            </a:r>
            <a:r>
              <a:rPr lang="en-GB" sz="1200" i="1" dirty="0" smtClean="0">
                <a:solidFill>
                  <a:srgbClr val="FF0000"/>
                </a:solidFill>
              </a:rPr>
              <a:t>[</a:t>
            </a:r>
            <a:r>
              <a:rPr lang="en-GB" sz="1200" i="1" dirty="0" err="1" smtClean="0">
                <a:solidFill>
                  <a:srgbClr val="FF0000"/>
                </a:solidFill>
              </a:rPr>
              <a:t>furthervar</a:t>
            </a:r>
            <a:r>
              <a:rPr lang="en-GB" sz="1200" i="1" dirty="0" smtClean="0">
                <a:solidFill>
                  <a:srgbClr val="FF0000"/>
                </a:solidFill>
              </a:rPr>
              <a:t>]</a:t>
            </a:r>
            <a:endParaRPr lang="en-GB" sz="1200" i="1" dirty="0">
              <a:solidFill>
                <a:srgbClr val="FF0000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1206027" y="1883218"/>
            <a:ext cx="4184957" cy="1046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à coins arrondis 17"/>
          <p:cNvSpPr/>
          <p:nvPr/>
        </p:nvSpPr>
        <p:spPr>
          <a:xfrm flipV="1">
            <a:off x="1272208" y="6239357"/>
            <a:ext cx="2782957" cy="1438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/>
          <p:cNvSpPr txBox="1"/>
          <p:nvPr/>
        </p:nvSpPr>
        <p:spPr>
          <a:xfrm>
            <a:off x="3085106" y="5988056"/>
            <a:ext cx="1940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err="1" smtClean="0">
                <a:solidFill>
                  <a:srgbClr val="FF0000"/>
                </a:solidFill>
              </a:rPr>
              <a:t>domain_defs</a:t>
            </a:r>
            <a:r>
              <a:rPr lang="en-GB" sz="1200" i="1" dirty="0" smtClean="0">
                <a:solidFill>
                  <a:srgbClr val="FF0000"/>
                </a:solidFill>
              </a:rPr>
              <a:t>[</a:t>
            </a:r>
            <a:r>
              <a:rPr lang="en-GB" sz="1200" i="1" dirty="0" err="1" smtClean="0">
                <a:solidFill>
                  <a:srgbClr val="FF0000"/>
                </a:solidFill>
              </a:rPr>
              <a:t>domain_ref</a:t>
            </a:r>
            <a:r>
              <a:rPr lang="en-GB" sz="1200" i="1" dirty="0" smtClean="0">
                <a:solidFill>
                  <a:srgbClr val="FF0000"/>
                </a:solidFill>
              </a:rPr>
              <a:t>]</a:t>
            </a:r>
            <a:endParaRPr lang="en-GB" sz="1200" i="1" dirty="0">
              <a:solidFill>
                <a:srgbClr val="FF0000"/>
              </a:solidFill>
            </a:endParaRPr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7393620" y="2684034"/>
            <a:ext cx="5436" cy="583830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 flipV="1">
            <a:off x="5446643" y="1948070"/>
            <a:ext cx="1097280" cy="5688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2444498" y="2696729"/>
            <a:ext cx="4122479" cy="35211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H="1">
            <a:off x="6524046" y="3509292"/>
            <a:ext cx="743446" cy="6364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à coins arrondis 33"/>
          <p:cNvSpPr/>
          <p:nvPr/>
        </p:nvSpPr>
        <p:spPr>
          <a:xfrm>
            <a:off x="950259" y="774414"/>
            <a:ext cx="8066520" cy="6695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ZoneTexte 34"/>
          <p:cNvSpPr txBox="1"/>
          <p:nvPr/>
        </p:nvSpPr>
        <p:spPr>
          <a:xfrm>
            <a:off x="7475356" y="472265"/>
            <a:ext cx="1611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err="1" smtClean="0">
                <a:solidFill>
                  <a:srgbClr val="FF0000"/>
                </a:solidFill>
              </a:rPr>
              <a:t>end_field_defs</a:t>
            </a:r>
            <a:r>
              <a:rPr lang="en-GB" sz="1200" i="1" dirty="0" smtClean="0">
                <a:solidFill>
                  <a:srgbClr val="FF0000"/>
                </a:solidFill>
              </a:rPr>
              <a:t>[shape]</a:t>
            </a:r>
            <a:endParaRPr lang="en-GB" sz="1200" i="1" dirty="0">
              <a:solidFill>
                <a:srgbClr val="FF0000"/>
              </a:solidFill>
            </a:endParaRPr>
          </a:p>
        </p:txBody>
      </p:sp>
      <p:cxnSp>
        <p:nvCxnSpPr>
          <p:cNvPr id="37" name="Connecteur droit avec flèche 36"/>
          <p:cNvCxnSpPr>
            <a:stCxn id="9" idx="0"/>
          </p:cNvCxnSpPr>
          <p:nvPr/>
        </p:nvCxnSpPr>
        <p:spPr>
          <a:xfrm flipV="1">
            <a:off x="7399056" y="1510040"/>
            <a:ext cx="393222" cy="8789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ccolade ouvrante 37"/>
          <p:cNvSpPr/>
          <p:nvPr/>
        </p:nvSpPr>
        <p:spPr>
          <a:xfrm>
            <a:off x="731519" y="286220"/>
            <a:ext cx="250544" cy="1383554"/>
          </a:xfrm>
          <a:prstGeom prst="leftBrac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ZoneTexte 38"/>
          <p:cNvSpPr txBox="1"/>
          <p:nvPr/>
        </p:nvSpPr>
        <p:spPr>
          <a:xfrm>
            <a:off x="-202235" y="-54289"/>
            <a:ext cx="205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err="1">
                <a:solidFill>
                  <a:srgbClr val="7030A0"/>
                </a:solidFill>
              </a:rPr>
              <a:t>w</a:t>
            </a:r>
            <a:r>
              <a:rPr lang="en-GB" sz="1400" b="1" dirty="0" err="1" smtClean="0">
                <a:solidFill>
                  <a:srgbClr val="7030A0"/>
                </a:solidFill>
              </a:rPr>
              <a:t>rite_xios_file_def</a:t>
            </a:r>
            <a:endParaRPr lang="en-GB" sz="1400" b="1" dirty="0">
              <a:solidFill>
                <a:srgbClr val="7030A0"/>
              </a:solidFill>
            </a:endParaRPr>
          </a:p>
        </p:txBody>
      </p:sp>
      <p:cxnSp>
        <p:nvCxnSpPr>
          <p:cNvPr id="46" name="Connecteur droit avec flèche 45"/>
          <p:cNvCxnSpPr/>
          <p:nvPr/>
        </p:nvCxnSpPr>
        <p:spPr>
          <a:xfrm>
            <a:off x="561090" y="246454"/>
            <a:ext cx="218138" cy="52796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950259" y="246454"/>
            <a:ext cx="76332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r>
              <a:rPr lang="is-IS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… ... ...]</a:t>
            </a:r>
            <a:endParaRPr lang="en-GB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Accolade ouvrante 47"/>
          <p:cNvSpPr/>
          <p:nvPr/>
        </p:nvSpPr>
        <p:spPr>
          <a:xfrm>
            <a:off x="716783" y="1733793"/>
            <a:ext cx="250544" cy="4891618"/>
          </a:xfrm>
          <a:prstGeom prst="leftBrac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ZoneTexte 48"/>
          <p:cNvSpPr txBox="1"/>
          <p:nvPr/>
        </p:nvSpPr>
        <p:spPr>
          <a:xfrm>
            <a:off x="-124399" y="2997473"/>
            <a:ext cx="205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err="1" smtClean="0">
                <a:solidFill>
                  <a:srgbClr val="7030A0"/>
                </a:solidFill>
              </a:rPr>
              <a:t>generate_file_def</a:t>
            </a:r>
            <a:endParaRPr lang="en-GB" sz="1400" b="1" dirty="0">
              <a:solidFill>
                <a:srgbClr val="7030A0"/>
              </a:solidFill>
            </a:endParaRPr>
          </a:p>
        </p:txBody>
      </p:sp>
      <p:cxnSp>
        <p:nvCxnSpPr>
          <p:cNvPr id="50" name="Connecteur droit avec flèche 49"/>
          <p:cNvCxnSpPr/>
          <p:nvPr/>
        </p:nvCxnSpPr>
        <p:spPr>
          <a:xfrm>
            <a:off x="466650" y="3276284"/>
            <a:ext cx="241623" cy="66644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 flipH="1" flipV="1">
            <a:off x="405518" y="222201"/>
            <a:ext cx="7042" cy="2775272"/>
          </a:xfrm>
          <a:prstGeom prst="straightConnector1">
            <a:avLst/>
          </a:prstGeom>
          <a:ln w="25400" cmpd="sng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1643225" y="114536"/>
            <a:ext cx="5552262" cy="2357354"/>
          </a:xfrm>
          <a:prstGeom prst="straightConnector1">
            <a:avLst/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 rot="3962493">
            <a:off x="425851" y="275474"/>
            <a:ext cx="634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7030A0"/>
                </a:solidFill>
              </a:rPr>
              <a:t>writes</a:t>
            </a:r>
            <a:endParaRPr lang="en-GB" sz="1200" dirty="0">
              <a:solidFill>
                <a:srgbClr val="7030A0"/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 rot="4257955">
            <a:off x="353137" y="3358809"/>
            <a:ext cx="634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7030A0"/>
                </a:solidFill>
              </a:rPr>
              <a:t>writes</a:t>
            </a:r>
            <a:endParaRPr lang="en-GB" sz="1200" dirty="0">
              <a:solidFill>
                <a:srgbClr val="7030A0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 rot="5400000">
            <a:off x="7199134" y="2795340"/>
            <a:ext cx="634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calls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 rot="1357590">
            <a:off x="5379679" y="1557216"/>
            <a:ext cx="634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smtClean="0">
                <a:solidFill>
                  <a:srgbClr val="7030A0"/>
                </a:solidFill>
              </a:rPr>
              <a:t>calls</a:t>
            </a:r>
            <a:endParaRPr lang="en-GB" sz="1200" dirty="0">
              <a:solidFill>
                <a:srgbClr val="7030A0"/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 rot="16200000">
            <a:off x="-50003" y="1586976"/>
            <a:ext cx="634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smtClean="0">
                <a:solidFill>
                  <a:srgbClr val="7030A0"/>
                </a:solidFill>
              </a:rPr>
              <a:t>calls</a:t>
            </a:r>
            <a:endParaRPr lang="en-GB" sz="1200" dirty="0">
              <a:solidFill>
                <a:srgbClr val="7030A0"/>
              </a:solidFill>
            </a:endParaRPr>
          </a:p>
        </p:txBody>
      </p:sp>
      <p:sp>
        <p:nvSpPr>
          <p:cNvPr id="66" name="ZoneTexte 65"/>
          <p:cNvSpPr txBox="1"/>
          <p:nvPr/>
        </p:nvSpPr>
        <p:spPr>
          <a:xfrm rot="17729051">
            <a:off x="7168080" y="1777964"/>
            <a:ext cx="634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b</a:t>
            </a:r>
            <a:r>
              <a:rPr lang="en-GB" sz="1200" dirty="0" smtClean="0">
                <a:solidFill>
                  <a:srgbClr val="FF0000"/>
                </a:solidFill>
              </a:rPr>
              <a:t>uilds 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 rot="19116636">
            <a:off x="6484097" y="3624471"/>
            <a:ext cx="634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smtClean="0">
                <a:solidFill>
                  <a:srgbClr val="FF0000"/>
                </a:solidFill>
              </a:rPr>
              <a:t>builds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68" name="ZoneTexte 67"/>
          <p:cNvSpPr txBox="1"/>
          <p:nvPr/>
        </p:nvSpPr>
        <p:spPr>
          <a:xfrm rot="19116636">
            <a:off x="5344005" y="3172486"/>
            <a:ext cx="634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smtClean="0">
                <a:solidFill>
                  <a:srgbClr val="FF0000"/>
                </a:solidFill>
              </a:rPr>
              <a:t>builds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69" name="ZoneTexte 68"/>
          <p:cNvSpPr txBox="1"/>
          <p:nvPr/>
        </p:nvSpPr>
        <p:spPr>
          <a:xfrm rot="1645169">
            <a:off x="5745068" y="2014918"/>
            <a:ext cx="634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smtClean="0">
                <a:solidFill>
                  <a:srgbClr val="FF0000"/>
                </a:solidFill>
              </a:rPr>
              <a:t>builds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5682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25</Words>
  <Application>Microsoft Macintosh PowerPoint</Application>
  <PresentationFormat>Présentation à l'écran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Marie-Pierre Moine</dc:creator>
  <cp:lastModifiedBy>Marie-Pierre Moine</cp:lastModifiedBy>
  <cp:revision>6</cp:revision>
  <dcterms:created xsi:type="dcterms:W3CDTF">2017-03-17T14:47:41Z</dcterms:created>
  <dcterms:modified xsi:type="dcterms:W3CDTF">2017-03-17T15:46:35Z</dcterms:modified>
</cp:coreProperties>
</file>