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721"/>
  </p:normalViewPr>
  <p:slideViewPr>
    <p:cSldViewPr snapToGrid="0" snapToObjects="1">
      <p:cViewPr varScale="1">
        <p:scale>
          <a:sx n="114" d="100"/>
          <a:sy n="114" d="100"/>
        </p:scale>
        <p:origin x="1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5373-3BA5-9644-A7BB-820DA81E02A3}" type="datetimeFigureOut">
              <a:rPr lang="en-GB" smtClean="0"/>
              <a:t>09/11/2016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CC55-163F-3B44-B064-C446F3FE011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5373-3BA5-9644-A7BB-820DA81E02A3}" type="datetimeFigureOut">
              <a:rPr lang="en-GB" smtClean="0"/>
              <a:t>09/11/2016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CC55-163F-3B44-B064-C446F3FE011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5373-3BA5-9644-A7BB-820DA81E02A3}" type="datetimeFigureOut">
              <a:rPr lang="en-GB" smtClean="0"/>
              <a:t>09/11/2016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CC55-163F-3B44-B064-C446F3FE011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5373-3BA5-9644-A7BB-820DA81E02A3}" type="datetimeFigureOut">
              <a:rPr lang="en-GB" smtClean="0"/>
              <a:t>09/11/2016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CC55-163F-3B44-B064-C446F3FE011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5373-3BA5-9644-A7BB-820DA81E02A3}" type="datetimeFigureOut">
              <a:rPr lang="en-GB" smtClean="0"/>
              <a:t>09/11/2016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CC55-163F-3B44-B064-C446F3FE011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5373-3BA5-9644-A7BB-820DA81E02A3}" type="datetimeFigureOut">
              <a:rPr lang="en-GB" smtClean="0"/>
              <a:t>09/11/2016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CC55-163F-3B44-B064-C446F3FE011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5373-3BA5-9644-A7BB-820DA81E02A3}" type="datetimeFigureOut">
              <a:rPr lang="en-GB" smtClean="0"/>
              <a:t>09/11/2016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CC55-163F-3B44-B064-C446F3FE011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5373-3BA5-9644-A7BB-820DA81E02A3}" type="datetimeFigureOut">
              <a:rPr lang="en-GB" smtClean="0"/>
              <a:t>09/11/2016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CC55-163F-3B44-B064-C446F3FE011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5373-3BA5-9644-A7BB-820DA81E02A3}" type="datetimeFigureOut">
              <a:rPr lang="en-GB" smtClean="0"/>
              <a:t>09/11/2016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CC55-163F-3B44-B064-C446F3FE011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5373-3BA5-9644-A7BB-820DA81E02A3}" type="datetimeFigureOut">
              <a:rPr lang="en-GB" smtClean="0"/>
              <a:t>09/11/2016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CC55-163F-3B44-B064-C446F3FE011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5373-3BA5-9644-A7BB-820DA81E02A3}" type="datetimeFigureOut">
              <a:rPr lang="en-GB" smtClean="0"/>
              <a:t>09/11/2016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CC55-163F-3B44-B064-C446F3FE011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15373-3BA5-9644-A7BB-820DA81E02A3}" type="datetimeFigureOut">
              <a:rPr lang="en-GB" smtClean="0"/>
              <a:t>09/11/2016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CCC55-163F-3B44-B064-C446F3FE01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44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4103647" y="446055"/>
            <a:ext cx="858644" cy="3679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TYPE</a:t>
            </a:r>
            <a:endParaRPr lang="en-GB" sz="1600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2207938" y="1260094"/>
            <a:ext cx="654205" cy="330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cmor</a:t>
            </a:r>
            <a:endParaRPr lang="en-GB" sz="16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5939882" y="1260094"/>
            <a:ext cx="773150" cy="330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perso</a:t>
            </a:r>
            <a:endParaRPr lang="en-GB" sz="1600" dirty="0"/>
          </a:p>
        </p:txBody>
      </p:sp>
      <p:sp>
        <p:nvSpPr>
          <p:cNvPr id="7" name="Losange 6"/>
          <p:cNvSpPr/>
          <p:nvPr/>
        </p:nvSpPr>
        <p:spPr>
          <a:xfrm>
            <a:off x="1430140" y="1996075"/>
            <a:ext cx="2209799" cy="80288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i="1" dirty="0" smtClean="0"/>
              <a:t>Has </a:t>
            </a:r>
            <a:r>
              <a:rPr lang="en-GB" sz="1400" i="1" dirty="0" err="1" smtClean="0"/>
              <a:t>corresp</a:t>
            </a:r>
            <a:r>
              <a:rPr lang="en-GB" sz="1400" i="1" dirty="0" smtClean="0"/>
              <a:t>. </a:t>
            </a:r>
            <a:r>
              <a:rPr lang="en-GB" sz="1400" i="1" dirty="0" err="1" smtClean="0"/>
              <a:t>CMORVar</a:t>
            </a:r>
            <a:r>
              <a:rPr lang="en-GB" sz="1400" i="1" dirty="0" smtClean="0"/>
              <a:t>?</a:t>
            </a:r>
            <a:endParaRPr lang="en-GB" sz="1400" i="1" dirty="0"/>
          </a:p>
        </p:txBody>
      </p:sp>
      <p:sp>
        <p:nvSpPr>
          <p:cNvPr id="8" name="Losange 7"/>
          <p:cNvSpPr/>
          <p:nvPr/>
        </p:nvSpPr>
        <p:spPr>
          <a:xfrm>
            <a:off x="5232708" y="1962623"/>
            <a:ext cx="2209799" cy="80288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i="1" dirty="0" smtClean="0"/>
              <a:t>Has </a:t>
            </a:r>
            <a:r>
              <a:rPr lang="en-GB" sz="1400" i="1" dirty="0" err="1" smtClean="0"/>
              <a:t>corresp</a:t>
            </a:r>
            <a:r>
              <a:rPr lang="en-GB" sz="1400" i="1" dirty="0" smtClean="0"/>
              <a:t>. </a:t>
            </a:r>
            <a:r>
              <a:rPr lang="en-GB" sz="1400" i="1" dirty="0" err="1" smtClean="0"/>
              <a:t>CMOVar</a:t>
            </a:r>
            <a:r>
              <a:rPr lang="en-GB" sz="1400" i="1" dirty="0" smtClean="0"/>
              <a:t>?</a:t>
            </a:r>
            <a:endParaRPr lang="en-GB" sz="1400" i="1" dirty="0"/>
          </a:p>
        </p:txBody>
      </p:sp>
      <p:sp>
        <p:nvSpPr>
          <p:cNvPr id="9" name="Cadre 8"/>
          <p:cNvSpPr/>
          <p:nvPr/>
        </p:nvSpPr>
        <p:spPr>
          <a:xfrm>
            <a:off x="1416202" y="3122347"/>
            <a:ext cx="680226" cy="34568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Yes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0" name="Cadre 9"/>
          <p:cNvSpPr/>
          <p:nvPr/>
        </p:nvSpPr>
        <p:spPr>
          <a:xfrm>
            <a:off x="2862142" y="3122348"/>
            <a:ext cx="680226" cy="34568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No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1" name="Cadre 10"/>
          <p:cNvSpPr/>
          <p:nvPr/>
        </p:nvSpPr>
        <p:spPr>
          <a:xfrm>
            <a:off x="5255941" y="3122347"/>
            <a:ext cx="680226" cy="34568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Yes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2" name="Cadre 11"/>
          <p:cNvSpPr/>
          <p:nvPr/>
        </p:nvSpPr>
        <p:spPr>
          <a:xfrm>
            <a:off x="6846844" y="3122348"/>
            <a:ext cx="680226" cy="34568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No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3" name="Losange 12"/>
          <p:cNvSpPr/>
          <p:nvPr/>
        </p:nvSpPr>
        <p:spPr>
          <a:xfrm>
            <a:off x="1002679" y="3876915"/>
            <a:ext cx="1529573" cy="80288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i="1" dirty="0" smtClean="0"/>
              <a:t>Already in </a:t>
            </a:r>
            <a:r>
              <a:rPr lang="en-GB" sz="1400" i="1" dirty="0" err="1" smtClean="0"/>
              <a:t>DRq</a:t>
            </a:r>
            <a:r>
              <a:rPr lang="en-GB" sz="1400" i="1" dirty="0" smtClean="0"/>
              <a:t>?</a:t>
            </a:r>
            <a:endParaRPr lang="en-GB" sz="1400" i="1" dirty="0"/>
          </a:p>
        </p:txBody>
      </p:sp>
      <p:sp>
        <p:nvSpPr>
          <p:cNvPr id="14" name="Cadre 13"/>
          <p:cNvSpPr/>
          <p:nvPr/>
        </p:nvSpPr>
        <p:spPr>
          <a:xfrm>
            <a:off x="743416" y="5036639"/>
            <a:ext cx="680226" cy="34568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Yes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5" name="Cadre 14"/>
          <p:cNvSpPr/>
          <p:nvPr/>
        </p:nvSpPr>
        <p:spPr>
          <a:xfrm>
            <a:off x="2077846" y="5036640"/>
            <a:ext cx="680226" cy="34568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No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6" name="Losange 15"/>
          <p:cNvSpPr/>
          <p:nvPr/>
        </p:nvSpPr>
        <p:spPr>
          <a:xfrm>
            <a:off x="6418452" y="3876915"/>
            <a:ext cx="1532366" cy="80288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i="1" dirty="0" smtClean="0"/>
              <a:t>Has a CMOR name?</a:t>
            </a:r>
            <a:endParaRPr lang="en-GB" sz="1400" i="1" dirty="0"/>
          </a:p>
        </p:txBody>
      </p:sp>
      <p:sp>
        <p:nvSpPr>
          <p:cNvPr id="17" name="Cadre 16"/>
          <p:cNvSpPr/>
          <p:nvPr/>
        </p:nvSpPr>
        <p:spPr>
          <a:xfrm>
            <a:off x="6108077" y="5025487"/>
            <a:ext cx="680226" cy="34568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Yes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8" name="Cadre 17"/>
          <p:cNvSpPr/>
          <p:nvPr/>
        </p:nvSpPr>
        <p:spPr>
          <a:xfrm>
            <a:off x="7442507" y="5025488"/>
            <a:ext cx="680226" cy="34568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No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20" name="Connecteur en angle 19"/>
          <p:cNvCxnSpPr>
            <a:stCxn id="4" idx="2"/>
            <a:endCxn id="5" idx="0"/>
          </p:cNvCxnSpPr>
          <p:nvPr/>
        </p:nvCxnSpPr>
        <p:spPr>
          <a:xfrm rot="5400000">
            <a:off x="3310981" y="38106"/>
            <a:ext cx="446048" cy="19979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en angle 21"/>
          <p:cNvCxnSpPr>
            <a:stCxn id="4" idx="2"/>
            <a:endCxn id="6" idx="0"/>
          </p:cNvCxnSpPr>
          <p:nvPr/>
        </p:nvCxnSpPr>
        <p:spPr>
          <a:xfrm rot="16200000" flipH="1">
            <a:off x="5206689" y="140326"/>
            <a:ext cx="446048" cy="17934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en angle 23"/>
          <p:cNvCxnSpPr>
            <a:stCxn id="5" idx="2"/>
            <a:endCxn id="7" idx="0"/>
          </p:cNvCxnSpPr>
          <p:nvPr/>
        </p:nvCxnSpPr>
        <p:spPr>
          <a:xfrm rot="5400000">
            <a:off x="2332461" y="1793494"/>
            <a:ext cx="40516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en angle 25"/>
          <p:cNvCxnSpPr>
            <a:stCxn id="6" idx="2"/>
            <a:endCxn id="8" idx="0"/>
          </p:cNvCxnSpPr>
          <p:nvPr/>
        </p:nvCxnSpPr>
        <p:spPr>
          <a:xfrm rot="16200000" flipH="1">
            <a:off x="6146178" y="1771192"/>
            <a:ext cx="371709" cy="111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en angle 28"/>
          <p:cNvCxnSpPr>
            <a:stCxn id="7" idx="2"/>
            <a:endCxn id="9" idx="0"/>
          </p:cNvCxnSpPr>
          <p:nvPr/>
        </p:nvCxnSpPr>
        <p:spPr>
          <a:xfrm rot="5400000">
            <a:off x="1983986" y="2571293"/>
            <a:ext cx="323384" cy="7787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en angle 30"/>
          <p:cNvCxnSpPr>
            <a:stCxn id="7" idx="2"/>
            <a:endCxn id="10" idx="0"/>
          </p:cNvCxnSpPr>
          <p:nvPr/>
        </p:nvCxnSpPr>
        <p:spPr>
          <a:xfrm rot="16200000" flipH="1">
            <a:off x="2706955" y="2627047"/>
            <a:ext cx="323385" cy="6672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en angle 34"/>
          <p:cNvCxnSpPr>
            <a:stCxn id="8" idx="2"/>
            <a:endCxn id="11" idx="0"/>
          </p:cNvCxnSpPr>
          <p:nvPr/>
        </p:nvCxnSpPr>
        <p:spPr>
          <a:xfrm rot="5400000">
            <a:off x="5788413" y="2573152"/>
            <a:ext cx="356836" cy="7415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en angle 36"/>
          <p:cNvCxnSpPr>
            <a:stCxn id="8" idx="2"/>
            <a:endCxn id="12" idx="0"/>
          </p:cNvCxnSpPr>
          <p:nvPr/>
        </p:nvCxnSpPr>
        <p:spPr>
          <a:xfrm rot="16200000" flipH="1">
            <a:off x="6583864" y="2519254"/>
            <a:ext cx="356837" cy="8493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en angle 38"/>
          <p:cNvCxnSpPr>
            <a:stCxn id="9" idx="2"/>
            <a:endCxn id="13" idx="0"/>
          </p:cNvCxnSpPr>
          <p:nvPr/>
        </p:nvCxnSpPr>
        <p:spPr>
          <a:xfrm rot="16200000" flipH="1">
            <a:off x="1557450" y="3666899"/>
            <a:ext cx="408880" cy="111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en angle 40"/>
          <p:cNvCxnSpPr>
            <a:stCxn id="12" idx="2"/>
            <a:endCxn id="16" idx="0"/>
          </p:cNvCxnSpPr>
          <p:nvPr/>
        </p:nvCxnSpPr>
        <p:spPr>
          <a:xfrm rot="5400000">
            <a:off x="6981357" y="3671314"/>
            <a:ext cx="408879" cy="23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en angle 42"/>
          <p:cNvCxnSpPr>
            <a:endCxn id="14" idx="0"/>
          </p:cNvCxnSpPr>
          <p:nvPr/>
        </p:nvCxnSpPr>
        <p:spPr>
          <a:xfrm rot="5400000">
            <a:off x="1241504" y="4521828"/>
            <a:ext cx="356836" cy="6727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en angle 44"/>
          <p:cNvCxnSpPr>
            <a:endCxn id="15" idx="0"/>
          </p:cNvCxnSpPr>
          <p:nvPr/>
        </p:nvCxnSpPr>
        <p:spPr>
          <a:xfrm rot="16200000" flipH="1">
            <a:off x="1908719" y="4527399"/>
            <a:ext cx="356837" cy="6616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en angle 46"/>
          <p:cNvCxnSpPr>
            <a:stCxn id="16" idx="2"/>
            <a:endCxn id="17" idx="0"/>
          </p:cNvCxnSpPr>
          <p:nvPr/>
        </p:nvCxnSpPr>
        <p:spPr>
          <a:xfrm rot="5400000">
            <a:off x="6643571" y="4484423"/>
            <a:ext cx="345684" cy="7364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en angle 48"/>
          <p:cNvCxnSpPr>
            <a:stCxn id="16" idx="2"/>
            <a:endCxn id="18" idx="0"/>
          </p:cNvCxnSpPr>
          <p:nvPr/>
        </p:nvCxnSpPr>
        <p:spPr>
          <a:xfrm rot="16200000" flipH="1">
            <a:off x="7310785" y="4553652"/>
            <a:ext cx="345685" cy="5979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2821727" y="3888066"/>
            <a:ext cx="781044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>
                <a:solidFill>
                  <a:srgbClr val="FF0000"/>
                </a:solidFill>
              </a:rPr>
              <a:t>ABORT</a:t>
            </a:r>
            <a:endParaRPr lang="en-GB" sz="1400" b="1" dirty="0">
              <a:solidFill>
                <a:srgbClr val="FF0000"/>
              </a:solidFill>
            </a:endParaRPr>
          </a:p>
        </p:txBody>
      </p:sp>
      <p:sp>
        <p:nvSpPr>
          <p:cNvPr id="54" name="Flèche vers le bas 53"/>
          <p:cNvSpPr/>
          <p:nvPr/>
        </p:nvSpPr>
        <p:spPr>
          <a:xfrm>
            <a:off x="3109330" y="3557245"/>
            <a:ext cx="185850" cy="27506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pic>
        <p:nvPicPr>
          <p:cNvPr id="58" name="Imag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754" y="3560965"/>
            <a:ext cx="228600" cy="304800"/>
          </a:xfrm>
          <a:prstGeom prst="rect">
            <a:avLst/>
          </a:prstGeom>
        </p:spPr>
      </p:pic>
      <p:sp>
        <p:nvSpPr>
          <p:cNvPr id="59" name="ZoneTexte 58"/>
          <p:cNvSpPr txBox="1"/>
          <p:nvPr/>
        </p:nvSpPr>
        <p:spPr>
          <a:xfrm>
            <a:off x="5205532" y="3910368"/>
            <a:ext cx="781044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>
                <a:solidFill>
                  <a:srgbClr val="FF0000"/>
                </a:solidFill>
              </a:rPr>
              <a:t>ABORT</a:t>
            </a:r>
            <a:endParaRPr lang="en-GB" sz="1400" b="1" dirty="0">
              <a:solidFill>
                <a:srgbClr val="FF0000"/>
              </a:solidFill>
            </a:endParaRPr>
          </a:p>
        </p:txBody>
      </p:sp>
      <p:sp>
        <p:nvSpPr>
          <p:cNvPr id="62" name="Flèche vers le bas 61"/>
          <p:cNvSpPr/>
          <p:nvPr/>
        </p:nvSpPr>
        <p:spPr>
          <a:xfrm>
            <a:off x="990604" y="5464096"/>
            <a:ext cx="185850" cy="275067"/>
          </a:xfrm>
          <a:prstGeom prst="downArrow">
            <a:avLst/>
          </a:prstGeom>
          <a:solidFill>
            <a:schemeClr val="accent3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63" name="Flèche vers le bas 62"/>
          <p:cNvSpPr/>
          <p:nvPr/>
        </p:nvSpPr>
        <p:spPr>
          <a:xfrm>
            <a:off x="6326457" y="5434371"/>
            <a:ext cx="185850" cy="27506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6027930" y="5806087"/>
            <a:ext cx="781044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>
                <a:solidFill>
                  <a:srgbClr val="FF0000"/>
                </a:solidFill>
              </a:rPr>
              <a:t>ABORT</a:t>
            </a:r>
            <a:endParaRPr lang="en-GB" sz="1400" b="1" dirty="0">
              <a:solidFill>
                <a:srgbClr val="FF0000"/>
              </a:solidFill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648403" y="5791205"/>
            <a:ext cx="912766" cy="30777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>
                <a:solidFill>
                  <a:schemeClr val="bg1">
                    <a:lumMod val="50000"/>
                  </a:schemeClr>
                </a:solidFill>
              </a:rPr>
              <a:t>IGNORED</a:t>
            </a:r>
            <a:endParaRPr lang="en-GB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6" name="Flèche vers le bas 65"/>
          <p:cNvSpPr/>
          <p:nvPr/>
        </p:nvSpPr>
        <p:spPr>
          <a:xfrm>
            <a:off x="2347338" y="5460382"/>
            <a:ext cx="185850" cy="275067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2005137" y="5787491"/>
            <a:ext cx="912766" cy="3077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>
                <a:solidFill>
                  <a:srgbClr val="00B050"/>
                </a:solidFill>
              </a:rPr>
              <a:t>KEEPT</a:t>
            </a:r>
            <a:endParaRPr lang="en-GB" sz="1400" b="1" dirty="0">
              <a:solidFill>
                <a:srgbClr val="00B050"/>
              </a:solidFill>
            </a:endParaRPr>
          </a:p>
        </p:txBody>
      </p:sp>
      <p:sp>
        <p:nvSpPr>
          <p:cNvPr id="68" name="Flèche vers le bas 67"/>
          <p:cNvSpPr/>
          <p:nvPr/>
        </p:nvSpPr>
        <p:spPr>
          <a:xfrm>
            <a:off x="7689695" y="5460387"/>
            <a:ext cx="185850" cy="275067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7347494" y="5787496"/>
            <a:ext cx="912766" cy="3077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>
                <a:solidFill>
                  <a:srgbClr val="00B050"/>
                </a:solidFill>
              </a:rPr>
              <a:t>KEEPT</a:t>
            </a:r>
            <a:endParaRPr lang="en-GB" sz="1400" b="1" dirty="0">
              <a:solidFill>
                <a:srgbClr val="00B050"/>
              </a:solidFill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2497873" y="4206994"/>
            <a:ext cx="1594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 smtClean="0">
                <a:solidFill>
                  <a:srgbClr val="FF0000"/>
                </a:solidFill>
              </a:rPr>
              <a:t>Should be ‘</a:t>
            </a:r>
            <a:r>
              <a:rPr lang="en-GB" sz="1400" i="1" dirty="0" err="1" smtClean="0">
                <a:solidFill>
                  <a:srgbClr val="FF0000"/>
                </a:solidFill>
              </a:rPr>
              <a:t>perso</a:t>
            </a:r>
            <a:r>
              <a:rPr lang="en-GB" sz="1400" i="1" dirty="0" smtClean="0">
                <a:solidFill>
                  <a:srgbClr val="FF0000"/>
                </a:solidFill>
              </a:rPr>
              <a:t>’ or need corrections</a:t>
            </a:r>
            <a:endParaRPr lang="en-GB" sz="1400" i="1" dirty="0">
              <a:solidFill>
                <a:srgbClr val="FF0000"/>
              </a:solidFill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4782477" y="4241188"/>
            <a:ext cx="1594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 smtClean="0">
                <a:solidFill>
                  <a:srgbClr val="FF0000"/>
                </a:solidFill>
              </a:rPr>
              <a:t>Should be ‘</a:t>
            </a:r>
            <a:r>
              <a:rPr lang="en-GB" sz="1400" i="1" dirty="0" err="1" smtClean="0">
                <a:solidFill>
                  <a:srgbClr val="FF0000"/>
                </a:solidFill>
              </a:rPr>
              <a:t>cmor</a:t>
            </a:r>
            <a:r>
              <a:rPr lang="en-GB" sz="1400" i="1" dirty="0" smtClean="0">
                <a:solidFill>
                  <a:srgbClr val="FF0000"/>
                </a:solidFill>
              </a:rPr>
              <a:t>’ or need corrections</a:t>
            </a:r>
            <a:endParaRPr lang="en-GB" sz="1400" i="1" dirty="0">
              <a:solidFill>
                <a:srgbClr val="FF0000"/>
              </a:solidFill>
            </a:endParaRPr>
          </a:p>
        </p:txBody>
      </p:sp>
      <p:sp>
        <p:nvSpPr>
          <p:cNvPr id="72" name="ZoneTexte 71"/>
          <p:cNvSpPr txBox="1"/>
          <p:nvPr/>
        </p:nvSpPr>
        <p:spPr>
          <a:xfrm>
            <a:off x="5408340" y="6104328"/>
            <a:ext cx="2015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 smtClean="0">
                <a:solidFill>
                  <a:srgbClr val="FF0000"/>
                </a:solidFill>
              </a:rPr>
              <a:t>Should have a non-</a:t>
            </a:r>
            <a:r>
              <a:rPr lang="en-GB" sz="1400" i="1" dirty="0" err="1" smtClean="0">
                <a:solidFill>
                  <a:srgbClr val="FF0000"/>
                </a:solidFill>
              </a:rPr>
              <a:t>cmor</a:t>
            </a:r>
            <a:r>
              <a:rPr lang="en-GB" sz="1400" i="1" dirty="0" smtClean="0">
                <a:solidFill>
                  <a:srgbClr val="FF0000"/>
                </a:solidFill>
              </a:rPr>
              <a:t> name or need corrections</a:t>
            </a:r>
            <a:endParaRPr lang="en-GB" sz="1400" i="1" dirty="0">
              <a:solidFill>
                <a:srgbClr val="FF0000"/>
              </a:solidFill>
            </a:endParaRPr>
          </a:p>
        </p:txBody>
      </p:sp>
      <p:sp>
        <p:nvSpPr>
          <p:cNvPr id="73" name="Carré corné 72"/>
          <p:cNvSpPr/>
          <p:nvPr/>
        </p:nvSpPr>
        <p:spPr>
          <a:xfrm rot="1896298">
            <a:off x="3400614" y="3650731"/>
            <a:ext cx="968394" cy="39773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0070C0"/>
                </a:solidFill>
              </a:rPr>
              <a:t>u</a:t>
            </a:r>
            <a:r>
              <a:rPr lang="en-GB" sz="1200" dirty="0" smtClean="0">
                <a:solidFill>
                  <a:srgbClr val="0070C0"/>
                </a:solidFill>
              </a:rPr>
              <a:t>test03[0-5]</a:t>
            </a:r>
            <a:endParaRPr lang="en-GB" sz="1200" dirty="0">
              <a:solidFill>
                <a:srgbClr val="0070C0"/>
              </a:solidFill>
            </a:endParaRPr>
          </a:p>
        </p:txBody>
      </p:sp>
      <p:sp>
        <p:nvSpPr>
          <p:cNvPr id="74" name="Carré corné 73"/>
          <p:cNvSpPr/>
          <p:nvPr/>
        </p:nvSpPr>
        <p:spPr>
          <a:xfrm rot="1797574">
            <a:off x="133289" y="5275967"/>
            <a:ext cx="826693" cy="39773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smtClean="0">
                <a:solidFill>
                  <a:srgbClr val="0070C0"/>
                </a:solidFill>
              </a:rPr>
              <a:t>utest036</a:t>
            </a:r>
            <a:endParaRPr lang="en-GB" sz="1200" dirty="0">
              <a:solidFill>
                <a:srgbClr val="0070C0"/>
              </a:solidFill>
            </a:endParaRPr>
          </a:p>
        </p:txBody>
      </p:sp>
      <p:sp>
        <p:nvSpPr>
          <p:cNvPr id="75" name="Carré corné 74"/>
          <p:cNvSpPr/>
          <p:nvPr/>
        </p:nvSpPr>
        <p:spPr>
          <a:xfrm rot="1797574">
            <a:off x="2583665" y="5428519"/>
            <a:ext cx="826693" cy="39773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smtClean="0">
                <a:solidFill>
                  <a:srgbClr val="0070C0"/>
                </a:solidFill>
              </a:rPr>
              <a:t>utest037</a:t>
            </a:r>
            <a:endParaRPr lang="en-GB" sz="1200" dirty="0">
              <a:solidFill>
                <a:srgbClr val="0070C0"/>
              </a:solidFill>
            </a:endParaRPr>
          </a:p>
        </p:txBody>
      </p:sp>
      <p:sp>
        <p:nvSpPr>
          <p:cNvPr id="76" name="Carré corné 75"/>
          <p:cNvSpPr/>
          <p:nvPr/>
        </p:nvSpPr>
        <p:spPr>
          <a:xfrm rot="1797574">
            <a:off x="4569638" y="3456947"/>
            <a:ext cx="826693" cy="39773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rgbClr val="0070C0"/>
                </a:solidFill>
              </a:rPr>
              <a:t>utest040</a:t>
            </a:r>
            <a:endParaRPr lang="en-GB" sz="1200" dirty="0">
              <a:solidFill>
                <a:srgbClr val="0070C0"/>
              </a:solidFill>
            </a:endParaRPr>
          </a:p>
        </p:txBody>
      </p:sp>
      <p:sp>
        <p:nvSpPr>
          <p:cNvPr id="77" name="Carré corné 76"/>
          <p:cNvSpPr/>
          <p:nvPr/>
        </p:nvSpPr>
        <p:spPr>
          <a:xfrm rot="1896298">
            <a:off x="5181471" y="5319407"/>
            <a:ext cx="968394" cy="39773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rgbClr val="0070C0"/>
                </a:solidFill>
              </a:rPr>
              <a:t>utest04[1-5]</a:t>
            </a:r>
            <a:endParaRPr lang="en-GB" sz="1200" dirty="0">
              <a:solidFill>
                <a:srgbClr val="0070C0"/>
              </a:solidFill>
            </a:endParaRPr>
          </a:p>
        </p:txBody>
      </p:sp>
      <p:sp>
        <p:nvSpPr>
          <p:cNvPr id="78" name="Carré corné 77"/>
          <p:cNvSpPr/>
          <p:nvPr/>
        </p:nvSpPr>
        <p:spPr>
          <a:xfrm rot="1797574">
            <a:off x="8044637" y="5428519"/>
            <a:ext cx="826693" cy="39773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rgbClr val="0070C0"/>
                </a:solidFill>
              </a:rPr>
              <a:t>utest046</a:t>
            </a:r>
            <a:endParaRPr lang="en-GB" sz="1200" dirty="0">
              <a:solidFill>
                <a:srgbClr val="0070C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3978009" y="65202"/>
            <a:ext cx="1100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HOMEVar</a:t>
            </a:r>
            <a:endParaRPr lang="en-GB" dirty="0"/>
          </a:p>
        </p:txBody>
      </p:sp>
      <p:sp>
        <p:nvSpPr>
          <p:cNvPr id="80" name="Carré corné 79"/>
          <p:cNvSpPr/>
          <p:nvPr/>
        </p:nvSpPr>
        <p:spPr>
          <a:xfrm>
            <a:off x="6569039" y="79918"/>
            <a:ext cx="826693" cy="39773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smtClean="0">
                <a:solidFill>
                  <a:srgbClr val="0070C0"/>
                </a:solidFill>
              </a:rPr>
              <a:t>utest010</a:t>
            </a:r>
            <a:endParaRPr lang="en-GB" sz="1200" dirty="0">
              <a:solidFill>
                <a:srgbClr val="0070C0"/>
              </a:solidFill>
            </a:endParaRPr>
          </a:p>
        </p:txBody>
      </p:sp>
      <p:sp>
        <p:nvSpPr>
          <p:cNvPr id="81" name="Carré corné 80"/>
          <p:cNvSpPr/>
          <p:nvPr/>
        </p:nvSpPr>
        <p:spPr>
          <a:xfrm>
            <a:off x="6555057" y="629042"/>
            <a:ext cx="826693" cy="39773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rgbClr val="0070C0"/>
                </a:solidFill>
              </a:rPr>
              <a:t>utest020</a:t>
            </a:r>
            <a:endParaRPr lang="en-GB" sz="1200" dirty="0">
              <a:solidFill>
                <a:srgbClr val="0070C0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448191" y="0"/>
            <a:ext cx="2695810" cy="1159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ZoneTexte 82"/>
          <p:cNvSpPr txBox="1"/>
          <p:nvPr/>
        </p:nvSpPr>
        <p:spPr>
          <a:xfrm>
            <a:off x="7393257" y="65202"/>
            <a:ext cx="17900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None </a:t>
            </a:r>
            <a:r>
              <a:rPr lang="en-GB" sz="1100" dirty="0" err="1" smtClean="0"/>
              <a:t>HOMEVar</a:t>
            </a:r>
            <a:r>
              <a:rPr lang="en-GB" sz="1100" dirty="0" smtClean="0"/>
              <a:t> correspond to selected MIP/experiment</a:t>
            </a:r>
            <a:endParaRPr lang="en-GB" sz="1100" dirty="0"/>
          </a:p>
        </p:txBody>
      </p:sp>
      <p:sp>
        <p:nvSpPr>
          <p:cNvPr id="84" name="ZoneTexte 83"/>
          <p:cNvSpPr txBox="1"/>
          <p:nvPr/>
        </p:nvSpPr>
        <p:spPr>
          <a:xfrm>
            <a:off x="7400693" y="596742"/>
            <a:ext cx="17900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All </a:t>
            </a:r>
            <a:r>
              <a:rPr lang="en-GB" sz="1100" dirty="0" err="1" smtClean="0"/>
              <a:t>HOMEVars</a:t>
            </a:r>
            <a:r>
              <a:rPr lang="en-GB" sz="1100" dirty="0" smtClean="0"/>
              <a:t> correspond to selected MIP/experiment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1333040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</TotalTime>
  <Words>83</Words>
  <Application>Microsoft Macintosh PowerPoint</Application>
  <PresentationFormat>Présentation à l'écran (4:3)</PresentationFormat>
  <Paragraphs>35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Marie-Pierre Moine</dc:creator>
  <cp:lastModifiedBy>Marie-Pierre Moine</cp:lastModifiedBy>
  <cp:revision>4</cp:revision>
  <dcterms:created xsi:type="dcterms:W3CDTF">2016-11-09T14:18:02Z</dcterms:created>
  <dcterms:modified xsi:type="dcterms:W3CDTF">2016-11-09T16:05:27Z</dcterms:modified>
</cp:coreProperties>
</file>